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Drawing"/>
          <p:cNvGrpSpPr/>
          <p:nvPr/>
        </p:nvGrpSpPr>
        <p:grpSpPr>
          <a:xfrm>
            <a:off x="349250" y="1539211"/>
            <a:ext cx="11106150" cy="7370367"/>
            <a:chOff x="0" y="0"/>
            <a:chExt cx="11106150" cy="7370365"/>
          </a:xfrm>
        </p:grpSpPr>
        <p:sp>
          <p:nvSpPr>
            <p:cNvPr id="119" name="Line"/>
            <p:cNvSpPr/>
            <p:nvPr/>
          </p:nvSpPr>
          <p:spPr>
            <a:xfrm>
              <a:off x="1817108" y="69292"/>
              <a:ext cx="296267" cy="379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01" fill="norm" stroke="1" extrusionOk="0">
                  <a:moveTo>
                    <a:pt x="3579" y="4186"/>
                  </a:moveTo>
                  <a:cubicBezTo>
                    <a:pt x="4035" y="4783"/>
                    <a:pt x="4491" y="5380"/>
                    <a:pt x="5632" y="5678"/>
                  </a:cubicBezTo>
                  <a:cubicBezTo>
                    <a:pt x="6773" y="5976"/>
                    <a:pt x="8598" y="5976"/>
                    <a:pt x="10804" y="5559"/>
                  </a:cubicBezTo>
                  <a:cubicBezTo>
                    <a:pt x="13010" y="5141"/>
                    <a:pt x="15596" y="4305"/>
                    <a:pt x="17345" y="3589"/>
                  </a:cubicBezTo>
                  <a:cubicBezTo>
                    <a:pt x="19094" y="2873"/>
                    <a:pt x="20007" y="2277"/>
                    <a:pt x="20615" y="1680"/>
                  </a:cubicBezTo>
                  <a:cubicBezTo>
                    <a:pt x="21224" y="1083"/>
                    <a:pt x="21528" y="487"/>
                    <a:pt x="21072" y="188"/>
                  </a:cubicBezTo>
                  <a:cubicBezTo>
                    <a:pt x="20615" y="-110"/>
                    <a:pt x="19398" y="-110"/>
                    <a:pt x="17193" y="606"/>
                  </a:cubicBezTo>
                  <a:cubicBezTo>
                    <a:pt x="14987" y="1322"/>
                    <a:pt x="11793" y="2754"/>
                    <a:pt x="9663" y="4067"/>
                  </a:cubicBezTo>
                  <a:cubicBezTo>
                    <a:pt x="7534" y="5380"/>
                    <a:pt x="6469" y="6573"/>
                    <a:pt x="5936" y="7528"/>
                  </a:cubicBezTo>
                  <a:cubicBezTo>
                    <a:pt x="5404" y="8482"/>
                    <a:pt x="5404" y="9198"/>
                    <a:pt x="5860" y="9735"/>
                  </a:cubicBezTo>
                  <a:cubicBezTo>
                    <a:pt x="6317" y="10272"/>
                    <a:pt x="7229" y="10630"/>
                    <a:pt x="8218" y="10929"/>
                  </a:cubicBezTo>
                  <a:cubicBezTo>
                    <a:pt x="9207" y="11227"/>
                    <a:pt x="10272" y="11466"/>
                    <a:pt x="10424" y="11824"/>
                  </a:cubicBezTo>
                  <a:cubicBezTo>
                    <a:pt x="10576" y="12182"/>
                    <a:pt x="9815" y="12659"/>
                    <a:pt x="8142" y="13614"/>
                  </a:cubicBezTo>
                  <a:cubicBezTo>
                    <a:pt x="6469" y="14568"/>
                    <a:pt x="3883" y="16000"/>
                    <a:pt x="2362" y="17015"/>
                  </a:cubicBezTo>
                  <a:cubicBezTo>
                    <a:pt x="841" y="18029"/>
                    <a:pt x="384" y="18626"/>
                    <a:pt x="156" y="19223"/>
                  </a:cubicBezTo>
                  <a:cubicBezTo>
                    <a:pt x="-72" y="19819"/>
                    <a:pt x="-72" y="20416"/>
                    <a:pt x="308" y="20834"/>
                  </a:cubicBezTo>
                  <a:cubicBezTo>
                    <a:pt x="689" y="21251"/>
                    <a:pt x="1449" y="21490"/>
                    <a:pt x="3503" y="21371"/>
                  </a:cubicBezTo>
                  <a:cubicBezTo>
                    <a:pt x="5556" y="21251"/>
                    <a:pt x="8903" y="20774"/>
                    <a:pt x="11413" y="20237"/>
                  </a:cubicBezTo>
                  <a:cubicBezTo>
                    <a:pt x="13922" y="19700"/>
                    <a:pt x="15596" y="19103"/>
                    <a:pt x="17269" y="18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153596" y="230697"/>
              <a:ext cx="106570" cy="19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304" fill="norm" stroke="1" extrusionOk="0">
                  <a:moveTo>
                    <a:pt x="16935" y="4279"/>
                  </a:moveTo>
                  <a:cubicBezTo>
                    <a:pt x="15304" y="3370"/>
                    <a:pt x="13674" y="2460"/>
                    <a:pt x="12044" y="1551"/>
                  </a:cubicBezTo>
                  <a:cubicBezTo>
                    <a:pt x="10414" y="641"/>
                    <a:pt x="8784" y="-268"/>
                    <a:pt x="6542" y="73"/>
                  </a:cubicBezTo>
                  <a:cubicBezTo>
                    <a:pt x="4301" y="414"/>
                    <a:pt x="1448" y="2006"/>
                    <a:pt x="429" y="3938"/>
                  </a:cubicBezTo>
                  <a:cubicBezTo>
                    <a:pt x="-590" y="5871"/>
                    <a:pt x="225" y="8145"/>
                    <a:pt x="2670" y="9850"/>
                  </a:cubicBezTo>
                  <a:cubicBezTo>
                    <a:pt x="5116" y="11555"/>
                    <a:pt x="9191" y="12692"/>
                    <a:pt x="12248" y="13488"/>
                  </a:cubicBezTo>
                  <a:cubicBezTo>
                    <a:pt x="15304" y="14284"/>
                    <a:pt x="17342" y="14738"/>
                    <a:pt x="18768" y="15534"/>
                  </a:cubicBezTo>
                  <a:cubicBezTo>
                    <a:pt x="20195" y="16330"/>
                    <a:pt x="21010" y="17467"/>
                    <a:pt x="20195" y="18376"/>
                  </a:cubicBezTo>
                  <a:cubicBezTo>
                    <a:pt x="19380" y="19286"/>
                    <a:pt x="16935" y="19968"/>
                    <a:pt x="14285" y="20423"/>
                  </a:cubicBezTo>
                  <a:cubicBezTo>
                    <a:pt x="11636" y="20877"/>
                    <a:pt x="8784" y="21105"/>
                    <a:pt x="6338" y="21218"/>
                  </a:cubicBezTo>
                  <a:cubicBezTo>
                    <a:pt x="3893" y="21332"/>
                    <a:pt x="1855" y="21332"/>
                    <a:pt x="1244" y="21218"/>
                  </a:cubicBezTo>
                  <a:cubicBezTo>
                    <a:pt x="633" y="21105"/>
                    <a:pt x="1448" y="20877"/>
                    <a:pt x="2263" y="2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394483" y="9813"/>
              <a:ext cx="88368" cy="39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144" fill="norm" stroke="1" extrusionOk="0">
                  <a:moveTo>
                    <a:pt x="6041" y="3791"/>
                  </a:moveTo>
                  <a:cubicBezTo>
                    <a:pt x="7070" y="2191"/>
                    <a:pt x="8099" y="591"/>
                    <a:pt x="8099" y="134"/>
                  </a:cubicBezTo>
                  <a:cubicBezTo>
                    <a:pt x="8099" y="-323"/>
                    <a:pt x="7070" y="363"/>
                    <a:pt x="5784" y="2534"/>
                  </a:cubicBezTo>
                  <a:cubicBezTo>
                    <a:pt x="4499" y="4706"/>
                    <a:pt x="2956" y="8363"/>
                    <a:pt x="1927" y="11277"/>
                  </a:cubicBezTo>
                  <a:cubicBezTo>
                    <a:pt x="899" y="14191"/>
                    <a:pt x="384" y="16363"/>
                    <a:pt x="127" y="17906"/>
                  </a:cubicBezTo>
                  <a:cubicBezTo>
                    <a:pt x="-130" y="19448"/>
                    <a:pt x="-130" y="20363"/>
                    <a:pt x="1413" y="20820"/>
                  </a:cubicBezTo>
                  <a:cubicBezTo>
                    <a:pt x="2956" y="21277"/>
                    <a:pt x="6041" y="21277"/>
                    <a:pt x="9641" y="20648"/>
                  </a:cubicBezTo>
                  <a:cubicBezTo>
                    <a:pt x="13241" y="20020"/>
                    <a:pt x="17356" y="18763"/>
                    <a:pt x="21470" y="17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362200" y="226088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5840"/>
                    <a:pt x="10924" y="10080"/>
                    <a:pt x="14524" y="6480"/>
                  </a:cubicBezTo>
                  <a:cubicBezTo>
                    <a:pt x="18124" y="2880"/>
                    <a:pt x="1986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587806" y="226088"/>
              <a:ext cx="1569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900"/>
                    <a:pt x="3818" y="7800"/>
                    <a:pt x="1118" y="11400"/>
                  </a:cubicBezTo>
                  <a:cubicBezTo>
                    <a:pt x="-1582" y="15000"/>
                    <a:pt x="1118" y="183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579042" y="111204"/>
              <a:ext cx="18109" cy="7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620" fill="norm" stroke="1" extrusionOk="0">
                  <a:moveTo>
                    <a:pt x="20532" y="20620"/>
                  </a:moveTo>
                  <a:cubicBezTo>
                    <a:pt x="20532" y="17778"/>
                    <a:pt x="20532" y="14936"/>
                    <a:pt x="15732" y="10957"/>
                  </a:cubicBezTo>
                  <a:cubicBezTo>
                    <a:pt x="10932" y="6978"/>
                    <a:pt x="1332" y="1862"/>
                    <a:pt x="132" y="441"/>
                  </a:cubicBezTo>
                  <a:cubicBezTo>
                    <a:pt x="-1068" y="-980"/>
                    <a:pt x="6132" y="1294"/>
                    <a:pt x="13332" y="3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679700" y="-1"/>
              <a:ext cx="577850" cy="39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12550"/>
                  </a:moveTo>
                  <a:cubicBezTo>
                    <a:pt x="79" y="13807"/>
                    <a:pt x="158" y="15064"/>
                    <a:pt x="198" y="16207"/>
                  </a:cubicBezTo>
                  <a:cubicBezTo>
                    <a:pt x="237" y="17350"/>
                    <a:pt x="237" y="18379"/>
                    <a:pt x="198" y="19179"/>
                  </a:cubicBezTo>
                  <a:cubicBezTo>
                    <a:pt x="158" y="19979"/>
                    <a:pt x="79" y="20550"/>
                    <a:pt x="79" y="20379"/>
                  </a:cubicBezTo>
                  <a:cubicBezTo>
                    <a:pt x="79" y="20207"/>
                    <a:pt x="158" y="19293"/>
                    <a:pt x="396" y="18207"/>
                  </a:cubicBezTo>
                  <a:cubicBezTo>
                    <a:pt x="633" y="17121"/>
                    <a:pt x="1029" y="15864"/>
                    <a:pt x="1385" y="14950"/>
                  </a:cubicBezTo>
                  <a:cubicBezTo>
                    <a:pt x="1741" y="14036"/>
                    <a:pt x="2057" y="13464"/>
                    <a:pt x="2413" y="13293"/>
                  </a:cubicBezTo>
                  <a:cubicBezTo>
                    <a:pt x="2769" y="13121"/>
                    <a:pt x="3165" y="13350"/>
                    <a:pt x="3363" y="13807"/>
                  </a:cubicBezTo>
                  <a:cubicBezTo>
                    <a:pt x="3560" y="14264"/>
                    <a:pt x="3560" y="14950"/>
                    <a:pt x="3481" y="15579"/>
                  </a:cubicBezTo>
                  <a:cubicBezTo>
                    <a:pt x="3402" y="16207"/>
                    <a:pt x="3244" y="16779"/>
                    <a:pt x="3244" y="16779"/>
                  </a:cubicBezTo>
                  <a:cubicBezTo>
                    <a:pt x="3244" y="16779"/>
                    <a:pt x="3402" y="16207"/>
                    <a:pt x="3758" y="15407"/>
                  </a:cubicBezTo>
                  <a:cubicBezTo>
                    <a:pt x="4114" y="14607"/>
                    <a:pt x="4668" y="13579"/>
                    <a:pt x="5143" y="12950"/>
                  </a:cubicBezTo>
                  <a:cubicBezTo>
                    <a:pt x="5618" y="12321"/>
                    <a:pt x="6013" y="12093"/>
                    <a:pt x="6330" y="12207"/>
                  </a:cubicBezTo>
                  <a:cubicBezTo>
                    <a:pt x="6646" y="12321"/>
                    <a:pt x="6884" y="12779"/>
                    <a:pt x="7042" y="13979"/>
                  </a:cubicBezTo>
                  <a:cubicBezTo>
                    <a:pt x="7200" y="15179"/>
                    <a:pt x="7279" y="17121"/>
                    <a:pt x="7319" y="18379"/>
                  </a:cubicBezTo>
                  <a:cubicBezTo>
                    <a:pt x="7358" y="19636"/>
                    <a:pt x="7358" y="20207"/>
                    <a:pt x="7556" y="20607"/>
                  </a:cubicBezTo>
                  <a:cubicBezTo>
                    <a:pt x="7754" y="21007"/>
                    <a:pt x="8149" y="21236"/>
                    <a:pt x="8703" y="21007"/>
                  </a:cubicBezTo>
                  <a:cubicBezTo>
                    <a:pt x="9257" y="20779"/>
                    <a:pt x="9969" y="20093"/>
                    <a:pt x="10681" y="19007"/>
                  </a:cubicBezTo>
                  <a:cubicBezTo>
                    <a:pt x="11393" y="17921"/>
                    <a:pt x="12105" y="16436"/>
                    <a:pt x="12501" y="15236"/>
                  </a:cubicBezTo>
                  <a:cubicBezTo>
                    <a:pt x="12897" y="14036"/>
                    <a:pt x="12976" y="13121"/>
                    <a:pt x="12818" y="12721"/>
                  </a:cubicBezTo>
                  <a:cubicBezTo>
                    <a:pt x="12659" y="12321"/>
                    <a:pt x="12264" y="12436"/>
                    <a:pt x="11947" y="12779"/>
                  </a:cubicBezTo>
                  <a:cubicBezTo>
                    <a:pt x="11631" y="13121"/>
                    <a:pt x="11393" y="13693"/>
                    <a:pt x="11116" y="14493"/>
                  </a:cubicBezTo>
                  <a:cubicBezTo>
                    <a:pt x="10840" y="15293"/>
                    <a:pt x="10523" y="16321"/>
                    <a:pt x="10484" y="17064"/>
                  </a:cubicBezTo>
                  <a:cubicBezTo>
                    <a:pt x="10444" y="17807"/>
                    <a:pt x="10681" y="18264"/>
                    <a:pt x="10998" y="18436"/>
                  </a:cubicBezTo>
                  <a:cubicBezTo>
                    <a:pt x="11314" y="18607"/>
                    <a:pt x="11710" y="18493"/>
                    <a:pt x="12105" y="18093"/>
                  </a:cubicBezTo>
                  <a:cubicBezTo>
                    <a:pt x="12501" y="17693"/>
                    <a:pt x="12897" y="17007"/>
                    <a:pt x="13134" y="17007"/>
                  </a:cubicBezTo>
                  <a:cubicBezTo>
                    <a:pt x="13371" y="17007"/>
                    <a:pt x="13451" y="17693"/>
                    <a:pt x="13688" y="18150"/>
                  </a:cubicBezTo>
                  <a:cubicBezTo>
                    <a:pt x="13925" y="18607"/>
                    <a:pt x="14321" y="18836"/>
                    <a:pt x="14716" y="18779"/>
                  </a:cubicBezTo>
                  <a:cubicBezTo>
                    <a:pt x="15112" y="18721"/>
                    <a:pt x="15508" y="18379"/>
                    <a:pt x="16101" y="16721"/>
                  </a:cubicBezTo>
                  <a:cubicBezTo>
                    <a:pt x="16695" y="15064"/>
                    <a:pt x="17486" y="12093"/>
                    <a:pt x="18079" y="9579"/>
                  </a:cubicBezTo>
                  <a:cubicBezTo>
                    <a:pt x="18673" y="7064"/>
                    <a:pt x="19068" y="5007"/>
                    <a:pt x="19385" y="3350"/>
                  </a:cubicBezTo>
                  <a:cubicBezTo>
                    <a:pt x="19701" y="1693"/>
                    <a:pt x="19938" y="436"/>
                    <a:pt x="19938" y="93"/>
                  </a:cubicBezTo>
                  <a:cubicBezTo>
                    <a:pt x="19938" y="-250"/>
                    <a:pt x="19701" y="321"/>
                    <a:pt x="19345" y="2379"/>
                  </a:cubicBezTo>
                  <a:cubicBezTo>
                    <a:pt x="18989" y="4436"/>
                    <a:pt x="18514" y="7979"/>
                    <a:pt x="18396" y="11179"/>
                  </a:cubicBezTo>
                  <a:cubicBezTo>
                    <a:pt x="18277" y="14379"/>
                    <a:pt x="18514" y="17236"/>
                    <a:pt x="18870" y="18893"/>
                  </a:cubicBezTo>
                  <a:cubicBezTo>
                    <a:pt x="19226" y="20550"/>
                    <a:pt x="19701" y="21007"/>
                    <a:pt x="20136" y="21179"/>
                  </a:cubicBezTo>
                  <a:cubicBezTo>
                    <a:pt x="20571" y="21350"/>
                    <a:pt x="20967" y="21236"/>
                    <a:pt x="21204" y="20893"/>
                  </a:cubicBezTo>
                  <a:cubicBezTo>
                    <a:pt x="21442" y="20550"/>
                    <a:pt x="21521" y="19979"/>
                    <a:pt x="21600" y="19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3155950" y="238788"/>
              <a:ext cx="250531" cy="15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27" fill="norm" stroke="1" extrusionOk="0">
                  <a:moveTo>
                    <a:pt x="0" y="0"/>
                  </a:moveTo>
                  <a:cubicBezTo>
                    <a:pt x="4538" y="900"/>
                    <a:pt x="9076" y="1800"/>
                    <a:pt x="11889" y="2100"/>
                  </a:cubicBezTo>
                  <a:cubicBezTo>
                    <a:pt x="14703" y="2400"/>
                    <a:pt x="15792" y="2100"/>
                    <a:pt x="15973" y="2400"/>
                  </a:cubicBezTo>
                  <a:cubicBezTo>
                    <a:pt x="16155" y="2700"/>
                    <a:pt x="15429" y="3600"/>
                    <a:pt x="14430" y="5250"/>
                  </a:cubicBezTo>
                  <a:cubicBezTo>
                    <a:pt x="13432" y="6900"/>
                    <a:pt x="12161" y="9300"/>
                    <a:pt x="11526" y="11700"/>
                  </a:cubicBezTo>
                  <a:cubicBezTo>
                    <a:pt x="10891" y="14100"/>
                    <a:pt x="10891" y="16500"/>
                    <a:pt x="11254" y="18150"/>
                  </a:cubicBezTo>
                  <a:cubicBezTo>
                    <a:pt x="11617" y="19800"/>
                    <a:pt x="12343" y="20700"/>
                    <a:pt x="13432" y="21150"/>
                  </a:cubicBezTo>
                  <a:cubicBezTo>
                    <a:pt x="14521" y="21600"/>
                    <a:pt x="15973" y="21600"/>
                    <a:pt x="17334" y="20400"/>
                  </a:cubicBezTo>
                  <a:cubicBezTo>
                    <a:pt x="18696" y="19200"/>
                    <a:pt x="19966" y="16800"/>
                    <a:pt x="20692" y="13950"/>
                  </a:cubicBezTo>
                  <a:cubicBezTo>
                    <a:pt x="21418" y="11100"/>
                    <a:pt x="21600" y="7800"/>
                    <a:pt x="21418" y="5550"/>
                  </a:cubicBezTo>
                  <a:cubicBezTo>
                    <a:pt x="21237" y="3300"/>
                    <a:pt x="20692" y="2100"/>
                    <a:pt x="20329" y="2250"/>
                  </a:cubicBezTo>
                  <a:cubicBezTo>
                    <a:pt x="19966" y="2400"/>
                    <a:pt x="19785" y="3900"/>
                    <a:pt x="19603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390900" y="207038"/>
              <a:ext cx="215900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0508"/>
                  </a:moveTo>
                  <a:cubicBezTo>
                    <a:pt x="1059" y="8757"/>
                    <a:pt x="2118" y="7005"/>
                    <a:pt x="3176" y="6276"/>
                  </a:cubicBezTo>
                  <a:cubicBezTo>
                    <a:pt x="4235" y="5546"/>
                    <a:pt x="5294" y="5838"/>
                    <a:pt x="6459" y="7151"/>
                  </a:cubicBezTo>
                  <a:cubicBezTo>
                    <a:pt x="7624" y="8465"/>
                    <a:pt x="8894" y="10800"/>
                    <a:pt x="9529" y="12843"/>
                  </a:cubicBezTo>
                  <a:cubicBezTo>
                    <a:pt x="10165" y="14886"/>
                    <a:pt x="10165" y="16638"/>
                    <a:pt x="10059" y="18243"/>
                  </a:cubicBezTo>
                  <a:cubicBezTo>
                    <a:pt x="9953" y="19849"/>
                    <a:pt x="9741" y="21308"/>
                    <a:pt x="9318" y="21454"/>
                  </a:cubicBezTo>
                  <a:cubicBezTo>
                    <a:pt x="8894" y="21600"/>
                    <a:pt x="8259" y="20432"/>
                    <a:pt x="8365" y="17659"/>
                  </a:cubicBezTo>
                  <a:cubicBezTo>
                    <a:pt x="8471" y="14886"/>
                    <a:pt x="9318" y="10508"/>
                    <a:pt x="11647" y="7297"/>
                  </a:cubicBezTo>
                  <a:cubicBezTo>
                    <a:pt x="13976" y="4086"/>
                    <a:pt x="17788" y="20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568700" y="217060"/>
              <a:ext cx="142554" cy="224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452" fill="norm" stroke="1" extrusionOk="0">
                  <a:moveTo>
                    <a:pt x="15737" y="256"/>
                  </a:moveTo>
                  <a:cubicBezTo>
                    <a:pt x="12034" y="54"/>
                    <a:pt x="8331" y="-148"/>
                    <a:pt x="6017" y="155"/>
                  </a:cubicBezTo>
                  <a:cubicBezTo>
                    <a:pt x="3703" y="458"/>
                    <a:pt x="2777" y="1265"/>
                    <a:pt x="3086" y="2577"/>
                  </a:cubicBezTo>
                  <a:cubicBezTo>
                    <a:pt x="3394" y="3889"/>
                    <a:pt x="4937" y="5706"/>
                    <a:pt x="8023" y="7523"/>
                  </a:cubicBezTo>
                  <a:cubicBezTo>
                    <a:pt x="11109" y="9340"/>
                    <a:pt x="15737" y="11157"/>
                    <a:pt x="18360" y="12570"/>
                  </a:cubicBezTo>
                  <a:cubicBezTo>
                    <a:pt x="20983" y="13983"/>
                    <a:pt x="21600" y="14992"/>
                    <a:pt x="19594" y="16304"/>
                  </a:cubicBezTo>
                  <a:cubicBezTo>
                    <a:pt x="17589" y="17616"/>
                    <a:pt x="12960" y="19231"/>
                    <a:pt x="9257" y="20140"/>
                  </a:cubicBezTo>
                  <a:cubicBezTo>
                    <a:pt x="5554" y="21048"/>
                    <a:pt x="2777" y="21250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019300" y="537238"/>
              <a:ext cx="1333500" cy="5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12462"/>
                  </a:moveTo>
                  <a:cubicBezTo>
                    <a:pt x="994" y="16615"/>
                    <a:pt x="1989" y="20769"/>
                    <a:pt x="3189" y="21185"/>
                  </a:cubicBezTo>
                  <a:cubicBezTo>
                    <a:pt x="4389" y="21600"/>
                    <a:pt x="5794" y="18277"/>
                    <a:pt x="7166" y="15785"/>
                  </a:cubicBezTo>
                  <a:cubicBezTo>
                    <a:pt x="8537" y="13292"/>
                    <a:pt x="9874" y="11631"/>
                    <a:pt x="11246" y="9969"/>
                  </a:cubicBezTo>
                  <a:cubicBezTo>
                    <a:pt x="12617" y="8308"/>
                    <a:pt x="14023" y="6646"/>
                    <a:pt x="15394" y="5400"/>
                  </a:cubicBezTo>
                  <a:cubicBezTo>
                    <a:pt x="16766" y="4154"/>
                    <a:pt x="18103" y="3323"/>
                    <a:pt x="19131" y="2492"/>
                  </a:cubicBezTo>
                  <a:cubicBezTo>
                    <a:pt x="20160" y="1662"/>
                    <a:pt x="20880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032000" y="616860"/>
              <a:ext cx="1276350" cy="10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21334"/>
                  </a:moveTo>
                  <a:cubicBezTo>
                    <a:pt x="1397" y="18742"/>
                    <a:pt x="2794" y="16150"/>
                    <a:pt x="4227" y="13558"/>
                  </a:cubicBezTo>
                  <a:cubicBezTo>
                    <a:pt x="5660" y="10966"/>
                    <a:pt x="7128" y="8374"/>
                    <a:pt x="8579" y="6214"/>
                  </a:cubicBezTo>
                  <a:cubicBezTo>
                    <a:pt x="10030" y="4054"/>
                    <a:pt x="11463" y="2326"/>
                    <a:pt x="13057" y="1246"/>
                  </a:cubicBezTo>
                  <a:cubicBezTo>
                    <a:pt x="14651" y="166"/>
                    <a:pt x="16406" y="-266"/>
                    <a:pt x="17857" y="166"/>
                  </a:cubicBezTo>
                  <a:cubicBezTo>
                    <a:pt x="19307" y="598"/>
                    <a:pt x="20454" y="1894"/>
                    <a:pt x="21600" y="3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671889" y="1255577"/>
              <a:ext cx="261562" cy="197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526" fill="norm" stroke="1" extrusionOk="0">
                  <a:moveTo>
                    <a:pt x="14731" y="8514"/>
                  </a:moveTo>
                  <a:cubicBezTo>
                    <a:pt x="14209" y="6310"/>
                    <a:pt x="13686" y="4106"/>
                    <a:pt x="12554" y="2343"/>
                  </a:cubicBezTo>
                  <a:cubicBezTo>
                    <a:pt x="11422" y="579"/>
                    <a:pt x="9680" y="-743"/>
                    <a:pt x="7590" y="469"/>
                  </a:cubicBezTo>
                  <a:cubicBezTo>
                    <a:pt x="5499" y="1681"/>
                    <a:pt x="3060" y="5428"/>
                    <a:pt x="1667" y="8955"/>
                  </a:cubicBezTo>
                  <a:cubicBezTo>
                    <a:pt x="273" y="12481"/>
                    <a:pt x="-75" y="15788"/>
                    <a:pt x="12" y="17881"/>
                  </a:cubicBezTo>
                  <a:cubicBezTo>
                    <a:pt x="99" y="19975"/>
                    <a:pt x="622" y="20857"/>
                    <a:pt x="2190" y="20416"/>
                  </a:cubicBezTo>
                  <a:cubicBezTo>
                    <a:pt x="3757" y="19975"/>
                    <a:pt x="6370" y="18212"/>
                    <a:pt x="8025" y="15898"/>
                  </a:cubicBezTo>
                  <a:cubicBezTo>
                    <a:pt x="9680" y="13584"/>
                    <a:pt x="10377" y="10718"/>
                    <a:pt x="10812" y="8514"/>
                  </a:cubicBezTo>
                  <a:cubicBezTo>
                    <a:pt x="11248" y="6310"/>
                    <a:pt x="11422" y="4767"/>
                    <a:pt x="11509" y="4988"/>
                  </a:cubicBezTo>
                  <a:cubicBezTo>
                    <a:pt x="11596" y="5208"/>
                    <a:pt x="11596" y="7192"/>
                    <a:pt x="12641" y="9506"/>
                  </a:cubicBezTo>
                  <a:cubicBezTo>
                    <a:pt x="13686" y="11820"/>
                    <a:pt x="15777" y="14465"/>
                    <a:pt x="17431" y="16008"/>
                  </a:cubicBezTo>
                  <a:cubicBezTo>
                    <a:pt x="19086" y="17551"/>
                    <a:pt x="20306" y="17992"/>
                    <a:pt x="21525" y="18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920749" y="1254788"/>
              <a:ext cx="5718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3" h="21600" fill="norm" stroke="1" extrusionOk="0">
                  <a:moveTo>
                    <a:pt x="11172" y="0"/>
                  </a:moveTo>
                  <a:cubicBezTo>
                    <a:pt x="16386" y="3420"/>
                    <a:pt x="21600" y="6840"/>
                    <a:pt x="19738" y="10440"/>
                  </a:cubicBezTo>
                  <a:cubicBezTo>
                    <a:pt x="17876" y="14040"/>
                    <a:pt x="8938" y="178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18639" y="1235738"/>
              <a:ext cx="14811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600" fill="norm" stroke="1" extrusionOk="0">
                  <a:moveTo>
                    <a:pt x="15379" y="919"/>
                  </a:moveTo>
                  <a:cubicBezTo>
                    <a:pt x="14195" y="460"/>
                    <a:pt x="13012" y="0"/>
                    <a:pt x="11680" y="0"/>
                  </a:cubicBezTo>
                  <a:cubicBezTo>
                    <a:pt x="10349" y="0"/>
                    <a:pt x="8869" y="460"/>
                    <a:pt x="6946" y="2374"/>
                  </a:cubicBezTo>
                  <a:cubicBezTo>
                    <a:pt x="5023" y="4289"/>
                    <a:pt x="2656" y="7660"/>
                    <a:pt x="1176" y="10494"/>
                  </a:cubicBezTo>
                  <a:cubicBezTo>
                    <a:pt x="-303" y="13328"/>
                    <a:pt x="-895" y="15626"/>
                    <a:pt x="2508" y="17387"/>
                  </a:cubicBezTo>
                  <a:cubicBezTo>
                    <a:pt x="5910" y="19149"/>
                    <a:pt x="13308" y="20374"/>
                    <a:pt x="20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305422" y="1115088"/>
              <a:ext cx="175772" cy="496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57" fill="norm" stroke="1" extrusionOk="0">
                  <a:moveTo>
                    <a:pt x="1846" y="0"/>
                  </a:moveTo>
                  <a:cubicBezTo>
                    <a:pt x="1338" y="2206"/>
                    <a:pt x="829" y="4412"/>
                    <a:pt x="702" y="7261"/>
                  </a:cubicBezTo>
                  <a:cubicBezTo>
                    <a:pt x="575" y="10111"/>
                    <a:pt x="829" y="13603"/>
                    <a:pt x="957" y="15901"/>
                  </a:cubicBezTo>
                  <a:cubicBezTo>
                    <a:pt x="1084" y="18199"/>
                    <a:pt x="1084" y="19302"/>
                    <a:pt x="957" y="20129"/>
                  </a:cubicBezTo>
                  <a:cubicBezTo>
                    <a:pt x="829" y="20957"/>
                    <a:pt x="575" y="21508"/>
                    <a:pt x="321" y="21554"/>
                  </a:cubicBezTo>
                  <a:cubicBezTo>
                    <a:pt x="67" y="21600"/>
                    <a:pt x="-187" y="21140"/>
                    <a:pt x="194" y="19532"/>
                  </a:cubicBezTo>
                  <a:cubicBezTo>
                    <a:pt x="575" y="17923"/>
                    <a:pt x="1592" y="15166"/>
                    <a:pt x="3117" y="13466"/>
                  </a:cubicBezTo>
                  <a:cubicBezTo>
                    <a:pt x="4641" y="11765"/>
                    <a:pt x="6674" y="11122"/>
                    <a:pt x="8326" y="10754"/>
                  </a:cubicBezTo>
                  <a:cubicBezTo>
                    <a:pt x="9978" y="10386"/>
                    <a:pt x="11248" y="10294"/>
                    <a:pt x="12519" y="10294"/>
                  </a:cubicBezTo>
                  <a:cubicBezTo>
                    <a:pt x="13789" y="10294"/>
                    <a:pt x="15060" y="10386"/>
                    <a:pt x="16585" y="10984"/>
                  </a:cubicBezTo>
                  <a:cubicBezTo>
                    <a:pt x="18109" y="11581"/>
                    <a:pt x="19888" y="12684"/>
                    <a:pt x="20651" y="13833"/>
                  </a:cubicBezTo>
                  <a:cubicBezTo>
                    <a:pt x="21413" y="14982"/>
                    <a:pt x="21159" y="16177"/>
                    <a:pt x="20269" y="17142"/>
                  </a:cubicBezTo>
                  <a:cubicBezTo>
                    <a:pt x="19380" y="18107"/>
                    <a:pt x="17855" y="18843"/>
                    <a:pt x="16077" y="19394"/>
                  </a:cubicBezTo>
                  <a:cubicBezTo>
                    <a:pt x="14298" y="19946"/>
                    <a:pt x="12265" y="20313"/>
                    <a:pt x="9851" y="20267"/>
                  </a:cubicBezTo>
                  <a:cubicBezTo>
                    <a:pt x="7437" y="20221"/>
                    <a:pt x="4641" y="19762"/>
                    <a:pt x="3498" y="19210"/>
                  </a:cubicBezTo>
                  <a:cubicBezTo>
                    <a:pt x="2354" y="18659"/>
                    <a:pt x="2862" y="18015"/>
                    <a:pt x="3371" y="17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572355" y="1381788"/>
              <a:ext cx="2784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982"/>
                    <a:pt x="4867" y="1964"/>
                    <a:pt x="1782" y="5564"/>
                  </a:cubicBezTo>
                  <a:cubicBezTo>
                    <a:pt x="-1304" y="9164"/>
                    <a:pt x="239" y="15382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1587500" y="1276700"/>
              <a:ext cx="38100" cy="79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1" fill="norm" stroke="1" extrusionOk="0">
                  <a:moveTo>
                    <a:pt x="0" y="20851"/>
                  </a:moveTo>
                  <a:cubicBezTo>
                    <a:pt x="1200" y="16974"/>
                    <a:pt x="2400" y="13097"/>
                    <a:pt x="2400" y="9220"/>
                  </a:cubicBezTo>
                  <a:cubicBezTo>
                    <a:pt x="2400" y="5343"/>
                    <a:pt x="1200" y="1466"/>
                    <a:pt x="4200" y="359"/>
                  </a:cubicBezTo>
                  <a:cubicBezTo>
                    <a:pt x="7200" y="-749"/>
                    <a:pt x="14400" y="913"/>
                    <a:pt x="21600" y="2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636097" y="1383675"/>
              <a:ext cx="192704" cy="156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43" fill="norm" stroke="1" extrusionOk="0">
                  <a:moveTo>
                    <a:pt x="16445" y="5791"/>
                  </a:moveTo>
                  <a:cubicBezTo>
                    <a:pt x="14097" y="3775"/>
                    <a:pt x="11749" y="1759"/>
                    <a:pt x="9518" y="1327"/>
                  </a:cubicBezTo>
                  <a:cubicBezTo>
                    <a:pt x="7288" y="895"/>
                    <a:pt x="5175" y="2047"/>
                    <a:pt x="3532" y="4063"/>
                  </a:cubicBezTo>
                  <a:cubicBezTo>
                    <a:pt x="1888" y="6079"/>
                    <a:pt x="714" y="8959"/>
                    <a:pt x="245" y="11119"/>
                  </a:cubicBezTo>
                  <a:cubicBezTo>
                    <a:pt x="-225" y="13279"/>
                    <a:pt x="10" y="14719"/>
                    <a:pt x="714" y="15583"/>
                  </a:cubicBezTo>
                  <a:cubicBezTo>
                    <a:pt x="1418" y="16447"/>
                    <a:pt x="2592" y="16735"/>
                    <a:pt x="4353" y="14863"/>
                  </a:cubicBezTo>
                  <a:cubicBezTo>
                    <a:pt x="6114" y="12991"/>
                    <a:pt x="8462" y="8959"/>
                    <a:pt x="9753" y="5791"/>
                  </a:cubicBezTo>
                  <a:cubicBezTo>
                    <a:pt x="11045" y="2623"/>
                    <a:pt x="11279" y="319"/>
                    <a:pt x="11279" y="31"/>
                  </a:cubicBezTo>
                  <a:cubicBezTo>
                    <a:pt x="11279" y="-257"/>
                    <a:pt x="11045" y="1471"/>
                    <a:pt x="11045" y="4207"/>
                  </a:cubicBezTo>
                  <a:cubicBezTo>
                    <a:pt x="11045" y="6943"/>
                    <a:pt x="11279" y="10687"/>
                    <a:pt x="13040" y="13711"/>
                  </a:cubicBezTo>
                  <a:cubicBezTo>
                    <a:pt x="14801" y="16735"/>
                    <a:pt x="18088" y="19039"/>
                    <a:pt x="21375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1841500" y="1319658"/>
              <a:ext cx="95250" cy="23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600" y="1625"/>
                  </a:moveTo>
                  <a:cubicBezTo>
                    <a:pt x="19680" y="1042"/>
                    <a:pt x="17760" y="458"/>
                    <a:pt x="15600" y="166"/>
                  </a:cubicBezTo>
                  <a:cubicBezTo>
                    <a:pt x="13440" y="-126"/>
                    <a:pt x="11040" y="-126"/>
                    <a:pt x="9120" y="944"/>
                  </a:cubicBezTo>
                  <a:cubicBezTo>
                    <a:pt x="7200" y="2015"/>
                    <a:pt x="5760" y="4155"/>
                    <a:pt x="6720" y="6004"/>
                  </a:cubicBezTo>
                  <a:cubicBezTo>
                    <a:pt x="7680" y="7852"/>
                    <a:pt x="11040" y="9409"/>
                    <a:pt x="14160" y="11258"/>
                  </a:cubicBezTo>
                  <a:cubicBezTo>
                    <a:pt x="17280" y="13106"/>
                    <a:pt x="20160" y="15247"/>
                    <a:pt x="19200" y="16998"/>
                  </a:cubicBezTo>
                  <a:cubicBezTo>
                    <a:pt x="18240" y="18750"/>
                    <a:pt x="13440" y="20112"/>
                    <a:pt x="9600" y="20793"/>
                  </a:cubicBezTo>
                  <a:cubicBezTo>
                    <a:pt x="5760" y="21474"/>
                    <a:pt x="2880" y="21474"/>
                    <a:pt x="0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2155112" y="1163168"/>
              <a:ext cx="162638" cy="476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37" fill="norm" stroke="1" extrusionOk="0">
                  <a:moveTo>
                    <a:pt x="21008" y="690"/>
                  </a:moveTo>
                  <a:cubicBezTo>
                    <a:pt x="19914" y="406"/>
                    <a:pt x="18821" y="121"/>
                    <a:pt x="17454" y="27"/>
                  </a:cubicBezTo>
                  <a:cubicBezTo>
                    <a:pt x="16086" y="-68"/>
                    <a:pt x="14446" y="27"/>
                    <a:pt x="11575" y="1306"/>
                  </a:cubicBezTo>
                  <a:cubicBezTo>
                    <a:pt x="8704" y="2585"/>
                    <a:pt x="4603" y="5048"/>
                    <a:pt x="2279" y="7937"/>
                  </a:cubicBezTo>
                  <a:cubicBezTo>
                    <a:pt x="-45" y="10827"/>
                    <a:pt x="-592" y="14143"/>
                    <a:pt x="638" y="16511"/>
                  </a:cubicBezTo>
                  <a:cubicBezTo>
                    <a:pt x="1869" y="18879"/>
                    <a:pt x="4876" y="20300"/>
                    <a:pt x="8021" y="20916"/>
                  </a:cubicBezTo>
                  <a:cubicBezTo>
                    <a:pt x="11165" y="21532"/>
                    <a:pt x="14446" y="21343"/>
                    <a:pt x="17727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354527" y="1341571"/>
              <a:ext cx="172774" cy="32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37" fill="norm" stroke="1" extrusionOk="0">
                  <a:moveTo>
                    <a:pt x="18900" y="1835"/>
                  </a:moveTo>
                  <a:cubicBezTo>
                    <a:pt x="18119" y="1129"/>
                    <a:pt x="17338" y="424"/>
                    <a:pt x="15387" y="353"/>
                  </a:cubicBezTo>
                  <a:cubicBezTo>
                    <a:pt x="13435" y="282"/>
                    <a:pt x="10312" y="847"/>
                    <a:pt x="7449" y="3106"/>
                  </a:cubicBezTo>
                  <a:cubicBezTo>
                    <a:pt x="4587" y="5365"/>
                    <a:pt x="1984" y="9318"/>
                    <a:pt x="813" y="12353"/>
                  </a:cubicBezTo>
                  <a:cubicBezTo>
                    <a:pt x="-358" y="15388"/>
                    <a:pt x="-98" y="17506"/>
                    <a:pt x="553" y="18918"/>
                  </a:cubicBezTo>
                  <a:cubicBezTo>
                    <a:pt x="1203" y="20329"/>
                    <a:pt x="2244" y="21035"/>
                    <a:pt x="3415" y="21318"/>
                  </a:cubicBezTo>
                  <a:cubicBezTo>
                    <a:pt x="4587" y="21600"/>
                    <a:pt x="5888" y="21459"/>
                    <a:pt x="7970" y="20047"/>
                  </a:cubicBezTo>
                  <a:cubicBezTo>
                    <a:pt x="10052" y="18635"/>
                    <a:pt x="12914" y="15953"/>
                    <a:pt x="14866" y="12988"/>
                  </a:cubicBezTo>
                  <a:cubicBezTo>
                    <a:pt x="16818" y="10024"/>
                    <a:pt x="17859" y="6776"/>
                    <a:pt x="17989" y="4659"/>
                  </a:cubicBezTo>
                  <a:cubicBezTo>
                    <a:pt x="18119" y="2541"/>
                    <a:pt x="17338" y="1553"/>
                    <a:pt x="15907" y="918"/>
                  </a:cubicBezTo>
                  <a:cubicBezTo>
                    <a:pt x="14476" y="282"/>
                    <a:pt x="12394" y="0"/>
                    <a:pt x="10702" y="0"/>
                  </a:cubicBezTo>
                  <a:cubicBezTo>
                    <a:pt x="9011" y="0"/>
                    <a:pt x="7709" y="282"/>
                    <a:pt x="6278" y="1271"/>
                  </a:cubicBezTo>
                  <a:cubicBezTo>
                    <a:pt x="4847" y="2259"/>
                    <a:pt x="3285" y="3953"/>
                    <a:pt x="2375" y="5365"/>
                  </a:cubicBezTo>
                  <a:cubicBezTo>
                    <a:pt x="1464" y="6776"/>
                    <a:pt x="1203" y="7906"/>
                    <a:pt x="1724" y="8612"/>
                  </a:cubicBezTo>
                  <a:cubicBezTo>
                    <a:pt x="2244" y="9318"/>
                    <a:pt x="3546" y="9600"/>
                    <a:pt x="6929" y="9176"/>
                  </a:cubicBezTo>
                  <a:cubicBezTo>
                    <a:pt x="10312" y="8753"/>
                    <a:pt x="15777" y="7624"/>
                    <a:pt x="21242" y="6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2381249" y="1152153"/>
              <a:ext cx="146051" cy="15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19493"/>
                  </a:moveTo>
                  <a:cubicBezTo>
                    <a:pt x="3443" y="13602"/>
                    <a:pt x="6887" y="7711"/>
                    <a:pt x="9078" y="4205"/>
                  </a:cubicBezTo>
                  <a:cubicBezTo>
                    <a:pt x="11270" y="698"/>
                    <a:pt x="12209" y="-424"/>
                    <a:pt x="12835" y="137"/>
                  </a:cubicBezTo>
                  <a:cubicBezTo>
                    <a:pt x="13461" y="698"/>
                    <a:pt x="13774" y="2942"/>
                    <a:pt x="15183" y="6729"/>
                  </a:cubicBezTo>
                  <a:cubicBezTo>
                    <a:pt x="16591" y="10516"/>
                    <a:pt x="19096" y="15846"/>
                    <a:pt x="21600" y="2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2635250" y="1127788"/>
              <a:ext cx="104537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0" y="0"/>
                  </a:moveTo>
                  <a:cubicBezTo>
                    <a:pt x="5815" y="2648"/>
                    <a:pt x="11631" y="5297"/>
                    <a:pt x="15577" y="8028"/>
                  </a:cubicBezTo>
                  <a:cubicBezTo>
                    <a:pt x="19523" y="10759"/>
                    <a:pt x="21600" y="13572"/>
                    <a:pt x="19938" y="15848"/>
                  </a:cubicBezTo>
                  <a:cubicBezTo>
                    <a:pt x="18277" y="18124"/>
                    <a:pt x="12877" y="19862"/>
                    <a:pt x="7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016250" y="1416894"/>
              <a:ext cx="1333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143" y="11918"/>
                    <a:pt x="10286" y="3818"/>
                    <a:pt x="13886" y="1118"/>
                  </a:cubicBezTo>
                  <a:cubicBezTo>
                    <a:pt x="17486" y="-1582"/>
                    <a:pt x="1954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022600" y="1521488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3653366" y="1179314"/>
              <a:ext cx="201084" cy="41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0" y="620"/>
                  </a:moveTo>
                  <a:cubicBezTo>
                    <a:pt x="19099" y="401"/>
                    <a:pt x="16598" y="181"/>
                    <a:pt x="14552" y="72"/>
                  </a:cubicBezTo>
                  <a:cubicBezTo>
                    <a:pt x="12505" y="-38"/>
                    <a:pt x="10914" y="-38"/>
                    <a:pt x="9777" y="181"/>
                  </a:cubicBezTo>
                  <a:cubicBezTo>
                    <a:pt x="8640" y="401"/>
                    <a:pt x="7958" y="839"/>
                    <a:pt x="6935" y="2319"/>
                  </a:cubicBezTo>
                  <a:cubicBezTo>
                    <a:pt x="5912" y="3800"/>
                    <a:pt x="4547" y="6321"/>
                    <a:pt x="3411" y="9063"/>
                  </a:cubicBezTo>
                  <a:cubicBezTo>
                    <a:pt x="2274" y="11804"/>
                    <a:pt x="1364" y="14764"/>
                    <a:pt x="796" y="16518"/>
                  </a:cubicBezTo>
                  <a:cubicBezTo>
                    <a:pt x="227" y="18273"/>
                    <a:pt x="0" y="18821"/>
                    <a:pt x="0" y="19424"/>
                  </a:cubicBezTo>
                  <a:cubicBezTo>
                    <a:pt x="0" y="20027"/>
                    <a:pt x="227" y="20685"/>
                    <a:pt x="909" y="21069"/>
                  </a:cubicBezTo>
                  <a:cubicBezTo>
                    <a:pt x="1592" y="21452"/>
                    <a:pt x="2728" y="21562"/>
                    <a:pt x="6025" y="21069"/>
                  </a:cubicBezTo>
                  <a:cubicBezTo>
                    <a:pt x="9322" y="20575"/>
                    <a:pt x="14779" y="19479"/>
                    <a:pt x="20236" y="18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3683000" y="1381788"/>
              <a:ext cx="139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7600"/>
                    <a:pt x="1964" y="13600"/>
                    <a:pt x="5564" y="10000"/>
                  </a:cubicBezTo>
                  <a:cubicBezTo>
                    <a:pt x="9164" y="6400"/>
                    <a:pt x="1538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3978494" y="1144033"/>
              <a:ext cx="237906" cy="48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43" fill="norm" stroke="1" extrusionOk="0">
                  <a:moveTo>
                    <a:pt x="21111" y="1807"/>
                  </a:moveTo>
                  <a:cubicBezTo>
                    <a:pt x="19608" y="1059"/>
                    <a:pt x="18106" y="311"/>
                    <a:pt x="16509" y="77"/>
                  </a:cubicBezTo>
                  <a:cubicBezTo>
                    <a:pt x="14913" y="-157"/>
                    <a:pt x="13222" y="124"/>
                    <a:pt x="11250" y="1152"/>
                  </a:cubicBezTo>
                  <a:cubicBezTo>
                    <a:pt x="9278" y="2181"/>
                    <a:pt x="7024" y="3957"/>
                    <a:pt x="5428" y="6248"/>
                  </a:cubicBezTo>
                  <a:cubicBezTo>
                    <a:pt x="3831" y="8539"/>
                    <a:pt x="2892" y="11344"/>
                    <a:pt x="2141" y="13261"/>
                  </a:cubicBezTo>
                  <a:cubicBezTo>
                    <a:pt x="1389" y="15178"/>
                    <a:pt x="826" y="16207"/>
                    <a:pt x="356" y="17142"/>
                  </a:cubicBezTo>
                  <a:cubicBezTo>
                    <a:pt x="-113" y="18077"/>
                    <a:pt x="-489" y="18918"/>
                    <a:pt x="1765" y="19620"/>
                  </a:cubicBezTo>
                  <a:cubicBezTo>
                    <a:pt x="4019" y="20321"/>
                    <a:pt x="8902" y="20882"/>
                    <a:pt x="13786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274344" y="1290619"/>
              <a:ext cx="217439" cy="33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56" fill="norm" stroke="1" extrusionOk="0">
                  <a:moveTo>
                    <a:pt x="16122" y="1377"/>
                  </a:moveTo>
                  <a:cubicBezTo>
                    <a:pt x="15291" y="830"/>
                    <a:pt x="14460" y="283"/>
                    <a:pt x="13526" y="78"/>
                  </a:cubicBezTo>
                  <a:cubicBezTo>
                    <a:pt x="12591" y="-127"/>
                    <a:pt x="11553" y="10"/>
                    <a:pt x="9787" y="1240"/>
                  </a:cubicBezTo>
                  <a:cubicBezTo>
                    <a:pt x="8022" y="2470"/>
                    <a:pt x="5530" y="4795"/>
                    <a:pt x="3764" y="7597"/>
                  </a:cubicBezTo>
                  <a:cubicBezTo>
                    <a:pt x="1999" y="10400"/>
                    <a:pt x="960" y="13681"/>
                    <a:pt x="441" y="15731"/>
                  </a:cubicBezTo>
                  <a:cubicBezTo>
                    <a:pt x="-78" y="17782"/>
                    <a:pt x="-78" y="18602"/>
                    <a:pt x="130" y="19354"/>
                  </a:cubicBezTo>
                  <a:cubicBezTo>
                    <a:pt x="337" y="20106"/>
                    <a:pt x="753" y="20789"/>
                    <a:pt x="1584" y="21131"/>
                  </a:cubicBezTo>
                  <a:cubicBezTo>
                    <a:pt x="2414" y="21473"/>
                    <a:pt x="3660" y="21473"/>
                    <a:pt x="5634" y="20789"/>
                  </a:cubicBezTo>
                  <a:cubicBezTo>
                    <a:pt x="7607" y="20106"/>
                    <a:pt x="10307" y="18739"/>
                    <a:pt x="13007" y="16483"/>
                  </a:cubicBezTo>
                  <a:cubicBezTo>
                    <a:pt x="15707" y="14227"/>
                    <a:pt x="18407" y="11083"/>
                    <a:pt x="19860" y="8554"/>
                  </a:cubicBezTo>
                  <a:cubicBezTo>
                    <a:pt x="21314" y="6025"/>
                    <a:pt x="21522" y="4111"/>
                    <a:pt x="21210" y="2812"/>
                  </a:cubicBezTo>
                  <a:cubicBezTo>
                    <a:pt x="20899" y="1514"/>
                    <a:pt x="20068" y="830"/>
                    <a:pt x="18614" y="488"/>
                  </a:cubicBezTo>
                  <a:cubicBezTo>
                    <a:pt x="17160" y="146"/>
                    <a:pt x="15084" y="146"/>
                    <a:pt x="12903" y="557"/>
                  </a:cubicBezTo>
                  <a:cubicBezTo>
                    <a:pt x="10722" y="967"/>
                    <a:pt x="8437" y="1787"/>
                    <a:pt x="6880" y="2607"/>
                  </a:cubicBezTo>
                  <a:cubicBezTo>
                    <a:pt x="5322" y="3427"/>
                    <a:pt x="4491" y="4248"/>
                    <a:pt x="3972" y="5000"/>
                  </a:cubicBezTo>
                  <a:cubicBezTo>
                    <a:pt x="3453" y="5751"/>
                    <a:pt x="3245" y="6435"/>
                    <a:pt x="3557" y="7050"/>
                  </a:cubicBezTo>
                  <a:cubicBezTo>
                    <a:pt x="3868" y="7665"/>
                    <a:pt x="4699" y="8212"/>
                    <a:pt x="7607" y="8417"/>
                  </a:cubicBezTo>
                  <a:cubicBezTo>
                    <a:pt x="10514" y="8622"/>
                    <a:pt x="15499" y="8486"/>
                    <a:pt x="20484" y="8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4356100" y="1085742"/>
              <a:ext cx="158750" cy="156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6089"/>
                  </a:moveTo>
                  <a:cubicBezTo>
                    <a:pt x="4032" y="11193"/>
                    <a:pt x="8064" y="6297"/>
                    <a:pt x="10944" y="3417"/>
                  </a:cubicBezTo>
                  <a:cubicBezTo>
                    <a:pt x="13824" y="537"/>
                    <a:pt x="15552" y="-327"/>
                    <a:pt x="16560" y="105"/>
                  </a:cubicBezTo>
                  <a:cubicBezTo>
                    <a:pt x="17568" y="537"/>
                    <a:pt x="17856" y="2265"/>
                    <a:pt x="18576" y="6009"/>
                  </a:cubicBezTo>
                  <a:cubicBezTo>
                    <a:pt x="19296" y="9753"/>
                    <a:pt x="20448" y="15513"/>
                    <a:pt x="21600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4622800" y="1066025"/>
              <a:ext cx="138521" cy="527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9" fill="norm" stroke="1" extrusionOk="0">
                  <a:moveTo>
                    <a:pt x="0" y="2253"/>
                  </a:moveTo>
                  <a:cubicBezTo>
                    <a:pt x="5564" y="1478"/>
                    <a:pt x="11127" y="704"/>
                    <a:pt x="14727" y="316"/>
                  </a:cubicBezTo>
                  <a:cubicBezTo>
                    <a:pt x="18327" y="-71"/>
                    <a:pt x="19964" y="-71"/>
                    <a:pt x="20782" y="144"/>
                  </a:cubicBezTo>
                  <a:cubicBezTo>
                    <a:pt x="21600" y="359"/>
                    <a:pt x="21600" y="790"/>
                    <a:pt x="20945" y="2037"/>
                  </a:cubicBezTo>
                  <a:cubicBezTo>
                    <a:pt x="20291" y="3285"/>
                    <a:pt x="18982" y="5351"/>
                    <a:pt x="18000" y="7932"/>
                  </a:cubicBezTo>
                  <a:cubicBezTo>
                    <a:pt x="17018" y="10514"/>
                    <a:pt x="16364" y="13612"/>
                    <a:pt x="16200" y="15677"/>
                  </a:cubicBezTo>
                  <a:cubicBezTo>
                    <a:pt x="16036" y="17743"/>
                    <a:pt x="16364" y="18775"/>
                    <a:pt x="17182" y="19593"/>
                  </a:cubicBezTo>
                  <a:cubicBezTo>
                    <a:pt x="18000" y="20410"/>
                    <a:pt x="19309" y="21013"/>
                    <a:pt x="18982" y="21271"/>
                  </a:cubicBezTo>
                  <a:cubicBezTo>
                    <a:pt x="18655" y="21529"/>
                    <a:pt x="16691" y="21443"/>
                    <a:pt x="14073" y="21400"/>
                  </a:cubicBezTo>
                  <a:cubicBezTo>
                    <a:pt x="11455" y="21357"/>
                    <a:pt x="8182" y="21357"/>
                    <a:pt x="4909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5099050" y="1381788"/>
              <a:ext cx="292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4" y="15840"/>
                    <a:pt x="12209" y="10080"/>
                    <a:pt x="15809" y="6480"/>
                  </a:cubicBezTo>
                  <a:cubicBezTo>
                    <a:pt x="19409" y="2880"/>
                    <a:pt x="2050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5551352" y="1207904"/>
              <a:ext cx="309699" cy="38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33" fill="norm" stroke="1" extrusionOk="0">
                  <a:moveTo>
                    <a:pt x="9597" y="3966"/>
                  </a:moveTo>
                  <a:cubicBezTo>
                    <a:pt x="9450" y="3385"/>
                    <a:pt x="9303" y="2804"/>
                    <a:pt x="8862" y="2630"/>
                  </a:cubicBezTo>
                  <a:cubicBezTo>
                    <a:pt x="8421" y="2456"/>
                    <a:pt x="7687" y="2688"/>
                    <a:pt x="6732" y="3617"/>
                  </a:cubicBezTo>
                  <a:cubicBezTo>
                    <a:pt x="5777" y="4546"/>
                    <a:pt x="4601" y="6172"/>
                    <a:pt x="3426" y="8785"/>
                  </a:cubicBezTo>
                  <a:cubicBezTo>
                    <a:pt x="2250" y="11398"/>
                    <a:pt x="1075" y="14998"/>
                    <a:pt x="487" y="17146"/>
                  </a:cubicBezTo>
                  <a:cubicBezTo>
                    <a:pt x="-101" y="19295"/>
                    <a:pt x="-101" y="19991"/>
                    <a:pt x="193" y="20514"/>
                  </a:cubicBezTo>
                  <a:cubicBezTo>
                    <a:pt x="487" y="21037"/>
                    <a:pt x="1075" y="21385"/>
                    <a:pt x="2323" y="21327"/>
                  </a:cubicBezTo>
                  <a:cubicBezTo>
                    <a:pt x="3572" y="21269"/>
                    <a:pt x="5483" y="20804"/>
                    <a:pt x="7613" y="19527"/>
                  </a:cubicBezTo>
                  <a:cubicBezTo>
                    <a:pt x="9744" y="18250"/>
                    <a:pt x="12095" y="16159"/>
                    <a:pt x="13932" y="13546"/>
                  </a:cubicBezTo>
                  <a:cubicBezTo>
                    <a:pt x="15768" y="10933"/>
                    <a:pt x="17091" y="7798"/>
                    <a:pt x="17605" y="5533"/>
                  </a:cubicBezTo>
                  <a:cubicBezTo>
                    <a:pt x="18119" y="3269"/>
                    <a:pt x="17826" y="1875"/>
                    <a:pt x="16870" y="1004"/>
                  </a:cubicBezTo>
                  <a:cubicBezTo>
                    <a:pt x="15915" y="133"/>
                    <a:pt x="14299" y="-215"/>
                    <a:pt x="12389" y="133"/>
                  </a:cubicBezTo>
                  <a:cubicBezTo>
                    <a:pt x="10479" y="482"/>
                    <a:pt x="8275" y="1527"/>
                    <a:pt x="7099" y="2340"/>
                  </a:cubicBezTo>
                  <a:cubicBezTo>
                    <a:pt x="5923" y="3153"/>
                    <a:pt x="5777" y="3733"/>
                    <a:pt x="7026" y="4488"/>
                  </a:cubicBezTo>
                  <a:cubicBezTo>
                    <a:pt x="8275" y="5243"/>
                    <a:pt x="10919" y="6172"/>
                    <a:pt x="13564" y="6520"/>
                  </a:cubicBezTo>
                  <a:cubicBezTo>
                    <a:pt x="16209" y="6869"/>
                    <a:pt x="18854" y="6637"/>
                    <a:pt x="21499" y="6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514350" y="2524788"/>
              <a:ext cx="166563" cy="38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97" fill="norm" stroke="1" extrusionOk="0">
                  <a:moveTo>
                    <a:pt x="3240" y="0"/>
                  </a:moveTo>
                  <a:cubicBezTo>
                    <a:pt x="3240" y="4696"/>
                    <a:pt x="3240" y="9391"/>
                    <a:pt x="3240" y="12796"/>
                  </a:cubicBezTo>
                  <a:cubicBezTo>
                    <a:pt x="3240" y="16200"/>
                    <a:pt x="3240" y="18313"/>
                    <a:pt x="3240" y="19663"/>
                  </a:cubicBezTo>
                  <a:cubicBezTo>
                    <a:pt x="3240" y="21013"/>
                    <a:pt x="3240" y="21600"/>
                    <a:pt x="3375" y="21483"/>
                  </a:cubicBezTo>
                  <a:cubicBezTo>
                    <a:pt x="3510" y="21365"/>
                    <a:pt x="3780" y="20543"/>
                    <a:pt x="4725" y="19135"/>
                  </a:cubicBezTo>
                  <a:cubicBezTo>
                    <a:pt x="5670" y="17726"/>
                    <a:pt x="7290" y="15730"/>
                    <a:pt x="9045" y="14439"/>
                  </a:cubicBezTo>
                  <a:cubicBezTo>
                    <a:pt x="10800" y="13148"/>
                    <a:pt x="12690" y="12561"/>
                    <a:pt x="14310" y="12267"/>
                  </a:cubicBezTo>
                  <a:cubicBezTo>
                    <a:pt x="15930" y="11974"/>
                    <a:pt x="17280" y="11974"/>
                    <a:pt x="18360" y="12209"/>
                  </a:cubicBezTo>
                  <a:cubicBezTo>
                    <a:pt x="19440" y="12443"/>
                    <a:pt x="20250" y="12913"/>
                    <a:pt x="20790" y="13735"/>
                  </a:cubicBezTo>
                  <a:cubicBezTo>
                    <a:pt x="21330" y="14557"/>
                    <a:pt x="21600" y="15730"/>
                    <a:pt x="20385" y="16904"/>
                  </a:cubicBezTo>
                  <a:cubicBezTo>
                    <a:pt x="19170" y="18078"/>
                    <a:pt x="16470" y="19252"/>
                    <a:pt x="13770" y="19898"/>
                  </a:cubicBezTo>
                  <a:cubicBezTo>
                    <a:pt x="11070" y="20543"/>
                    <a:pt x="8370" y="20661"/>
                    <a:pt x="6075" y="20133"/>
                  </a:cubicBezTo>
                  <a:cubicBezTo>
                    <a:pt x="3780" y="19604"/>
                    <a:pt x="1890" y="18430"/>
                    <a:pt x="0" y="17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54050" y="2518438"/>
              <a:ext cx="11737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600" fill="norm" stroke="1" extrusionOk="0">
                  <a:moveTo>
                    <a:pt x="14524" y="0"/>
                  </a:moveTo>
                  <a:cubicBezTo>
                    <a:pt x="16386" y="1416"/>
                    <a:pt x="18248" y="2833"/>
                    <a:pt x="19552" y="5193"/>
                  </a:cubicBezTo>
                  <a:cubicBezTo>
                    <a:pt x="20855" y="7554"/>
                    <a:pt x="21600" y="10859"/>
                    <a:pt x="18248" y="13751"/>
                  </a:cubicBezTo>
                  <a:cubicBezTo>
                    <a:pt x="14897" y="16643"/>
                    <a:pt x="7448" y="191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90796" y="2575588"/>
              <a:ext cx="9020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20920" y="0"/>
                  </a:moveTo>
                  <a:cubicBezTo>
                    <a:pt x="16993" y="847"/>
                    <a:pt x="13065" y="1694"/>
                    <a:pt x="9384" y="3882"/>
                  </a:cubicBezTo>
                  <a:cubicBezTo>
                    <a:pt x="5702" y="6071"/>
                    <a:pt x="2265" y="9600"/>
                    <a:pt x="793" y="12424"/>
                  </a:cubicBezTo>
                  <a:cubicBezTo>
                    <a:pt x="-680" y="15247"/>
                    <a:pt x="-189" y="17365"/>
                    <a:pt x="3002" y="18776"/>
                  </a:cubicBezTo>
                  <a:cubicBezTo>
                    <a:pt x="6193" y="20188"/>
                    <a:pt x="12084" y="20894"/>
                    <a:pt x="179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1274777" y="2590659"/>
              <a:ext cx="147623" cy="248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85" fill="norm" stroke="1" extrusionOk="0">
                  <a:moveTo>
                    <a:pt x="21218" y="2520"/>
                  </a:moveTo>
                  <a:cubicBezTo>
                    <a:pt x="15742" y="1431"/>
                    <a:pt x="10266" y="342"/>
                    <a:pt x="6615" y="69"/>
                  </a:cubicBezTo>
                  <a:cubicBezTo>
                    <a:pt x="2964" y="-203"/>
                    <a:pt x="1139" y="342"/>
                    <a:pt x="379" y="1521"/>
                  </a:cubicBezTo>
                  <a:cubicBezTo>
                    <a:pt x="-382" y="2701"/>
                    <a:pt x="-78" y="4516"/>
                    <a:pt x="2052" y="6604"/>
                  </a:cubicBezTo>
                  <a:cubicBezTo>
                    <a:pt x="4181" y="8691"/>
                    <a:pt x="8136" y="11051"/>
                    <a:pt x="10722" y="13320"/>
                  </a:cubicBezTo>
                  <a:cubicBezTo>
                    <a:pt x="13308" y="15589"/>
                    <a:pt x="14525" y="17767"/>
                    <a:pt x="14221" y="19128"/>
                  </a:cubicBezTo>
                  <a:cubicBezTo>
                    <a:pt x="13917" y="20489"/>
                    <a:pt x="12091" y="21034"/>
                    <a:pt x="10114" y="21215"/>
                  </a:cubicBezTo>
                  <a:cubicBezTo>
                    <a:pt x="8136" y="21397"/>
                    <a:pt x="6007" y="21215"/>
                    <a:pt x="4790" y="20762"/>
                  </a:cubicBezTo>
                  <a:cubicBezTo>
                    <a:pt x="3573" y="20308"/>
                    <a:pt x="3269" y="19582"/>
                    <a:pt x="2964" y="18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1482553" y="2595291"/>
              <a:ext cx="155747" cy="18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176" fill="norm" stroke="1" extrusionOk="0">
                  <a:moveTo>
                    <a:pt x="3047" y="11446"/>
                  </a:moveTo>
                  <a:cubicBezTo>
                    <a:pt x="5927" y="8806"/>
                    <a:pt x="8807" y="6166"/>
                    <a:pt x="10391" y="4126"/>
                  </a:cubicBezTo>
                  <a:cubicBezTo>
                    <a:pt x="11975" y="2086"/>
                    <a:pt x="12263" y="646"/>
                    <a:pt x="11687" y="166"/>
                  </a:cubicBezTo>
                  <a:cubicBezTo>
                    <a:pt x="11111" y="-314"/>
                    <a:pt x="9671" y="166"/>
                    <a:pt x="7511" y="2686"/>
                  </a:cubicBezTo>
                  <a:cubicBezTo>
                    <a:pt x="5351" y="5206"/>
                    <a:pt x="2471" y="9766"/>
                    <a:pt x="1031" y="12886"/>
                  </a:cubicBezTo>
                  <a:cubicBezTo>
                    <a:pt x="-409" y="16006"/>
                    <a:pt x="-409" y="17686"/>
                    <a:pt x="1463" y="19006"/>
                  </a:cubicBezTo>
                  <a:cubicBezTo>
                    <a:pt x="3335" y="20326"/>
                    <a:pt x="7079" y="21286"/>
                    <a:pt x="10679" y="21166"/>
                  </a:cubicBezTo>
                  <a:cubicBezTo>
                    <a:pt x="14279" y="21046"/>
                    <a:pt x="17735" y="19846"/>
                    <a:pt x="21191" y="18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1849966" y="2457501"/>
              <a:ext cx="162984" cy="329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21600" y="241"/>
                  </a:moveTo>
                  <a:cubicBezTo>
                    <a:pt x="18234" y="-29"/>
                    <a:pt x="14868" y="-299"/>
                    <a:pt x="11642" y="781"/>
                  </a:cubicBezTo>
                  <a:cubicBezTo>
                    <a:pt x="8416" y="1861"/>
                    <a:pt x="5330" y="4291"/>
                    <a:pt x="3226" y="7261"/>
                  </a:cubicBezTo>
                  <a:cubicBezTo>
                    <a:pt x="1122" y="10231"/>
                    <a:pt x="0" y="13741"/>
                    <a:pt x="0" y="16238"/>
                  </a:cubicBezTo>
                  <a:cubicBezTo>
                    <a:pt x="0" y="18736"/>
                    <a:pt x="1122" y="20221"/>
                    <a:pt x="3927" y="20761"/>
                  </a:cubicBezTo>
                  <a:cubicBezTo>
                    <a:pt x="6732" y="21301"/>
                    <a:pt x="11221" y="20896"/>
                    <a:pt x="15709" y="2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1996830" y="2487964"/>
              <a:ext cx="174870" cy="32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52" fill="norm" stroke="1" extrusionOk="0">
                  <a:moveTo>
                    <a:pt x="14473" y="4997"/>
                  </a:moveTo>
                  <a:cubicBezTo>
                    <a:pt x="13433" y="4574"/>
                    <a:pt x="12392" y="4150"/>
                    <a:pt x="11220" y="4009"/>
                  </a:cubicBezTo>
                  <a:cubicBezTo>
                    <a:pt x="10049" y="3868"/>
                    <a:pt x="8748" y="4009"/>
                    <a:pt x="6927" y="5280"/>
                  </a:cubicBezTo>
                  <a:cubicBezTo>
                    <a:pt x="5105" y="6550"/>
                    <a:pt x="2763" y="8950"/>
                    <a:pt x="1461" y="11350"/>
                  </a:cubicBezTo>
                  <a:cubicBezTo>
                    <a:pt x="160" y="13750"/>
                    <a:pt x="-100" y="16150"/>
                    <a:pt x="30" y="17703"/>
                  </a:cubicBezTo>
                  <a:cubicBezTo>
                    <a:pt x="160" y="19256"/>
                    <a:pt x="681" y="19962"/>
                    <a:pt x="1592" y="20527"/>
                  </a:cubicBezTo>
                  <a:cubicBezTo>
                    <a:pt x="2502" y="21091"/>
                    <a:pt x="3804" y="21515"/>
                    <a:pt x="5755" y="21444"/>
                  </a:cubicBezTo>
                  <a:cubicBezTo>
                    <a:pt x="7707" y="21374"/>
                    <a:pt x="10310" y="20809"/>
                    <a:pt x="12912" y="18833"/>
                  </a:cubicBezTo>
                  <a:cubicBezTo>
                    <a:pt x="15514" y="16856"/>
                    <a:pt x="18117" y="13468"/>
                    <a:pt x="19028" y="10291"/>
                  </a:cubicBezTo>
                  <a:cubicBezTo>
                    <a:pt x="19939" y="7115"/>
                    <a:pt x="19158" y="4150"/>
                    <a:pt x="18247" y="2456"/>
                  </a:cubicBezTo>
                  <a:cubicBezTo>
                    <a:pt x="17336" y="762"/>
                    <a:pt x="16295" y="339"/>
                    <a:pt x="15124" y="127"/>
                  </a:cubicBezTo>
                  <a:cubicBezTo>
                    <a:pt x="13953" y="-85"/>
                    <a:pt x="12652" y="-85"/>
                    <a:pt x="11090" y="550"/>
                  </a:cubicBezTo>
                  <a:cubicBezTo>
                    <a:pt x="9529" y="1186"/>
                    <a:pt x="7707" y="2456"/>
                    <a:pt x="6666" y="3444"/>
                  </a:cubicBezTo>
                  <a:cubicBezTo>
                    <a:pt x="5625" y="4433"/>
                    <a:pt x="5365" y="5139"/>
                    <a:pt x="5235" y="5844"/>
                  </a:cubicBezTo>
                  <a:cubicBezTo>
                    <a:pt x="5105" y="6550"/>
                    <a:pt x="5105" y="7256"/>
                    <a:pt x="5625" y="7821"/>
                  </a:cubicBezTo>
                  <a:cubicBezTo>
                    <a:pt x="6146" y="8386"/>
                    <a:pt x="7187" y="8809"/>
                    <a:pt x="9919" y="8739"/>
                  </a:cubicBezTo>
                  <a:cubicBezTo>
                    <a:pt x="12652" y="8668"/>
                    <a:pt x="17076" y="8103"/>
                    <a:pt x="21500" y="7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2095499" y="2366038"/>
              <a:ext cx="1143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371"/>
                  </a:moveTo>
                  <a:cubicBezTo>
                    <a:pt x="2800" y="10286"/>
                    <a:pt x="5600" y="7200"/>
                    <a:pt x="7800" y="4629"/>
                  </a:cubicBezTo>
                  <a:cubicBezTo>
                    <a:pt x="10000" y="2057"/>
                    <a:pt x="11600" y="0"/>
                    <a:pt x="12600" y="0"/>
                  </a:cubicBezTo>
                  <a:cubicBezTo>
                    <a:pt x="13600" y="0"/>
                    <a:pt x="14000" y="2057"/>
                    <a:pt x="15400" y="6000"/>
                  </a:cubicBezTo>
                  <a:cubicBezTo>
                    <a:pt x="16800" y="9943"/>
                    <a:pt x="19200" y="15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2279650" y="2404138"/>
              <a:ext cx="5482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600" fill="norm" stroke="1" extrusionOk="0">
                  <a:moveTo>
                    <a:pt x="0" y="0"/>
                  </a:moveTo>
                  <a:cubicBezTo>
                    <a:pt x="4629" y="2280"/>
                    <a:pt x="9257" y="4560"/>
                    <a:pt x="13500" y="7260"/>
                  </a:cubicBezTo>
                  <a:cubicBezTo>
                    <a:pt x="17743" y="9960"/>
                    <a:pt x="21600" y="13080"/>
                    <a:pt x="19286" y="15540"/>
                  </a:cubicBezTo>
                  <a:cubicBezTo>
                    <a:pt x="16971" y="18000"/>
                    <a:pt x="8486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2616200" y="2632738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609849" y="2759738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105150" y="2375473"/>
              <a:ext cx="1244600" cy="53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6140"/>
                  </a:moveTo>
                  <a:cubicBezTo>
                    <a:pt x="184" y="17495"/>
                    <a:pt x="367" y="18850"/>
                    <a:pt x="478" y="19867"/>
                  </a:cubicBezTo>
                  <a:cubicBezTo>
                    <a:pt x="588" y="20883"/>
                    <a:pt x="624" y="21561"/>
                    <a:pt x="680" y="21519"/>
                  </a:cubicBezTo>
                  <a:cubicBezTo>
                    <a:pt x="735" y="21476"/>
                    <a:pt x="808" y="20714"/>
                    <a:pt x="863" y="18977"/>
                  </a:cubicBezTo>
                  <a:cubicBezTo>
                    <a:pt x="918" y="17241"/>
                    <a:pt x="955" y="14530"/>
                    <a:pt x="973" y="11523"/>
                  </a:cubicBezTo>
                  <a:cubicBezTo>
                    <a:pt x="992" y="8516"/>
                    <a:pt x="992" y="5213"/>
                    <a:pt x="973" y="3349"/>
                  </a:cubicBezTo>
                  <a:cubicBezTo>
                    <a:pt x="955" y="1486"/>
                    <a:pt x="918" y="1062"/>
                    <a:pt x="845" y="681"/>
                  </a:cubicBezTo>
                  <a:cubicBezTo>
                    <a:pt x="771" y="300"/>
                    <a:pt x="661" y="-39"/>
                    <a:pt x="588" y="3"/>
                  </a:cubicBezTo>
                  <a:cubicBezTo>
                    <a:pt x="514" y="46"/>
                    <a:pt x="478" y="469"/>
                    <a:pt x="551" y="766"/>
                  </a:cubicBezTo>
                  <a:cubicBezTo>
                    <a:pt x="624" y="1062"/>
                    <a:pt x="808" y="1232"/>
                    <a:pt x="1469" y="1359"/>
                  </a:cubicBezTo>
                  <a:cubicBezTo>
                    <a:pt x="2131" y="1486"/>
                    <a:pt x="3269" y="1570"/>
                    <a:pt x="4555" y="1570"/>
                  </a:cubicBezTo>
                  <a:cubicBezTo>
                    <a:pt x="5841" y="1570"/>
                    <a:pt x="7273" y="1486"/>
                    <a:pt x="8669" y="1401"/>
                  </a:cubicBezTo>
                  <a:cubicBezTo>
                    <a:pt x="10065" y="1316"/>
                    <a:pt x="11424" y="1232"/>
                    <a:pt x="12857" y="1189"/>
                  </a:cubicBezTo>
                  <a:cubicBezTo>
                    <a:pt x="14290" y="1147"/>
                    <a:pt x="15796" y="1147"/>
                    <a:pt x="17173" y="1062"/>
                  </a:cubicBezTo>
                  <a:cubicBezTo>
                    <a:pt x="18551" y="977"/>
                    <a:pt x="19800" y="808"/>
                    <a:pt x="20516" y="766"/>
                  </a:cubicBezTo>
                  <a:cubicBezTo>
                    <a:pt x="21233" y="723"/>
                    <a:pt x="21416" y="808"/>
                    <a:pt x="21600" y="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314700" y="2517306"/>
              <a:ext cx="215900" cy="402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4471"/>
                  </a:moveTo>
                  <a:cubicBezTo>
                    <a:pt x="424" y="6280"/>
                    <a:pt x="847" y="8089"/>
                    <a:pt x="1588" y="10351"/>
                  </a:cubicBezTo>
                  <a:cubicBezTo>
                    <a:pt x="2329" y="12613"/>
                    <a:pt x="3388" y="15327"/>
                    <a:pt x="3918" y="17023"/>
                  </a:cubicBezTo>
                  <a:cubicBezTo>
                    <a:pt x="4447" y="18720"/>
                    <a:pt x="4447" y="19398"/>
                    <a:pt x="4765" y="20077"/>
                  </a:cubicBezTo>
                  <a:cubicBezTo>
                    <a:pt x="5082" y="20755"/>
                    <a:pt x="5718" y="21434"/>
                    <a:pt x="6459" y="21490"/>
                  </a:cubicBezTo>
                  <a:cubicBezTo>
                    <a:pt x="7200" y="21547"/>
                    <a:pt x="8047" y="20982"/>
                    <a:pt x="9212" y="19398"/>
                  </a:cubicBezTo>
                  <a:cubicBezTo>
                    <a:pt x="10376" y="17815"/>
                    <a:pt x="11859" y="15214"/>
                    <a:pt x="13765" y="12048"/>
                  </a:cubicBezTo>
                  <a:cubicBezTo>
                    <a:pt x="15671" y="8881"/>
                    <a:pt x="18000" y="5149"/>
                    <a:pt x="19271" y="2944"/>
                  </a:cubicBezTo>
                  <a:cubicBezTo>
                    <a:pt x="20541" y="739"/>
                    <a:pt x="20753" y="60"/>
                    <a:pt x="20965" y="4"/>
                  </a:cubicBezTo>
                  <a:cubicBezTo>
                    <a:pt x="21176" y="-53"/>
                    <a:pt x="21388" y="512"/>
                    <a:pt x="21600" y="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537455" y="2704831"/>
              <a:ext cx="158245" cy="15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295" fill="norm" stroke="1" extrusionOk="0">
                  <a:moveTo>
                    <a:pt x="15483" y="11791"/>
                  </a:moveTo>
                  <a:cubicBezTo>
                    <a:pt x="14907" y="10351"/>
                    <a:pt x="14331" y="8911"/>
                    <a:pt x="13467" y="6895"/>
                  </a:cubicBezTo>
                  <a:cubicBezTo>
                    <a:pt x="12603" y="4879"/>
                    <a:pt x="11451" y="2287"/>
                    <a:pt x="10155" y="991"/>
                  </a:cubicBezTo>
                  <a:cubicBezTo>
                    <a:pt x="8859" y="-305"/>
                    <a:pt x="7419" y="-305"/>
                    <a:pt x="5835" y="847"/>
                  </a:cubicBezTo>
                  <a:cubicBezTo>
                    <a:pt x="4251" y="1999"/>
                    <a:pt x="2523" y="4303"/>
                    <a:pt x="1515" y="7039"/>
                  </a:cubicBezTo>
                  <a:cubicBezTo>
                    <a:pt x="507" y="9775"/>
                    <a:pt x="219" y="12943"/>
                    <a:pt x="75" y="15247"/>
                  </a:cubicBezTo>
                  <a:cubicBezTo>
                    <a:pt x="-69" y="17551"/>
                    <a:pt x="-69" y="18991"/>
                    <a:pt x="651" y="19567"/>
                  </a:cubicBezTo>
                  <a:cubicBezTo>
                    <a:pt x="1371" y="20143"/>
                    <a:pt x="2811" y="19855"/>
                    <a:pt x="4539" y="18559"/>
                  </a:cubicBezTo>
                  <a:cubicBezTo>
                    <a:pt x="6267" y="17263"/>
                    <a:pt x="8283" y="14959"/>
                    <a:pt x="10011" y="13519"/>
                  </a:cubicBezTo>
                  <a:cubicBezTo>
                    <a:pt x="11739" y="12079"/>
                    <a:pt x="13179" y="11503"/>
                    <a:pt x="14043" y="11935"/>
                  </a:cubicBezTo>
                  <a:cubicBezTo>
                    <a:pt x="14907" y="12367"/>
                    <a:pt x="15195" y="13807"/>
                    <a:pt x="16347" y="15535"/>
                  </a:cubicBezTo>
                  <a:cubicBezTo>
                    <a:pt x="17499" y="17263"/>
                    <a:pt x="19515" y="19279"/>
                    <a:pt x="21531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771900" y="2721638"/>
              <a:ext cx="139700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5073" y="1773"/>
                  </a:cubicBezTo>
                  <a:cubicBezTo>
                    <a:pt x="6873" y="3546"/>
                    <a:pt x="8836" y="7093"/>
                    <a:pt x="9818" y="10155"/>
                  </a:cubicBezTo>
                  <a:cubicBezTo>
                    <a:pt x="10800" y="13218"/>
                    <a:pt x="10800" y="15797"/>
                    <a:pt x="10473" y="17893"/>
                  </a:cubicBezTo>
                  <a:cubicBezTo>
                    <a:pt x="10145" y="19988"/>
                    <a:pt x="9491" y="21600"/>
                    <a:pt x="9000" y="21600"/>
                  </a:cubicBezTo>
                  <a:cubicBezTo>
                    <a:pt x="8509" y="21600"/>
                    <a:pt x="8182" y="19988"/>
                    <a:pt x="9000" y="17087"/>
                  </a:cubicBezTo>
                  <a:cubicBezTo>
                    <a:pt x="9818" y="14185"/>
                    <a:pt x="11782" y="9994"/>
                    <a:pt x="14073" y="7093"/>
                  </a:cubicBezTo>
                  <a:cubicBezTo>
                    <a:pt x="16364" y="4191"/>
                    <a:pt x="18982" y="2579"/>
                    <a:pt x="21600" y="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4014724" y="2613688"/>
              <a:ext cx="15087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21384" y="900"/>
                  </a:moveTo>
                  <a:cubicBezTo>
                    <a:pt x="19884" y="450"/>
                    <a:pt x="18384" y="0"/>
                    <a:pt x="17034" y="0"/>
                  </a:cubicBezTo>
                  <a:cubicBezTo>
                    <a:pt x="15684" y="0"/>
                    <a:pt x="14484" y="450"/>
                    <a:pt x="12234" y="2175"/>
                  </a:cubicBezTo>
                  <a:cubicBezTo>
                    <a:pt x="9984" y="3900"/>
                    <a:pt x="6684" y="6900"/>
                    <a:pt x="4434" y="9825"/>
                  </a:cubicBezTo>
                  <a:cubicBezTo>
                    <a:pt x="2184" y="12750"/>
                    <a:pt x="984" y="15600"/>
                    <a:pt x="384" y="17400"/>
                  </a:cubicBezTo>
                  <a:cubicBezTo>
                    <a:pt x="-216" y="19200"/>
                    <a:pt x="-216" y="19950"/>
                    <a:pt x="1134" y="20475"/>
                  </a:cubicBezTo>
                  <a:cubicBezTo>
                    <a:pt x="2484" y="21000"/>
                    <a:pt x="5184" y="21300"/>
                    <a:pt x="78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169432" y="2674321"/>
              <a:ext cx="193018" cy="268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44" fill="norm" stroke="1" extrusionOk="0">
                  <a:moveTo>
                    <a:pt x="15071" y="3266"/>
                  </a:moveTo>
                  <a:cubicBezTo>
                    <a:pt x="15071" y="2422"/>
                    <a:pt x="15071" y="1578"/>
                    <a:pt x="14367" y="1157"/>
                  </a:cubicBezTo>
                  <a:cubicBezTo>
                    <a:pt x="13662" y="735"/>
                    <a:pt x="12253" y="735"/>
                    <a:pt x="10140" y="2422"/>
                  </a:cubicBezTo>
                  <a:cubicBezTo>
                    <a:pt x="8027" y="4110"/>
                    <a:pt x="5210" y="7485"/>
                    <a:pt x="3332" y="10185"/>
                  </a:cubicBezTo>
                  <a:cubicBezTo>
                    <a:pt x="1453" y="12885"/>
                    <a:pt x="514" y="14910"/>
                    <a:pt x="162" y="16682"/>
                  </a:cubicBezTo>
                  <a:cubicBezTo>
                    <a:pt x="-190" y="18454"/>
                    <a:pt x="45" y="19972"/>
                    <a:pt x="749" y="20732"/>
                  </a:cubicBezTo>
                  <a:cubicBezTo>
                    <a:pt x="1453" y="21491"/>
                    <a:pt x="2627" y="21491"/>
                    <a:pt x="3801" y="21407"/>
                  </a:cubicBezTo>
                  <a:cubicBezTo>
                    <a:pt x="4975" y="21322"/>
                    <a:pt x="6149" y="21153"/>
                    <a:pt x="7910" y="19972"/>
                  </a:cubicBezTo>
                  <a:cubicBezTo>
                    <a:pt x="9671" y="18791"/>
                    <a:pt x="12019" y="16597"/>
                    <a:pt x="13897" y="14150"/>
                  </a:cubicBezTo>
                  <a:cubicBezTo>
                    <a:pt x="15775" y="11703"/>
                    <a:pt x="17184" y="9003"/>
                    <a:pt x="17888" y="6810"/>
                  </a:cubicBezTo>
                  <a:cubicBezTo>
                    <a:pt x="18593" y="4616"/>
                    <a:pt x="18593" y="2928"/>
                    <a:pt x="18006" y="1832"/>
                  </a:cubicBezTo>
                  <a:cubicBezTo>
                    <a:pt x="17419" y="735"/>
                    <a:pt x="16245" y="228"/>
                    <a:pt x="14953" y="60"/>
                  </a:cubicBezTo>
                  <a:cubicBezTo>
                    <a:pt x="13662" y="-109"/>
                    <a:pt x="12253" y="60"/>
                    <a:pt x="10727" y="819"/>
                  </a:cubicBezTo>
                  <a:cubicBezTo>
                    <a:pt x="9201" y="1578"/>
                    <a:pt x="7558" y="2928"/>
                    <a:pt x="6501" y="4025"/>
                  </a:cubicBezTo>
                  <a:cubicBezTo>
                    <a:pt x="5445" y="5122"/>
                    <a:pt x="4975" y="5966"/>
                    <a:pt x="4858" y="6810"/>
                  </a:cubicBezTo>
                  <a:cubicBezTo>
                    <a:pt x="4740" y="7653"/>
                    <a:pt x="4975" y="8497"/>
                    <a:pt x="5680" y="9003"/>
                  </a:cubicBezTo>
                  <a:cubicBezTo>
                    <a:pt x="6384" y="9510"/>
                    <a:pt x="7558" y="9678"/>
                    <a:pt x="10258" y="9341"/>
                  </a:cubicBezTo>
                  <a:cubicBezTo>
                    <a:pt x="12958" y="9003"/>
                    <a:pt x="17184" y="8160"/>
                    <a:pt x="21410" y="7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254500" y="2540575"/>
              <a:ext cx="127000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8209"/>
                  </a:moveTo>
                  <a:cubicBezTo>
                    <a:pt x="0" y="9510"/>
                    <a:pt x="0" y="10811"/>
                    <a:pt x="0" y="12112"/>
                  </a:cubicBezTo>
                  <a:cubicBezTo>
                    <a:pt x="0" y="13414"/>
                    <a:pt x="0" y="14715"/>
                    <a:pt x="900" y="14715"/>
                  </a:cubicBezTo>
                  <a:cubicBezTo>
                    <a:pt x="1800" y="14715"/>
                    <a:pt x="3600" y="13414"/>
                    <a:pt x="5580" y="11071"/>
                  </a:cubicBezTo>
                  <a:cubicBezTo>
                    <a:pt x="7560" y="8729"/>
                    <a:pt x="9720" y="5346"/>
                    <a:pt x="11520" y="3134"/>
                  </a:cubicBezTo>
                  <a:cubicBezTo>
                    <a:pt x="13320" y="922"/>
                    <a:pt x="14760" y="-119"/>
                    <a:pt x="15840" y="11"/>
                  </a:cubicBezTo>
                  <a:cubicBezTo>
                    <a:pt x="16920" y="141"/>
                    <a:pt x="17640" y="1442"/>
                    <a:pt x="18540" y="5216"/>
                  </a:cubicBezTo>
                  <a:cubicBezTo>
                    <a:pt x="19440" y="8989"/>
                    <a:pt x="20520" y="15235"/>
                    <a:pt x="2160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413249" y="2607338"/>
              <a:ext cx="111018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8100" y="0"/>
                  </a:moveTo>
                  <a:cubicBezTo>
                    <a:pt x="11571" y="1143"/>
                    <a:pt x="15043" y="2286"/>
                    <a:pt x="17550" y="4629"/>
                  </a:cubicBezTo>
                  <a:cubicBezTo>
                    <a:pt x="20057" y="6971"/>
                    <a:pt x="21600" y="10514"/>
                    <a:pt x="18514" y="13543"/>
                  </a:cubicBezTo>
                  <a:cubicBezTo>
                    <a:pt x="15429" y="16571"/>
                    <a:pt x="7714" y="19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6959600" y="1388501"/>
              <a:ext cx="876300" cy="1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21523"/>
                  </a:moveTo>
                  <a:cubicBezTo>
                    <a:pt x="157" y="19723"/>
                    <a:pt x="313" y="17923"/>
                    <a:pt x="835" y="16798"/>
                  </a:cubicBezTo>
                  <a:cubicBezTo>
                    <a:pt x="1357" y="15673"/>
                    <a:pt x="2243" y="15223"/>
                    <a:pt x="3652" y="14098"/>
                  </a:cubicBezTo>
                  <a:cubicBezTo>
                    <a:pt x="5061" y="12973"/>
                    <a:pt x="6991" y="11173"/>
                    <a:pt x="9026" y="9148"/>
                  </a:cubicBezTo>
                  <a:cubicBezTo>
                    <a:pt x="11061" y="7123"/>
                    <a:pt x="13200" y="4873"/>
                    <a:pt x="15130" y="3298"/>
                  </a:cubicBezTo>
                  <a:cubicBezTo>
                    <a:pt x="17061" y="1723"/>
                    <a:pt x="18783" y="823"/>
                    <a:pt x="19800" y="373"/>
                  </a:cubicBezTo>
                  <a:cubicBezTo>
                    <a:pt x="20817" y="-77"/>
                    <a:pt x="21130" y="-77"/>
                    <a:pt x="21313" y="148"/>
                  </a:cubicBezTo>
                  <a:cubicBezTo>
                    <a:pt x="21496" y="373"/>
                    <a:pt x="21548" y="823"/>
                    <a:pt x="21600" y="1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7667312" y="1276666"/>
              <a:ext cx="172949" cy="26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371" fill="norm" stroke="1" extrusionOk="0">
                  <a:moveTo>
                    <a:pt x="1181" y="3885"/>
                  </a:moveTo>
                  <a:cubicBezTo>
                    <a:pt x="418" y="2514"/>
                    <a:pt x="-344" y="1142"/>
                    <a:pt x="164" y="457"/>
                  </a:cubicBezTo>
                  <a:cubicBezTo>
                    <a:pt x="672" y="-229"/>
                    <a:pt x="2451" y="-229"/>
                    <a:pt x="6009" y="1057"/>
                  </a:cubicBezTo>
                  <a:cubicBezTo>
                    <a:pt x="9567" y="2342"/>
                    <a:pt x="14903" y="4914"/>
                    <a:pt x="17825" y="7485"/>
                  </a:cubicBezTo>
                  <a:cubicBezTo>
                    <a:pt x="20748" y="10057"/>
                    <a:pt x="21256" y="12628"/>
                    <a:pt x="20367" y="14942"/>
                  </a:cubicBezTo>
                  <a:cubicBezTo>
                    <a:pt x="19477" y="17257"/>
                    <a:pt x="17190" y="19314"/>
                    <a:pt x="14903" y="21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8014859" y="1316488"/>
              <a:ext cx="185305" cy="253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242" fill="norm" stroke="1" extrusionOk="0">
                  <a:moveTo>
                    <a:pt x="17672" y="2275"/>
                  </a:moveTo>
                  <a:cubicBezTo>
                    <a:pt x="16960" y="1566"/>
                    <a:pt x="16248" y="858"/>
                    <a:pt x="15061" y="416"/>
                  </a:cubicBezTo>
                  <a:cubicBezTo>
                    <a:pt x="13874" y="-27"/>
                    <a:pt x="12213" y="-204"/>
                    <a:pt x="10433" y="327"/>
                  </a:cubicBezTo>
                  <a:cubicBezTo>
                    <a:pt x="8652" y="858"/>
                    <a:pt x="6754" y="2098"/>
                    <a:pt x="4973" y="4842"/>
                  </a:cubicBezTo>
                  <a:cubicBezTo>
                    <a:pt x="3193" y="7586"/>
                    <a:pt x="1532" y="11835"/>
                    <a:pt x="701" y="14491"/>
                  </a:cubicBezTo>
                  <a:cubicBezTo>
                    <a:pt x="-130" y="17147"/>
                    <a:pt x="-130" y="18209"/>
                    <a:pt x="226" y="19094"/>
                  </a:cubicBezTo>
                  <a:cubicBezTo>
                    <a:pt x="582" y="19980"/>
                    <a:pt x="1294" y="20688"/>
                    <a:pt x="3074" y="21042"/>
                  </a:cubicBezTo>
                  <a:cubicBezTo>
                    <a:pt x="4855" y="21396"/>
                    <a:pt x="7703" y="21396"/>
                    <a:pt x="10789" y="20068"/>
                  </a:cubicBezTo>
                  <a:cubicBezTo>
                    <a:pt x="13874" y="18740"/>
                    <a:pt x="17197" y="16085"/>
                    <a:pt x="19096" y="13340"/>
                  </a:cubicBezTo>
                  <a:cubicBezTo>
                    <a:pt x="20995" y="10596"/>
                    <a:pt x="21470" y="7763"/>
                    <a:pt x="19571" y="5639"/>
                  </a:cubicBezTo>
                  <a:cubicBezTo>
                    <a:pt x="17672" y="3514"/>
                    <a:pt x="13400" y="2098"/>
                    <a:pt x="9127" y="6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7050616" y="1028412"/>
              <a:ext cx="131234" cy="186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1" fill="norm" stroke="1" extrusionOk="0">
                  <a:moveTo>
                    <a:pt x="697" y="8910"/>
                  </a:moveTo>
                  <a:cubicBezTo>
                    <a:pt x="348" y="10318"/>
                    <a:pt x="0" y="11727"/>
                    <a:pt x="0" y="14075"/>
                  </a:cubicBezTo>
                  <a:cubicBezTo>
                    <a:pt x="0" y="16423"/>
                    <a:pt x="348" y="19710"/>
                    <a:pt x="871" y="20531"/>
                  </a:cubicBezTo>
                  <a:cubicBezTo>
                    <a:pt x="1394" y="21353"/>
                    <a:pt x="2090" y="19710"/>
                    <a:pt x="3310" y="16423"/>
                  </a:cubicBezTo>
                  <a:cubicBezTo>
                    <a:pt x="4529" y="13136"/>
                    <a:pt x="6271" y="8205"/>
                    <a:pt x="7665" y="5153"/>
                  </a:cubicBezTo>
                  <a:cubicBezTo>
                    <a:pt x="9058" y="2101"/>
                    <a:pt x="10103" y="927"/>
                    <a:pt x="11497" y="340"/>
                  </a:cubicBezTo>
                  <a:cubicBezTo>
                    <a:pt x="12890" y="-247"/>
                    <a:pt x="14632" y="-247"/>
                    <a:pt x="16026" y="1749"/>
                  </a:cubicBezTo>
                  <a:cubicBezTo>
                    <a:pt x="17419" y="3744"/>
                    <a:pt x="18465" y="7736"/>
                    <a:pt x="19335" y="10905"/>
                  </a:cubicBezTo>
                  <a:cubicBezTo>
                    <a:pt x="20206" y="14075"/>
                    <a:pt x="20903" y="16423"/>
                    <a:pt x="21600" y="187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7270750" y="1076988"/>
              <a:ext cx="279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2" y="18720"/>
                    <a:pt x="5564" y="15840"/>
                    <a:pt x="8591" y="14040"/>
                  </a:cubicBezTo>
                  <a:cubicBezTo>
                    <a:pt x="11618" y="12240"/>
                    <a:pt x="14891" y="11520"/>
                    <a:pt x="17100" y="9360"/>
                  </a:cubicBezTo>
                  <a:cubicBezTo>
                    <a:pt x="19309" y="7200"/>
                    <a:pt x="2045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7483385" y="1029544"/>
              <a:ext cx="65115" cy="11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361" fill="norm" stroke="1" extrusionOk="0">
                  <a:moveTo>
                    <a:pt x="7116" y="576"/>
                  </a:moveTo>
                  <a:cubicBezTo>
                    <a:pt x="3741" y="169"/>
                    <a:pt x="366" y="-239"/>
                    <a:pt x="28" y="169"/>
                  </a:cubicBezTo>
                  <a:cubicBezTo>
                    <a:pt x="-309" y="576"/>
                    <a:pt x="2391" y="1799"/>
                    <a:pt x="6441" y="4040"/>
                  </a:cubicBezTo>
                  <a:cubicBezTo>
                    <a:pt x="10491" y="6282"/>
                    <a:pt x="15891" y="9542"/>
                    <a:pt x="18591" y="12191"/>
                  </a:cubicBezTo>
                  <a:cubicBezTo>
                    <a:pt x="21291" y="14840"/>
                    <a:pt x="21291" y="16878"/>
                    <a:pt x="19604" y="18304"/>
                  </a:cubicBezTo>
                  <a:cubicBezTo>
                    <a:pt x="17916" y="19731"/>
                    <a:pt x="14541" y="20546"/>
                    <a:pt x="12516" y="20953"/>
                  </a:cubicBezTo>
                  <a:cubicBezTo>
                    <a:pt x="10491" y="21361"/>
                    <a:pt x="9816" y="21361"/>
                    <a:pt x="9141" y="21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649199" y="994438"/>
              <a:ext cx="153884" cy="84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141" fill="norm" stroke="1" extrusionOk="0">
                  <a:moveTo>
                    <a:pt x="9984" y="0"/>
                  </a:moveTo>
                  <a:cubicBezTo>
                    <a:pt x="7941" y="3688"/>
                    <a:pt x="5898" y="7376"/>
                    <a:pt x="4292" y="10273"/>
                  </a:cubicBezTo>
                  <a:cubicBezTo>
                    <a:pt x="2687" y="13171"/>
                    <a:pt x="1519" y="15278"/>
                    <a:pt x="790" y="14488"/>
                  </a:cubicBezTo>
                  <a:cubicBezTo>
                    <a:pt x="60" y="13698"/>
                    <a:pt x="-232" y="10010"/>
                    <a:pt x="206" y="6849"/>
                  </a:cubicBezTo>
                  <a:cubicBezTo>
                    <a:pt x="644" y="3688"/>
                    <a:pt x="1811" y="1054"/>
                    <a:pt x="2833" y="790"/>
                  </a:cubicBezTo>
                  <a:cubicBezTo>
                    <a:pt x="3854" y="527"/>
                    <a:pt x="4730" y="2634"/>
                    <a:pt x="6044" y="6322"/>
                  </a:cubicBezTo>
                  <a:cubicBezTo>
                    <a:pt x="7357" y="10010"/>
                    <a:pt x="9109" y="15278"/>
                    <a:pt x="11006" y="18176"/>
                  </a:cubicBezTo>
                  <a:cubicBezTo>
                    <a:pt x="12903" y="21073"/>
                    <a:pt x="14946" y="21600"/>
                    <a:pt x="16406" y="20810"/>
                  </a:cubicBezTo>
                  <a:cubicBezTo>
                    <a:pt x="17865" y="20020"/>
                    <a:pt x="18741" y="17912"/>
                    <a:pt x="19471" y="15541"/>
                  </a:cubicBezTo>
                  <a:cubicBezTo>
                    <a:pt x="20200" y="13171"/>
                    <a:pt x="20784" y="10537"/>
                    <a:pt x="21076" y="7902"/>
                  </a:cubicBezTo>
                  <a:cubicBezTo>
                    <a:pt x="21368" y="5268"/>
                    <a:pt x="21368" y="2634"/>
                    <a:pt x="19617" y="1317"/>
                  </a:cubicBezTo>
                  <a:cubicBezTo>
                    <a:pt x="17865" y="0"/>
                    <a:pt x="14363" y="0"/>
                    <a:pt x="1086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6838950" y="2874038"/>
              <a:ext cx="1047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60" y="19080"/>
                    <a:pt x="1920" y="16560"/>
                    <a:pt x="3207" y="14220"/>
                  </a:cubicBezTo>
                  <a:cubicBezTo>
                    <a:pt x="4495" y="11880"/>
                    <a:pt x="6109" y="9720"/>
                    <a:pt x="7745" y="8100"/>
                  </a:cubicBezTo>
                  <a:cubicBezTo>
                    <a:pt x="9382" y="6480"/>
                    <a:pt x="11040" y="5400"/>
                    <a:pt x="12720" y="4680"/>
                  </a:cubicBezTo>
                  <a:cubicBezTo>
                    <a:pt x="14400" y="3960"/>
                    <a:pt x="16102" y="3600"/>
                    <a:pt x="17498" y="3420"/>
                  </a:cubicBezTo>
                  <a:cubicBezTo>
                    <a:pt x="18895" y="3240"/>
                    <a:pt x="19985" y="3240"/>
                    <a:pt x="20618" y="2700"/>
                  </a:cubicBezTo>
                  <a:cubicBezTo>
                    <a:pt x="21251" y="2160"/>
                    <a:pt x="21425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7680589" y="2801376"/>
              <a:ext cx="174794" cy="21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456" fill="norm" stroke="1" extrusionOk="0">
                  <a:moveTo>
                    <a:pt x="9387" y="1567"/>
                  </a:moveTo>
                  <a:cubicBezTo>
                    <a:pt x="8132" y="1567"/>
                    <a:pt x="6876" y="1567"/>
                    <a:pt x="4992" y="1246"/>
                  </a:cubicBezTo>
                  <a:cubicBezTo>
                    <a:pt x="3108" y="925"/>
                    <a:pt x="597" y="284"/>
                    <a:pt x="94" y="70"/>
                  </a:cubicBezTo>
                  <a:cubicBezTo>
                    <a:pt x="-408" y="-144"/>
                    <a:pt x="1099" y="70"/>
                    <a:pt x="4615" y="1567"/>
                  </a:cubicBezTo>
                  <a:cubicBezTo>
                    <a:pt x="8132" y="3064"/>
                    <a:pt x="13657" y="5844"/>
                    <a:pt x="16922" y="7662"/>
                  </a:cubicBezTo>
                  <a:cubicBezTo>
                    <a:pt x="20187" y="9480"/>
                    <a:pt x="21192" y="10335"/>
                    <a:pt x="20564" y="12260"/>
                  </a:cubicBezTo>
                  <a:cubicBezTo>
                    <a:pt x="19936" y="14185"/>
                    <a:pt x="17676" y="17179"/>
                    <a:pt x="15792" y="18890"/>
                  </a:cubicBezTo>
                  <a:cubicBezTo>
                    <a:pt x="13908" y="20601"/>
                    <a:pt x="12401" y="21028"/>
                    <a:pt x="10894" y="21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7941333" y="2779737"/>
              <a:ext cx="162578" cy="216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0838" fill="norm" stroke="1" extrusionOk="0">
                  <a:moveTo>
                    <a:pt x="16521" y="1743"/>
                  </a:moveTo>
                  <a:cubicBezTo>
                    <a:pt x="15711" y="928"/>
                    <a:pt x="14901" y="113"/>
                    <a:pt x="13956" y="11"/>
                  </a:cubicBezTo>
                  <a:cubicBezTo>
                    <a:pt x="13011" y="-91"/>
                    <a:pt x="11931" y="520"/>
                    <a:pt x="9501" y="3169"/>
                  </a:cubicBezTo>
                  <a:cubicBezTo>
                    <a:pt x="7071" y="5818"/>
                    <a:pt x="3291" y="10505"/>
                    <a:pt x="1401" y="13562"/>
                  </a:cubicBezTo>
                  <a:cubicBezTo>
                    <a:pt x="-489" y="16618"/>
                    <a:pt x="-489" y="18045"/>
                    <a:pt x="1536" y="19267"/>
                  </a:cubicBezTo>
                  <a:cubicBezTo>
                    <a:pt x="3561" y="20490"/>
                    <a:pt x="7611" y="21509"/>
                    <a:pt x="11796" y="20286"/>
                  </a:cubicBezTo>
                  <a:cubicBezTo>
                    <a:pt x="15981" y="19064"/>
                    <a:pt x="20301" y="15600"/>
                    <a:pt x="20706" y="12135"/>
                  </a:cubicBezTo>
                  <a:cubicBezTo>
                    <a:pt x="21111" y="8671"/>
                    <a:pt x="17601" y="5207"/>
                    <a:pt x="15036" y="3271"/>
                  </a:cubicBezTo>
                  <a:cubicBezTo>
                    <a:pt x="12471" y="1335"/>
                    <a:pt x="10851" y="928"/>
                    <a:pt x="9231" y="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6979013" y="2554113"/>
              <a:ext cx="126637" cy="19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129" fill="norm" stroke="1" extrusionOk="0">
                  <a:moveTo>
                    <a:pt x="2098" y="8358"/>
                  </a:moveTo>
                  <a:cubicBezTo>
                    <a:pt x="1378" y="11958"/>
                    <a:pt x="658" y="15558"/>
                    <a:pt x="298" y="17921"/>
                  </a:cubicBezTo>
                  <a:cubicBezTo>
                    <a:pt x="-62" y="20283"/>
                    <a:pt x="-62" y="21408"/>
                    <a:pt x="118" y="21070"/>
                  </a:cubicBezTo>
                  <a:cubicBezTo>
                    <a:pt x="298" y="20733"/>
                    <a:pt x="658" y="18933"/>
                    <a:pt x="2098" y="15445"/>
                  </a:cubicBezTo>
                  <a:cubicBezTo>
                    <a:pt x="3538" y="11958"/>
                    <a:pt x="6058" y="6783"/>
                    <a:pt x="8578" y="3746"/>
                  </a:cubicBezTo>
                  <a:cubicBezTo>
                    <a:pt x="11098" y="708"/>
                    <a:pt x="13618" y="-192"/>
                    <a:pt x="15418" y="33"/>
                  </a:cubicBezTo>
                  <a:cubicBezTo>
                    <a:pt x="17218" y="258"/>
                    <a:pt x="18298" y="1608"/>
                    <a:pt x="19198" y="4646"/>
                  </a:cubicBezTo>
                  <a:cubicBezTo>
                    <a:pt x="20098" y="7683"/>
                    <a:pt x="20818" y="12408"/>
                    <a:pt x="21538" y="171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7181850" y="2607338"/>
              <a:ext cx="323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8000"/>
                    <a:pt x="847" y="14400"/>
                    <a:pt x="2541" y="11880"/>
                  </a:cubicBezTo>
                  <a:cubicBezTo>
                    <a:pt x="4235" y="9360"/>
                    <a:pt x="7200" y="7920"/>
                    <a:pt x="10588" y="6120"/>
                  </a:cubicBezTo>
                  <a:cubicBezTo>
                    <a:pt x="13976" y="4320"/>
                    <a:pt x="1778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7448550" y="2550188"/>
              <a:ext cx="78652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0" y="0"/>
                  </a:moveTo>
                  <a:cubicBezTo>
                    <a:pt x="6092" y="982"/>
                    <a:pt x="12185" y="1964"/>
                    <a:pt x="16062" y="3109"/>
                  </a:cubicBezTo>
                  <a:cubicBezTo>
                    <a:pt x="19938" y="4255"/>
                    <a:pt x="21600" y="5564"/>
                    <a:pt x="19938" y="8345"/>
                  </a:cubicBezTo>
                  <a:cubicBezTo>
                    <a:pt x="18277" y="11127"/>
                    <a:pt x="13292" y="15382"/>
                    <a:pt x="9969" y="17836"/>
                  </a:cubicBezTo>
                  <a:cubicBezTo>
                    <a:pt x="6646" y="20291"/>
                    <a:pt x="4985" y="20945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7614592" y="2499388"/>
              <a:ext cx="138253" cy="10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49" fill="norm" stroke="1" extrusionOk="0">
                  <a:moveTo>
                    <a:pt x="11636" y="6750"/>
                  </a:moveTo>
                  <a:cubicBezTo>
                    <a:pt x="9999" y="8100"/>
                    <a:pt x="8363" y="9450"/>
                    <a:pt x="6890" y="10800"/>
                  </a:cubicBezTo>
                  <a:cubicBezTo>
                    <a:pt x="5418" y="12150"/>
                    <a:pt x="4109" y="13500"/>
                    <a:pt x="2799" y="13275"/>
                  </a:cubicBezTo>
                  <a:cubicBezTo>
                    <a:pt x="1490" y="13050"/>
                    <a:pt x="181" y="11250"/>
                    <a:pt x="18" y="9225"/>
                  </a:cubicBezTo>
                  <a:cubicBezTo>
                    <a:pt x="-146" y="7200"/>
                    <a:pt x="836" y="4950"/>
                    <a:pt x="2145" y="4050"/>
                  </a:cubicBezTo>
                  <a:cubicBezTo>
                    <a:pt x="3454" y="3150"/>
                    <a:pt x="5090" y="3600"/>
                    <a:pt x="6890" y="5850"/>
                  </a:cubicBezTo>
                  <a:cubicBezTo>
                    <a:pt x="8690" y="8100"/>
                    <a:pt x="10654" y="12150"/>
                    <a:pt x="12127" y="15075"/>
                  </a:cubicBezTo>
                  <a:cubicBezTo>
                    <a:pt x="13599" y="18000"/>
                    <a:pt x="14581" y="19800"/>
                    <a:pt x="15890" y="20700"/>
                  </a:cubicBezTo>
                  <a:cubicBezTo>
                    <a:pt x="17199" y="21600"/>
                    <a:pt x="18836" y="21600"/>
                    <a:pt x="19818" y="20475"/>
                  </a:cubicBezTo>
                  <a:cubicBezTo>
                    <a:pt x="20799" y="19350"/>
                    <a:pt x="21127" y="17100"/>
                    <a:pt x="21290" y="14625"/>
                  </a:cubicBezTo>
                  <a:cubicBezTo>
                    <a:pt x="21454" y="12150"/>
                    <a:pt x="21454" y="9450"/>
                    <a:pt x="20636" y="7425"/>
                  </a:cubicBezTo>
                  <a:cubicBezTo>
                    <a:pt x="19818" y="5400"/>
                    <a:pt x="18181" y="4050"/>
                    <a:pt x="16381" y="2925"/>
                  </a:cubicBezTo>
                  <a:cubicBezTo>
                    <a:pt x="14581" y="1800"/>
                    <a:pt x="12618" y="900"/>
                    <a:pt x="106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7111999" y="511838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7105650" y="44198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7183500" y="69262"/>
              <a:ext cx="582550" cy="56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24" fill="norm" stroke="1" extrusionOk="0">
                  <a:moveTo>
                    <a:pt x="3696" y="16429"/>
                  </a:moveTo>
                  <a:cubicBezTo>
                    <a:pt x="3304" y="16025"/>
                    <a:pt x="2913" y="15620"/>
                    <a:pt x="2482" y="15378"/>
                  </a:cubicBezTo>
                  <a:cubicBezTo>
                    <a:pt x="2052" y="15135"/>
                    <a:pt x="1582" y="15054"/>
                    <a:pt x="1152" y="15701"/>
                  </a:cubicBezTo>
                  <a:cubicBezTo>
                    <a:pt x="722" y="16348"/>
                    <a:pt x="330" y="17724"/>
                    <a:pt x="135" y="18654"/>
                  </a:cubicBezTo>
                  <a:cubicBezTo>
                    <a:pt x="-61" y="19584"/>
                    <a:pt x="-61" y="20070"/>
                    <a:pt x="252" y="20555"/>
                  </a:cubicBezTo>
                  <a:cubicBezTo>
                    <a:pt x="565" y="21041"/>
                    <a:pt x="1191" y="21526"/>
                    <a:pt x="1739" y="21405"/>
                  </a:cubicBezTo>
                  <a:cubicBezTo>
                    <a:pt x="2287" y="21283"/>
                    <a:pt x="2756" y="20555"/>
                    <a:pt x="3265" y="18897"/>
                  </a:cubicBezTo>
                  <a:cubicBezTo>
                    <a:pt x="3774" y="17238"/>
                    <a:pt x="4322" y="14650"/>
                    <a:pt x="4596" y="12546"/>
                  </a:cubicBezTo>
                  <a:cubicBezTo>
                    <a:pt x="4869" y="10443"/>
                    <a:pt x="4869" y="8825"/>
                    <a:pt x="4830" y="7733"/>
                  </a:cubicBezTo>
                  <a:cubicBezTo>
                    <a:pt x="4791" y="6641"/>
                    <a:pt x="4713" y="6074"/>
                    <a:pt x="4596" y="5993"/>
                  </a:cubicBezTo>
                  <a:cubicBezTo>
                    <a:pt x="4478" y="5913"/>
                    <a:pt x="4322" y="6317"/>
                    <a:pt x="4243" y="7814"/>
                  </a:cubicBezTo>
                  <a:cubicBezTo>
                    <a:pt x="4165" y="9310"/>
                    <a:pt x="4165" y="11899"/>
                    <a:pt x="4282" y="13922"/>
                  </a:cubicBezTo>
                  <a:cubicBezTo>
                    <a:pt x="4400" y="15944"/>
                    <a:pt x="4635" y="17400"/>
                    <a:pt x="4869" y="18330"/>
                  </a:cubicBezTo>
                  <a:cubicBezTo>
                    <a:pt x="5104" y="19261"/>
                    <a:pt x="5339" y="19665"/>
                    <a:pt x="5848" y="19827"/>
                  </a:cubicBezTo>
                  <a:cubicBezTo>
                    <a:pt x="6356" y="19989"/>
                    <a:pt x="7139" y="19908"/>
                    <a:pt x="7765" y="19382"/>
                  </a:cubicBezTo>
                  <a:cubicBezTo>
                    <a:pt x="8391" y="18856"/>
                    <a:pt x="8861" y="17886"/>
                    <a:pt x="9056" y="17117"/>
                  </a:cubicBezTo>
                  <a:cubicBezTo>
                    <a:pt x="9252" y="16348"/>
                    <a:pt x="9174" y="15782"/>
                    <a:pt x="8939" y="15580"/>
                  </a:cubicBezTo>
                  <a:cubicBezTo>
                    <a:pt x="8704" y="15378"/>
                    <a:pt x="8313" y="15539"/>
                    <a:pt x="8000" y="16025"/>
                  </a:cubicBezTo>
                  <a:cubicBezTo>
                    <a:pt x="7687" y="16510"/>
                    <a:pt x="7452" y="17319"/>
                    <a:pt x="7374" y="18128"/>
                  </a:cubicBezTo>
                  <a:cubicBezTo>
                    <a:pt x="7296" y="18937"/>
                    <a:pt x="7374" y="19746"/>
                    <a:pt x="7609" y="20272"/>
                  </a:cubicBezTo>
                  <a:cubicBezTo>
                    <a:pt x="7843" y="20798"/>
                    <a:pt x="8235" y="21041"/>
                    <a:pt x="9017" y="20960"/>
                  </a:cubicBezTo>
                  <a:cubicBezTo>
                    <a:pt x="9800" y="20879"/>
                    <a:pt x="10974" y="20474"/>
                    <a:pt x="11913" y="19908"/>
                  </a:cubicBezTo>
                  <a:cubicBezTo>
                    <a:pt x="12852" y="19342"/>
                    <a:pt x="13556" y="18614"/>
                    <a:pt x="14026" y="17886"/>
                  </a:cubicBezTo>
                  <a:cubicBezTo>
                    <a:pt x="14496" y="17157"/>
                    <a:pt x="14730" y="16429"/>
                    <a:pt x="14652" y="16106"/>
                  </a:cubicBezTo>
                  <a:cubicBezTo>
                    <a:pt x="14574" y="15782"/>
                    <a:pt x="14182" y="15863"/>
                    <a:pt x="13752" y="16227"/>
                  </a:cubicBezTo>
                  <a:cubicBezTo>
                    <a:pt x="13322" y="16591"/>
                    <a:pt x="12852" y="17238"/>
                    <a:pt x="12617" y="17764"/>
                  </a:cubicBezTo>
                  <a:cubicBezTo>
                    <a:pt x="12382" y="18290"/>
                    <a:pt x="12382" y="18695"/>
                    <a:pt x="12539" y="19018"/>
                  </a:cubicBezTo>
                  <a:cubicBezTo>
                    <a:pt x="12696" y="19342"/>
                    <a:pt x="13009" y="19584"/>
                    <a:pt x="13361" y="19625"/>
                  </a:cubicBezTo>
                  <a:cubicBezTo>
                    <a:pt x="13713" y="19665"/>
                    <a:pt x="14104" y="19504"/>
                    <a:pt x="14417" y="19261"/>
                  </a:cubicBezTo>
                  <a:cubicBezTo>
                    <a:pt x="14730" y="19018"/>
                    <a:pt x="14965" y="18695"/>
                    <a:pt x="15239" y="18735"/>
                  </a:cubicBezTo>
                  <a:cubicBezTo>
                    <a:pt x="15513" y="18775"/>
                    <a:pt x="15826" y="19180"/>
                    <a:pt x="16178" y="19382"/>
                  </a:cubicBezTo>
                  <a:cubicBezTo>
                    <a:pt x="16530" y="19584"/>
                    <a:pt x="16922" y="19584"/>
                    <a:pt x="17430" y="19180"/>
                  </a:cubicBezTo>
                  <a:cubicBezTo>
                    <a:pt x="17939" y="18775"/>
                    <a:pt x="18565" y="17966"/>
                    <a:pt x="19191" y="16551"/>
                  </a:cubicBezTo>
                  <a:cubicBezTo>
                    <a:pt x="19817" y="15135"/>
                    <a:pt x="20443" y="13113"/>
                    <a:pt x="20874" y="10605"/>
                  </a:cubicBezTo>
                  <a:cubicBezTo>
                    <a:pt x="21304" y="8097"/>
                    <a:pt x="21539" y="5104"/>
                    <a:pt x="21539" y="3243"/>
                  </a:cubicBezTo>
                  <a:cubicBezTo>
                    <a:pt x="21539" y="1382"/>
                    <a:pt x="21304" y="654"/>
                    <a:pt x="20991" y="290"/>
                  </a:cubicBezTo>
                  <a:cubicBezTo>
                    <a:pt x="20678" y="-74"/>
                    <a:pt x="20287" y="-74"/>
                    <a:pt x="20052" y="169"/>
                  </a:cubicBezTo>
                  <a:cubicBezTo>
                    <a:pt x="19817" y="411"/>
                    <a:pt x="19739" y="897"/>
                    <a:pt x="19504" y="2232"/>
                  </a:cubicBezTo>
                  <a:cubicBezTo>
                    <a:pt x="19269" y="3566"/>
                    <a:pt x="18878" y="5751"/>
                    <a:pt x="18800" y="8218"/>
                  </a:cubicBezTo>
                  <a:cubicBezTo>
                    <a:pt x="18722" y="10686"/>
                    <a:pt x="18956" y="13436"/>
                    <a:pt x="19191" y="16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8782050" y="1322396"/>
              <a:ext cx="339985" cy="177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76" fill="norm" stroke="1" extrusionOk="0">
                  <a:moveTo>
                    <a:pt x="0" y="800"/>
                  </a:moveTo>
                  <a:cubicBezTo>
                    <a:pt x="0" y="620"/>
                    <a:pt x="0" y="439"/>
                    <a:pt x="331" y="298"/>
                  </a:cubicBezTo>
                  <a:cubicBezTo>
                    <a:pt x="663" y="156"/>
                    <a:pt x="1325" y="53"/>
                    <a:pt x="3114" y="15"/>
                  </a:cubicBezTo>
                  <a:cubicBezTo>
                    <a:pt x="4903" y="-24"/>
                    <a:pt x="7818" y="2"/>
                    <a:pt x="10601" y="259"/>
                  </a:cubicBezTo>
                  <a:cubicBezTo>
                    <a:pt x="13384" y="517"/>
                    <a:pt x="16034" y="1006"/>
                    <a:pt x="17823" y="1675"/>
                  </a:cubicBezTo>
                  <a:cubicBezTo>
                    <a:pt x="19612" y="2345"/>
                    <a:pt x="20540" y="3194"/>
                    <a:pt x="20407" y="4044"/>
                  </a:cubicBezTo>
                  <a:cubicBezTo>
                    <a:pt x="20275" y="4893"/>
                    <a:pt x="19082" y="5743"/>
                    <a:pt x="17823" y="6592"/>
                  </a:cubicBezTo>
                  <a:cubicBezTo>
                    <a:pt x="16564" y="7442"/>
                    <a:pt x="15239" y="8292"/>
                    <a:pt x="14113" y="9154"/>
                  </a:cubicBezTo>
                  <a:cubicBezTo>
                    <a:pt x="12987" y="10017"/>
                    <a:pt x="12059" y="10892"/>
                    <a:pt x="11794" y="11767"/>
                  </a:cubicBezTo>
                  <a:cubicBezTo>
                    <a:pt x="11529" y="12643"/>
                    <a:pt x="11926" y="13518"/>
                    <a:pt x="12920" y="14277"/>
                  </a:cubicBezTo>
                  <a:cubicBezTo>
                    <a:pt x="13914" y="15037"/>
                    <a:pt x="15504" y="15680"/>
                    <a:pt x="16962" y="16337"/>
                  </a:cubicBezTo>
                  <a:cubicBezTo>
                    <a:pt x="18420" y="16993"/>
                    <a:pt x="19745" y="17663"/>
                    <a:pt x="20540" y="18319"/>
                  </a:cubicBezTo>
                  <a:cubicBezTo>
                    <a:pt x="21335" y="18976"/>
                    <a:pt x="21600" y="19619"/>
                    <a:pt x="20805" y="20160"/>
                  </a:cubicBezTo>
                  <a:cubicBezTo>
                    <a:pt x="20010" y="20701"/>
                    <a:pt x="18155" y="21138"/>
                    <a:pt x="16299" y="215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9524488" y="1958295"/>
              <a:ext cx="146562" cy="28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89" fill="norm" stroke="1" extrusionOk="0">
                  <a:moveTo>
                    <a:pt x="21366" y="2465"/>
                  </a:moveTo>
                  <a:cubicBezTo>
                    <a:pt x="21366" y="1519"/>
                    <a:pt x="21366" y="573"/>
                    <a:pt x="20595" y="179"/>
                  </a:cubicBezTo>
                  <a:cubicBezTo>
                    <a:pt x="19823" y="-215"/>
                    <a:pt x="18280" y="-57"/>
                    <a:pt x="15195" y="1677"/>
                  </a:cubicBezTo>
                  <a:cubicBezTo>
                    <a:pt x="12109" y="3411"/>
                    <a:pt x="7480" y="6722"/>
                    <a:pt x="4549" y="9797"/>
                  </a:cubicBezTo>
                  <a:cubicBezTo>
                    <a:pt x="1617" y="12871"/>
                    <a:pt x="383" y="15709"/>
                    <a:pt x="75" y="17601"/>
                  </a:cubicBezTo>
                  <a:cubicBezTo>
                    <a:pt x="-234" y="19493"/>
                    <a:pt x="383" y="20439"/>
                    <a:pt x="2543" y="20912"/>
                  </a:cubicBezTo>
                  <a:cubicBezTo>
                    <a:pt x="4703" y="21385"/>
                    <a:pt x="8406" y="21385"/>
                    <a:pt x="11183" y="21070"/>
                  </a:cubicBezTo>
                  <a:cubicBezTo>
                    <a:pt x="13960" y="20754"/>
                    <a:pt x="15812" y="20124"/>
                    <a:pt x="17663" y="19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9714781" y="2010438"/>
              <a:ext cx="114585" cy="20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4" h="21267" fill="norm" stroke="1" extrusionOk="0">
                  <a:moveTo>
                    <a:pt x="14908" y="0"/>
                  </a:moveTo>
                  <a:cubicBezTo>
                    <a:pt x="9982" y="1984"/>
                    <a:pt x="5055" y="3967"/>
                    <a:pt x="2403" y="6833"/>
                  </a:cubicBezTo>
                  <a:cubicBezTo>
                    <a:pt x="-250" y="9698"/>
                    <a:pt x="-629" y="13445"/>
                    <a:pt x="887" y="16090"/>
                  </a:cubicBezTo>
                  <a:cubicBezTo>
                    <a:pt x="2403" y="18735"/>
                    <a:pt x="5813" y="20278"/>
                    <a:pt x="8466" y="20939"/>
                  </a:cubicBezTo>
                  <a:cubicBezTo>
                    <a:pt x="11118" y="21600"/>
                    <a:pt x="13013" y="21380"/>
                    <a:pt x="15097" y="19176"/>
                  </a:cubicBezTo>
                  <a:cubicBezTo>
                    <a:pt x="17182" y="16971"/>
                    <a:pt x="19455" y="12784"/>
                    <a:pt x="20213" y="10029"/>
                  </a:cubicBezTo>
                  <a:cubicBezTo>
                    <a:pt x="20971" y="7273"/>
                    <a:pt x="20213" y="5951"/>
                    <a:pt x="18887" y="4849"/>
                  </a:cubicBezTo>
                  <a:cubicBezTo>
                    <a:pt x="17560" y="3747"/>
                    <a:pt x="15666" y="2865"/>
                    <a:pt x="14150" y="2865"/>
                  </a:cubicBezTo>
                  <a:cubicBezTo>
                    <a:pt x="12634" y="2865"/>
                    <a:pt x="11497" y="3747"/>
                    <a:pt x="10360" y="46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9898187" y="1986675"/>
              <a:ext cx="177610" cy="226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055" fill="norm" stroke="1" extrusionOk="0">
                  <a:moveTo>
                    <a:pt x="3151" y="3971"/>
                  </a:moveTo>
                  <a:cubicBezTo>
                    <a:pt x="2158" y="4560"/>
                    <a:pt x="1165" y="5150"/>
                    <a:pt x="544" y="7408"/>
                  </a:cubicBezTo>
                  <a:cubicBezTo>
                    <a:pt x="-77" y="9666"/>
                    <a:pt x="-325" y="13593"/>
                    <a:pt x="668" y="12808"/>
                  </a:cubicBezTo>
                  <a:cubicBezTo>
                    <a:pt x="1661" y="12022"/>
                    <a:pt x="3896" y="6524"/>
                    <a:pt x="6254" y="3382"/>
                  </a:cubicBezTo>
                  <a:cubicBezTo>
                    <a:pt x="8613" y="240"/>
                    <a:pt x="11096" y="-545"/>
                    <a:pt x="13703" y="339"/>
                  </a:cubicBezTo>
                  <a:cubicBezTo>
                    <a:pt x="16309" y="1222"/>
                    <a:pt x="19041" y="3775"/>
                    <a:pt x="20158" y="6819"/>
                  </a:cubicBezTo>
                  <a:cubicBezTo>
                    <a:pt x="21275" y="9862"/>
                    <a:pt x="20778" y="13397"/>
                    <a:pt x="20282" y="15851"/>
                  </a:cubicBezTo>
                  <a:cubicBezTo>
                    <a:pt x="19785" y="18306"/>
                    <a:pt x="19289" y="19680"/>
                    <a:pt x="18792" y="21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10198100" y="1962724"/>
              <a:ext cx="85544" cy="22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264" fill="norm" stroke="1" extrusionOk="0">
                  <a:moveTo>
                    <a:pt x="20057" y="5205"/>
                  </a:moveTo>
                  <a:cubicBezTo>
                    <a:pt x="20572" y="4186"/>
                    <a:pt x="21086" y="3167"/>
                    <a:pt x="20572" y="2149"/>
                  </a:cubicBezTo>
                  <a:cubicBezTo>
                    <a:pt x="20057" y="1130"/>
                    <a:pt x="18515" y="111"/>
                    <a:pt x="15172" y="9"/>
                  </a:cubicBezTo>
                  <a:cubicBezTo>
                    <a:pt x="11829" y="-93"/>
                    <a:pt x="6686" y="722"/>
                    <a:pt x="3600" y="2149"/>
                  </a:cubicBezTo>
                  <a:cubicBezTo>
                    <a:pt x="515" y="3575"/>
                    <a:pt x="-514" y="5613"/>
                    <a:pt x="257" y="7650"/>
                  </a:cubicBezTo>
                  <a:cubicBezTo>
                    <a:pt x="1029" y="9688"/>
                    <a:pt x="3600" y="11726"/>
                    <a:pt x="5657" y="13458"/>
                  </a:cubicBezTo>
                  <a:cubicBezTo>
                    <a:pt x="7715" y="15190"/>
                    <a:pt x="9257" y="16616"/>
                    <a:pt x="9772" y="17839"/>
                  </a:cubicBezTo>
                  <a:cubicBezTo>
                    <a:pt x="10286" y="19062"/>
                    <a:pt x="9772" y="20081"/>
                    <a:pt x="8229" y="20692"/>
                  </a:cubicBezTo>
                  <a:cubicBezTo>
                    <a:pt x="6686" y="21303"/>
                    <a:pt x="4115" y="21507"/>
                    <a:pt x="2572" y="20896"/>
                  </a:cubicBezTo>
                  <a:cubicBezTo>
                    <a:pt x="1029" y="20284"/>
                    <a:pt x="515" y="18858"/>
                    <a:pt x="0" y="174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0331714" y="1887525"/>
              <a:ext cx="56886" cy="28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81" fill="norm" stroke="1" extrusionOk="0">
                  <a:moveTo>
                    <a:pt x="2300" y="8150"/>
                  </a:moveTo>
                  <a:cubicBezTo>
                    <a:pt x="1500" y="12063"/>
                    <a:pt x="700" y="15976"/>
                    <a:pt x="300" y="18324"/>
                  </a:cubicBezTo>
                  <a:cubicBezTo>
                    <a:pt x="-100" y="20671"/>
                    <a:pt x="-100" y="21454"/>
                    <a:pt x="300" y="21376"/>
                  </a:cubicBezTo>
                  <a:cubicBezTo>
                    <a:pt x="700" y="21297"/>
                    <a:pt x="1500" y="20358"/>
                    <a:pt x="2700" y="17071"/>
                  </a:cubicBezTo>
                  <a:cubicBezTo>
                    <a:pt x="3900" y="13784"/>
                    <a:pt x="5500" y="8150"/>
                    <a:pt x="6700" y="4863"/>
                  </a:cubicBezTo>
                  <a:cubicBezTo>
                    <a:pt x="7900" y="1576"/>
                    <a:pt x="8700" y="637"/>
                    <a:pt x="11100" y="245"/>
                  </a:cubicBezTo>
                  <a:cubicBezTo>
                    <a:pt x="13500" y="-146"/>
                    <a:pt x="17500" y="11"/>
                    <a:pt x="21500" y="1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0409595" y="1981550"/>
              <a:ext cx="86955" cy="203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163" fill="norm" stroke="1" extrusionOk="0">
                  <a:moveTo>
                    <a:pt x="20636" y="1024"/>
                  </a:moveTo>
                  <a:cubicBezTo>
                    <a:pt x="18124" y="363"/>
                    <a:pt x="15613" y="-298"/>
                    <a:pt x="11845" y="143"/>
                  </a:cubicBezTo>
                  <a:cubicBezTo>
                    <a:pt x="8078" y="584"/>
                    <a:pt x="3055" y="2126"/>
                    <a:pt x="1045" y="4000"/>
                  </a:cubicBezTo>
                  <a:cubicBezTo>
                    <a:pt x="-964" y="5873"/>
                    <a:pt x="41" y="8078"/>
                    <a:pt x="3055" y="10282"/>
                  </a:cubicBezTo>
                  <a:cubicBezTo>
                    <a:pt x="6069" y="12486"/>
                    <a:pt x="11092" y="14690"/>
                    <a:pt x="13603" y="16453"/>
                  </a:cubicBezTo>
                  <a:cubicBezTo>
                    <a:pt x="16115" y="18216"/>
                    <a:pt x="16115" y="19539"/>
                    <a:pt x="14859" y="20310"/>
                  </a:cubicBezTo>
                  <a:cubicBezTo>
                    <a:pt x="13603" y="21082"/>
                    <a:pt x="11092" y="21302"/>
                    <a:pt x="8831" y="21082"/>
                  </a:cubicBezTo>
                  <a:cubicBezTo>
                    <a:pt x="6571" y="20861"/>
                    <a:pt x="4562" y="20200"/>
                    <a:pt x="3557" y="18878"/>
                  </a:cubicBezTo>
                  <a:cubicBezTo>
                    <a:pt x="2552" y="17555"/>
                    <a:pt x="2552" y="15571"/>
                    <a:pt x="2552" y="135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0539926" y="1731038"/>
              <a:ext cx="353252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9267" y="0"/>
                  </a:moveTo>
                  <a:cubicBezTo>
                    <a:pt x="8245" y="1588"/>
                    <a:pt x="7222" y="3176"/>
                    <a:pt x="6200" y="5718"/>
                  </a:cubicBezTo>
                  <a:cubicBezTo>
                    <a:pt x="5177" y="8259"/>
                    <a:pt x="4155" y="11753"/>
                    <a:pt x="3579" y="14294"/>
                  </a:cubicBezTo>
                  <a:cubicBezTo>
                    <a:pt x="3004" y="16835"/>
                    <a:pt x="2876" y="18424"/>
                    <a:pt x="2940" y="19482"/>
                  </a:cubicBezTo>
                  <a:cubicBezTo>
                    <a:pt x="3004" y="20541"/>
                    <a:pt x="3260" y="21071"/>
                    <a:pt x="3707" y="21282"/>
                  </a:cubicBezTo>
                  <a:cubicBezTo>
                    <a:pt x="4155" y="21494"/>
                    <a:pt x="4794" y="21388"/>
                    <a:pt x="5177" y="21018"/>
                  </a:cubicBezTo>
                  <a:cubicBezTo>
                    <a:pt x="5560" y="20647"/>
                    <a:pt x="5688" y="20012"/>
                    <a:pt x="5497" y="18900"/>
                  </a:cubicBezTo>
                  <a:cubicBezTo>
                    <a:pt x="5305" y="17788"/>
                    <a:pt x="4794" y="16200"/>
                    <a:pt x="4218" y="15247"/>
                  </a:cubicBezTo>
                  <a:cubicBezTo>
                    <a:pt x="3643" y="14294"/>
                    <a:pt x="3004" y="13976"/>
                    <a:pt x="2173" y="13871"/>
                  </a:cubicBezTo>
                  <a:cubicBezTo>
                    <a:pt x="1343" y="13765"/>
                    <a:pt x="320" y="13871"/>
                    <a:pt x="65" y="14082"/>
                  </a:cubicBezTo>
                  <a:cubicBezTo>
                    <a:pt x="-191" y="14294"/>
                    <a:pt x="320" y="14612"/>
                    <a:pt x="1407" y="14824"/>
                  </a:cubicBezTo>
                  <a:cubicBezTo>
                    <a:pt x="2493" y="15035"/>
                    <a:pt x="4155" y="15141"/>
                    <a:pt x="5688" y="14982"/>
                  </a:cubicBezTo>
                  <a:cubicBezTo>
                    <a:pt x="7222" y="14824"/>
                    <a:pt x="8628" y="14400"/>
                    <a:pt x="9650" y="13818"/>
                  </a:cubicBezTo>
                  <a:cubicBezTo>
                    <a:pt x="10673" y="13235"/>
                    <a:pt x="11312" y="12494"/>
                    <a:pt x="11120" y="12176"/>
                  </a:cubicBezTo>
                  <a:cubicBezTo>
                    <a:pt x="10929" y="11859"/>
                    <a:pt x="9906" y="11965"/>
                    <a:pt x="8564" y="12918"/>
                  </a:cubicBezTo>
                  <a:cubicBezTo>
                    <a:pt x="7222" y="13871"/>
                    <a:pt x="5560" y="15671"/>
                    <a:pt x="4730" y="16835"/>
                  </a:cubicBezTo>
                  <a:cubicBezTo>
                    <a:pt x="3899" y="18000"/>
                    <a:pt x="3899" y="18529"/>
                    <a:pt x="3963" y="19059"/>
                  </a:cubicBezTo>
                  <a:cubicBezTo>
                    <a:pt x="4027" y="19588"/>
                    <a:pt x="4155" y="20118"/>
                    <a:pt x="4538" y="20435"/>
                  </a:cubicBezTo>
                  <a:cubicBezTo>
                    <a:pt x="4921" y="20753"/>
                    <a:pt x="5560" y="20859"/>
                    <a:pt x="6775" y="20488"/>
                  </a:cubicBezTo>
                  <a:cubicBezTo>
                    <a:pt x="7989" y="20118"/>
                    <a:pt x="9778" y="19271"/>
                    <a:pt x="11120" y="18635"/>
                  </a:cubicBezTo>
                  <a:cubicBezTo>
                    <a:pt x="12462" y="18000"/>
                    <a:pt x="13357" y="17576"/>
                    <a:pt x="13613" y="17629"/>
                  </a:cubicBezTo>
                  <a:cubicBezTo>
                    <a:pt x="13868" y="17682"/>
                    <a:pt x="13485" y="18212"/>
                    <a:pt x="13101" y="18741"/>
                  </a:cubicBezTo>
                  <a:cubicBezTo>
                    <a:pt x="12718" y="19271"/>
                    <a:pt x="12334" y="19800"/>
                    <a:pt x="12334" y="19800"/>
                  </a:cubicBezTo>
                  <a:cubicBezTo>
                    <a:pt x="12334" y="19800"/>
                    <a:pt x="12718" y="19271"/>
                    <a:pt x="13549" y="18000"/>
                  </a:cubicBezTo>
                  <a:cubicBezTo>
                    <a:pt x="14379" y="16729"/>
                    <a:pt x="15658" y="14718"/>
                    <a:pt x="16744" y="13500"/>
                  </a:cubicBezTo>
                  <a:cubicBezTo>
                    <a:pt x="17830" y="12282"/>
                    <a:pt x="18725" y="11859"/>
                    <a:pt x="19428" y="12124"/>
                  </a:cubicBezTo>
                  <a:cubicBezTo>
                    <a:pt x="20131" y="12388"/>
                    <a:pt x="20642" y="13341"/>
                    <a:pt x="20962" y="14824"/>
                  </a:cubicBezTo>
                  <a:cubicBezTo>
                    <a:pt x="21281" y="16306"/>
                    <a:pt x="21409" y="18318"/>
                    <a:pt x="21281" y="19641"/>
                  </a:cubicBezTo>
                  <a:cubicBezTo>
                    <a:pt x="21153" y="20965"/>
                    <a:pt x="20770" y="21600"/>
                    <a:pt x="20706" y="21600"/>
                  </a:cubicBezTo>
                  <a:cubicBezTo>
                    <a:pt x="20642" y="21600"/>
                    <a:pt x="20898" y="20965"/>
                    <a:pt x="21153" y="203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0943027" y="1737388"/>
              <a:ext cx="105974" cy="48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392" fill="norm" stroke="1" extrusionOk="0">
                  <a:moveTo>
                    <a:pt x="11039" y="0"/>
                  </a:moveTo>
                  <a:cubicBezTo>
                    <a:pt x="10192" y="2057"/>
                    <a:pt x="9345" y="4114"/>
                    <a:pt x="7439" y="6826"/>
                  </a:cubicBezTo>
                  <a:cubicBezTo>
                    <a:pt x="5533" y="9538"/>
                    <a:pt x="2569" y="12904"/>
                    <a:pt x="1086" y="15288"/>
                  </a:cubicBezTo>
                  <a:cubicBezTo>
                    <a:pt x="-396" y="17673"/>
                    <a:pt x="-396" y="19075"/>
                    <a:pt x="1298" y="20057"/>
                  </a:cubicBezTo>
                  <a:cubicBezTo>
                    <a:pt x="2992" y="21039"/>
                    <a:pt x="6380" y="21600"/>
                    <a:pt x="9980" y="21319"/>
                  </a:cubicBezTo>
                  <a:cubicBezTo>
                    <a:pt x="13580" y="21039"/>
                    <a:pt x="17392" y="19917"/>
                    <a:pt x="21204" y="187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0890250" y="1927888"/>
              <a:ext cx="2159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0" y="4150388"/>
              <a:ext cx="107823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00"/>
                  </a:moveTo>
                  <a:cubicBezTo>
                    <a:pt x="178" y="667"/>
                    <a:pt x="356" y="533"/>
                    <a:pt x="517" y="467"/>
                  </a:cubicBezTo>
                  <a:cubicBezTo>
                    <a:pt x="678" y="400"/>
                    <a:pt x="823" y="400"/>
                    <a:pt x="967" y="400"/>
                  </a:cubicBezTo>
                  <a:cubicBezTo>
                    <a:pt x="1111" y="400"/>
                    <a:pt x="1255" y="400"/>
                    <a:pt x="1414" y="467"/>
                  </a:cubicBezTo>
                  <a:cubicBezTo>
                    <a:pt x="1573" y="533"/>
                    <a:pt x="1747" y="667"/>
                    <a:pt x="1898" y="733"/>
                  </a:cubicBezTo>
                  <a:cubicBezTo>
                    <a:pt x="2048" y="800"/>
                    <a:pt x="2175" y="800"/>
                    <a:pt x="2313" y="800"/>
                  </a:cubicBezTo>
                  <a:cubicBezTo>
                    <a:pt x="2451" y="800"/>
                    <a:pt x="2599" y="800"/>
                    <a:pt x="2750" y="800"/>
                  </a:cubicBezTo>
                  <a:cubicBezTo>
                    <a:pt x="2900" y="800"/>
                    <a:pt x="3053" y="800"/>
                    <a:pt x="3220" y="800"/>
                  </a:cubicBezTo>
                  <a:cubicBezTo>
                    <a:pt x="3388" y="800"/>
                    <a:pt x="3570" y="800"/>
                    <a:pt x="3708" y="800"/>
                  </a:cubicBezTo>
                  <a:cubicBezTo>
                    <a:pt x="3846" y="800"/>
                    <a:pt x="3939" y="800"/>
                    <a:pt x="4039" y="800"/>
                  </a:cubicBezTo>
                  <a:cubicBezTo>
                    <a:pt x="4139" y="800"/>
                    <a:pt x="4245" y="800"/>
                    <a:pt x="4346" y="800"/>
                  </a:cubicBezTo>
                  <a:cubicBezTo>
                    <a:pt x="4448" y="800"/>
                    <a:pt x="4546" y="800"/>
                    <a:pt x="4652" y="800"/>
                  </a:cubicBezTo>
                  <a:cubicBezTo>
                    <a:pt x="4758" y="800"/>
                    <a:pt x="4872" y="800"/>
                    <a:pt x="4991" y="733"/>
                  </a:cubicBezTo>
                  <a:cubicBezTo>
                    <a:pt x="5110" y="667"/>
                    <a:pt x="5233" y="533"/>
                    <a:pt x="5411" y="467"/>
                  </a:cubicBezTo>
                  <a:cubicBezTo>
                    <a:pt x="5589" y="400"/>
                    <a:pt x="5822" y="400"/>
                    <a:pt x="6002" y="400"/>
                  </a:cubicBezTo>
                  <a:cubicBezTo>
                    <a:pt x="6182" y="400"/>
                    <a:pt x="6310" y="400"/>
                    <a:pt x="6437" y="400"/>
                  </a:cubicBezTo>
                  <a:cubicBezTo>
                    <a:pt x="6564" y="400"/>
                    <a:pt x="6691" y="400"/>
                    <a:pt x="6818" y="400"/>
                  </a:cubicBezTo>
                  <a:cubicBezTo>
                    <a:pt x="6946" y="400"/>
                    <a:pt x="7073" y="400"/>
                    <a:pt x="7198" y="400"/>
                  </a:cubicBezTo>
                  <a:cubicBezTo>
                    <a:pt x="7323" y="400"/>
                    <a:pt x="7446" y="400"/>
                    <a:pt x="7577" y="400"/>
                  </a:cubicBezTo>
                  <a:cubicBezTo>
                    <a:pt x="7709" y="400"/>
                    <a:pt x="7849" y="400"/>
                    <a:pt x="7989" y="400"/>
                  </a:cubicBezTo>
                  <a:cubicBezTo>
                    <a:pt x="8129" y="400"/>
                    <a:pt x="8269" y="400"/>
                    <a:pt x="8411" y="333"/>
                  </a:cubicBezTo>
                  <a:cubicBezTo>
                    <a:pt x="8553" y="267"/>
                    <a:pt x="8697" y="133"/>
                    <a:pt x="8835" y="67"/>
                  </a:cubicBezTo>
                  <a:cubicBezTo>
                    <a:pt x="8972" y="0"/>
                    <a:pt x="9104" y="0"/>
                    <a:pt x="9250" y="0"/>
                  </a:cubicBezTo>
                  <a:cubicBezTo>
                    <a:pt x="9396" y="0"/>
                    <a:pt x="9558" y="0"/>
                    <a:pt x="9717" y="0"/>
                  </a:cubicBezTo>
                  <a:cubicBezTo>
                    <a:pt x="9876" y="0"/>
                    <a:pt x="10033" y="0"/>
                    <a:pt x="10192" y="0"/>
                  </a:cubicBezTo>
                  <a:cubicBezTo>
                    <a:pt x="10351" y="0"/>
                    <a:pt x="10512" y="0"/>
                    <a:pt x="10669" y="0"/>
                  </a:cubicBezTo>
                  <a:cubicBezTo>
                    <a:pt x="10825" y="0"/>
                    <a:pt x="10978" y="0"/>
                    <a:pt x="11143" y="0"/>
                  </a:cubicBezTo>
                  <a:cubicBezTo>
                    <a:pt x="11309" y="0"/>
                    <a:pt x="11487" y="0"/>
                    <a:pt x="11663" y="0"/>
                  </a:cubicBezTo>
                  <a:cubicBezTo>
                    <a:pt x="11839" y="0"/>
                    <a:pt x="12013" y="0"/>
                    <a:pt x="12189" y="0"/>
                  </a:cubicBezTo>
                  <a:cubicBezTo>
                    <a:pt x="12365" y="0"/>
                    <a:pt x="12543" y="0"/>
                    <a:pt x="12714" y="0"/>
                  </a:cubicBezTo>
                  <a:cubicBezTo>
                    <a:pt x="12886" y="0"/>
                    <a:pt x="13052" y="0"/>
                    <a:pt x="13230" y="67"/>
                  </a:cubicBezTo>
                  <a:cubicBezTo>
                    <a:pt x="13408" y="133"/>
                    <a:pt x="13599" y="267"/>
                    <a:pt x="13785" y="400"/>
                  </a:cubicBezTo>
                  <a:cubicBezTo>
                    <a:pt x="13972" y="533"/>
                    <a:pt x="14154" y="667"/>
                    <a:pt x="14339" y="800"/>
                  </a:cubicBezTo>
                  <a:cubicBezTo>
                    <a:pt x="14523" y="933"/>
                    <a:pt x="14710" y="1067"/>
                    <a:pt x="14888" y="1267"/>
                  </a:cubicBezTo>
                  <a:cubicBezTo>
                    <a:pt x="15066" y="1467"/>
                    <a:pt x="15235" y="1733"/>
                    <a:pt x="15416" y="2000"/>
                  </a:cubicBezTo>
                  <a:cubicBezTo>
                    <a:pt x="15596" y="2267"/>
                    <a:pt x="15787" y="2533"/>
                    <a:pt x="15971" y="2867"/>
                  </a:cubicBezTo>
                  <a:cubicBezTo>
                    <a:pt x="16155" y="3200"/>
                    <a:pt x="16334" y="3600"/>
                    <a:pt x="16512" y="4000"/>
                  </a:cubicBezTo>
                  <a:cubicBezTo>
                    <a:pt x="16690" y="4400"/>
                    <a:pt x="16868" y="4800"/>
                    <a:pt x="17037" y="5200"/>
                  </a:cubicBezTo>
                  <a:cubicBezTo>
                    <a:pt x="17207" y="5600"/>
                    <a:pt x="17368" y="6000"/>
                    <a:pt x="17538" y="6467"/>
                  </a:cubicBezTo>
                  <a:cubicBezTo>
                    <a:pt x="17707" y="6933"/>
                    <a:pt x="17886" y="7467"/>
                    <a:pt x="18057" y="8000"/>
                  </a:cubicBezTo>
                  <a:cubicBezTo>
                    <a:pt x="18229" y="8533"/>
                    <a:pt x="18394" y="9067"/>
                    <a:pt x="18632" y="9867"/>
                  </a:cubicBezTo>
                  <a:cubicBezTo>
                    <a:pt x="18869" y="10667"/>
                    <a:pt x="19179" y="11733"/>
                    <a:pt x="19414" y="12533"/>
                  </a:cubicBezTo>
                  <a:cubicBezTo>
                    <a:pt x="19649" y="13333"/>
                    <a:pt x="19811" y="13867"/>
                    <a:pt x="19963" y="14467"/>
                  </a:cubicBezTo>
                  <a:cubicBezTo>
                    <a:pt x="20116" y="15067"/>
                    <a:pt x="20260" y="15733"/>
                    <a:pt x="20464" y="16600"/>
                  </a:cubicBezTo>
                  <a:cubicBezTo>
                    <a:pt x="20667" y="17467"/>
                    <a:pt x="20930" y="18533"/>
                    <a:pt x="21129" y="19400"/>
                  </a:cubicBezTo>
                  <a:cubicBezTo>
                    <a:pt x="21329" y="20267"/>
                    <a:pt x="21464" y="20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613094" y="4938037"/>
              <a:ext cx="225107" cy="21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775" fill="norm" stroke="1" extrusionOk="0">
                  <a:moveTo>
                    <a:pt x="3835" y="7382"/>
                  </a:moveTo>
                  <a:cubicBezTo>
                    <a:pt x="4627" y="7999"/>
                    <a:pt x="5420" y="8616"/>
                    <a:pt x="6906" y="8513"/>
                  </a:cubicBezTo>
                  <a:cubicBezTo>
                    <a:pt x="8392" y="8410"/>
                    <a:pt x="10572" y="7588"/>
                    <a:pt x="12356" y="6662"/>
                  </a:cubicBezTo>
                  <a:cubicBezTo>
                    <a:pt x="14139" y="5736"/>
                    <a:pt x="15526" y="4708"/>
                    <a:pt x="16319" y="3679"/>
                  </a:cubicBezTo>
                  <a:cubicBezTo>
                    <a:pt x="17112" y="2650"/>
                    <a:pt x="17310" y="1622"/>
                    <a:pt x="16418" y="799"/>
                  </a:cubicBezTo>
                  <a:cubicBezTo>
                    <a:pt x="15526" y="-24"/>
                    <a:pt x="13545" y="-641"/>
                    <a:pt x="10671" y="1210"/>
                  </a:cubicBezTo>
                  <a:cubicBezTo>
                    <a:pt x="7798" y="3062"/>
                    <a:pt x="4033" y="7382"/>
                    <a:pt x="1952" y="10673"/>
                  </a:cubicBezTo>
                  <a:cubicBezTo>
                    <a:pt x="-129" y="13965"/>
                    <a:pt x="-525" y="16228"/>
                    <a:pt x="664" y="17976"/>
                  </a:cubicBezTo>
                  <a:cubicBezTo>
                    <a:pt x="1853" y="19725"/>
                    <a:pt x="4627" y="20959"/>
                    <a:pt x="8293" y="20753"/>
                  </a:cubicBezTo>
                  <a:cubicBezTo>
                    <a:pt x="11959" y="20548"/>
                    <a:pt x="16517" y="18902"/>
                    <a:pt x="21075" y="17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933813" y="4791204"/>
              <a:ext cx="129401" cy="40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20" fill="norm" stroke="1" extrusionOk="0">
                  <a:moveTo>
                    <a:pt x="4121" y="7711"/>
                  </a:moveTo>
                  <a:cubicBezTo>
                    <a:pt x="3424" y="10717"/>
                    <a:pt x="2727" y="13723"/>
                    <a:pt x="2205" y="15839"/>
                  </a:cubicBezTo>
                  <a:cubicBezTo>
                    <a:pt x="1682" y="17954"/>
                    <a:pt x="1334" y="19179"/>
                    <a:pt x="985" y="20070"/>
                  </a:cubicBezTo>
                  <a:cubicBezTo>
                    <a:pt x="637" y="20960"/>
                    <a:pt x="288" y="21517"/>
                    <a:pt x="114" y="21406"/>
                  </a:cubicBezTo>
                  <a:cubicBezTo>
                    <a:pt x="-60" y="21294"/>
                    <a:pt x="-60" y="20515"/>
                    <a:pt x="288" y="18622"/>
                  </a:cubicBezTo>
                  <a:cubicBezTo>
                    <a:pt x="637" y="16729"/>
                    <a:pt x="1334" y="13723"/>
                    <a:pt x="2727" y="10884"/>
                  </a:cubicBezTo>
                  <a:cubicBezTo>
                    <a:pt x="4121" y="8045"/>
                    <a:pt x="6211" y="5373"/>
                    <a:pt x="7605" y="3758"/>
                  </a:cubicBezTo>
                  <a:cubicBezTo>
                    <a:pt x="8998" y="2144"/>
                    <a:pt x="9695" y="1587"/>
                    <a:pt x="10566" y="1086"/>
                  </a:cubicBezTo>
                  <a:cubicBezTo>
                    <a:pt x="11437" y="585"/>
                    <a:pt x="12482" y="140"/>
                    <a:pt x="13875" y="28"/>
                  </a:cubicBezTo>
                  <a:cubicBezTo>
                    <a:pt x="15269" y="-83"/>
                    <a:pt x="17011" y="140"/>
                    <a:pt x="18405" y="641"/>
                  </a:cubicBezTo>
                  <a:cubicBezTo>
                    <a:pt x="19798" y="1142"/>
                    <a:pt x="20843" y="1921"/>
                    <a:pt x="21192" y="2923"/>
                  </a:cubicBezTo>
                  <a:cubicBezTo>
                    <a:pt x="21540" y="3925"/>
                    <a:pt x="21192" y="5150"/>
                    <a:pt x="17708" y="6597"/>
                  </a:cubicBezTo>
                  <a:cubicBezTo>
                    <a:pt x="14224" y="8045"/>
                    <a:pt x="7605" y="9715"/>
                    <a:pt x="985" y="1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108621" y="4806824"/>
              <a:ext cx="261697" cy="364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02" fill="norm" stroke="1" extrusionOk="0">
                  <a:moveTo>
                    <a:pt x="5399" y="5074"/>
                  </a:moveTo>
                  <a:cubicBezTo>
                    <a:pt x="4880" y="6191"/>
                    <a:pt x="4362" y="7308"/>
                    <a:pt x="3843" y="8922"/>
                  </a:cubicBezTo>
                  <a:cubicBezTo>
                    <a:pt x="3325" y="10536"/>
                    <a:pt x="2807" y="12646"/>
                    <a:pt x="2375" y="14508"/>
                  </a:cubicBezTo>
                  <a:cubicBezTo>
                    <a:pt x="1943" y="16370"/>
                    <a:pt x="1597" y="17984"/>
                    <a:pt x="1251" y="19226"/>
                  </a:cubicBezTo>
                  <a:cubicBezTo>
                    <a:pt x="906" y="20467"/>
                    <a:pt x="560" y="21336"/>
                    <a:pt x="301" y="21398"/>
                  </a:cubicBezTo>
                  <a:cubicBezTo>
                    <a:pt x="42" y="21460"/>
                    <a:pt x="-131" y="20715"/>
                    <a:pt x="128" y="18481"/>
                  </a:cubicBezTo>
                  <a:cubicBezTo>
                    <a:pt x="387" y="16246"/>
                    <a:pt x="1079" y="12522"/>
                    <a:pt x="1856" y="9915"/>
                  </a:cubicBezTo>
                  <a:cubicBezTo>
                    <a:pt x="2634" y="7308"/>
                    <a:pt x="3498" y="5819"/>
                    <a:pt x="4535" y="4763"/>
                  </a:cubicBezTo>
                  <a:cubicBezTo>
                    <a:pt x="5571" y="3708"/>
                    <a:pt x="6781" y="3088"/>
                    <a:pt x="7472" y="3150"/>
                  </a:cubicBezTo>
                  <a:cubicBezTo>
                    <a:pt x="8163" y="3212"/>
                    <a:pt x="8336" y="3957"/>
                    <a:pt x="8423" y="4763"/>
                  </a:cubicBezTo>
                  <a:cubicBezTo>
                    <a:pt x="8509" y="5570"/>
                    <a:pt x="8509" y="6439"/>
                    <a:pt x="8682" y="7184"/>
                  </a:cubicBezTo>
                  <a:cubicBezTo>
                    <a:pt x="8855" y="7929"/>
                    <a:pt x="9200" y="8550"/>
                    <a:pt x="9805" y="8860"/>
                  </a:cubicBezTo>
                  <a:cubicBezTo>
                    <a:pt x="10410" y="9170"/>
                    <a:pt x="11274" y="9170"/>
                    <a:pt x="12224" y="8550"/>
                  </a:cubicBezTo>
                  <a:cubicBezTo>
                    <a:pt x="13175" y="7929"/>
                    <a:pt x="14211" y="6688"/>
                    <a:pt x="15421" y="5260"/>
                  </a:cubicBezTo>
                  <a:cubicBezTo>
                    <a:pt x="16631" y="3832"/>
                    <a:pt x="18013" y="2219"/>
                    <a:pt x="19050" y="1226"/>
                  </a:cubicBezTo>
                  <a:cubicBezTo>
                    <a:pt x="20087" y="232"/>
                    <a:pt x="20778" y="-140"/>
                    <a:pt x="21123" y="46"/>
                  </a:cubicBezTo>
                  <a:cubicBezTo>
                    <a:pt x="21469" y="232"/>
                    <a:pt x="21469" y="977"/>
                    <a:pt x="20951" y="3460"/>
                  </a:cubicBezTo>
                  <a:cubicBezTo>
                    <a:pt x="20432" y="5943"/>
                    <a:pt x="19395" y="10163"/>
                    <a:pt x="18618" y="13143"/>
                  </a:cubicBezTo>
                  <a:cubicBezTo>
                    <a:pt x="17840" y="16122"/>
                    <a:pt x="17322" y="17860"/>
                    <a:pt x="16803" y="19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397000" y="4842538"/>
              <a:ext cx="889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080"/>
                    <a:pt x="15429" y="2160"/>
                    <a:pt x="12343" y="4680"/>
                  </a:cubicBezTo>
                  <a:cubicBezTo>
                    <a:pt x="9257" y="7200"/>
                    <a:pt x="6171" y="11160"/>
                    <a:pt x="4114" y="14220"/>
                  </a:cubicBezTo>
                  <a:cubicBezTo>
                    <a:pt x="2057" y="17280"/>
                    <a:pt x="1029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441450" y="4810788"/>
              <a:ext cx="196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581" y="11127"/>
                  </a:cubicBezTo>
                  <a:cubicBezTo>
                    <a:pt x="1161" y="8509"/>
                    <a:pt x="2323" y="7200"/>
                    <a:pt x="5923" y="5564"/>
                  </a:cubicBezTo>
                  <a:cubicBezTo>
                    <a:pt x="9523" y="3927"/>
                    <a:pt x="15561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403350" y="5007638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1651000" y="495683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644014" y="5109238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2616200" y="4898771"/>
              <a:ext cx="214167" cy="513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45" fill="norm" stroke="1" extrusionOk="0">
                  <a:moveTo>
                    <a:pt x="3176" y="5763"/>
                  </a:moveTo>
                  <a:cubicBezTo>
                    <a:pt x="2329" y="8365"/>
                    <a:pt x="1482" y="10968"/>
                    <a:pt x="1165" y="14004"/>
                  </a:cubicBezTo>
                  <a:cubicBezTo>
                    <a:pt x="847" y="17040"/>
                    <a:pt x="1059" y="20510"/>
                    <a:pt x="1271" y="20987"/>
                  </a:cubicBezTo>
                  <a:cubicBezTo>
                    <a:pt x="1482" y="21464"/>
                    <a:pt x="1694" y="18948"/>
                    <a:pt x="2329" y="16216"/>
                  </a:cubicBezTo>
                  <a:cubicBezTo>
                    <a:pt x="2965" y="13483"/>
                    <a:pt x="4024" y="10534"/>
                    <a:pt x="5188" y="8148"/>
                  </a:cubicBezTo>
                  <a:cubicBezTo>
                    <a:pt x="6353" y="5763"/>
                    <a:pt x="7624" y="3941"/>
                    <a:pt x="9424" y="2640"/>
                  </a:cubicBezTo>
                  <a:cubicBezTo>
                    <a:pt x="11224" y="1339"/>
                    <a:pt x="13553" y="558"/>
                    <a:pt x="15247" y="211"/>
                  </a:cubicBezTo>
                  <a:cubicBezTo>
                    <a:pt x="16941" y="-136"/>
                    <a:pt x="18000" y="-49"/>
                    <a:pt x="19059" y="428"/>
                  </a:cubicBezTo>
                  <a:cubicBezTo>
                    <a:pt x="20118" y="905"/>
                    <a:pt x="21176" y="1772"/>
                    <a:pt x="21388" y="2857"/>
                  </a:cubicBezTo>
                  <a:cubicBezTo>
                    <a:pt x="21600" y="3941"/>
                    <a:pt x="20965" y="5242"/>
                    <a:pt x="18741" y="6283"/>
                  </a:cubicBezTo>
                  <a:cubicBezTo>
                    <a:pt x="16518" y="7324"/>
                    <a:pt x="12706" y="8105"/>
                    <a:pt x="9318" y="8625"/>
                  </a:cubicBezTo>
                  <a:cubicBezTo>
                    <a:pt x="5929" y="9146"/>
                    <a:pt x="2965" y="9406"/>
                    <a:pt x="0" y="9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832100" y="5109238"/>
              <a:ext cx="952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733"/>
                    <a:pt x="9600" y="7467"/>
                    <a:pt x="13200" y="11067"/>
                  </a:cubicBezTo>
                  <a:cubicBezTo>
                    <a:pt x="16800" y="14667"/>
                    <a:pt x="19200" y="18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2813050" y="5128288"/>
              <a:ext cx="1270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80" y="4608"/>
                    <a:pt x="9360" y="9216"/>
                    <a:pt x="5760" y="12816"/>
                  </a:cubicBezTo>
                  <a:cubicBezTo>
                    <a:pt x="2160" y="16416"/>
                    <a:pt x="108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3005273" y="4930099"/>
              <a:ext cx="125278" cy="25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58" fill="norm" stroke="1" extrusionOk="0">
                  <a:moveTo>
                    <a:pt x="21307" y="112"/>
                  </a:moveTo>
                  <a:cubicBezTo>
                    <a:pt x="19507" y="-65"/>
                    <a:pt x="17707" y="-242"/>
                    <a:pt x="14467" y="1351"/>
                  </a:cubicBezTo>
                  <a:cubicBezTo>
                    <a:pt x="11227" y="2945"/>
                    <a:pt x="6547" y="6309"/>
                    <a:pt x="3667" y="8965"/>
                  </a:cubicBezTo>
                  <a:cubicBezTo>
                    <a:pt x="787" y="11620"/>
                    <a:pt x="-293" y="13568"/>
                    <a:pt x="67" y="15515"/>
                  </a:cubicBezTo>
                  <a:cubicBezTo>
                    <a:pt x="427" y="17463"/>
                    <a:pt x="2227" y="19410"/>
                    <a:pt x="4387" y="20384"/>
                  </a:cubicBezTo>
                  <a:cubicBezTo>
                    <a:pt x="6547" y="21358"/>
                    <a:pt x="9067" y="21358"/>
                    <a:pt x="11587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3158860" y="4950488"/>
              <a:ext cx="219341" cy="236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78" fill="norm" stroke="1" extrusionOk="0">
                  <a:moveTo>
                    <a:pt x="19653" y="0"/>
                  </a:moveTo>
                  <a:cubicBezTo>
                    <a:pt x="16745" y="5543"/>
                    <a:pt x="13837" y="11087"/>
                    <a:pt x="11241" y="14623"/>
                  </a:cubicBezTo>
                  <a:cubicBezTo>
                    <a:pt x="8645" y="18159"/>
                    <a:pt x="6360" y="19688"/>
                    <a:pt x="4699" y="20549"/>
                  </a:cubicBezTo>
                  <a:cubicBezTo>
                    <a:pt x="3037" y="21409"/>
                    <a:pt x="1999" y="21600"/>
                    <a:pt x="1272" y="21122"/>
                  </a:cubicBezTo>
                  <a:cubicBezTo>
                    <a:pt x="545" y="20644"/>
                    <a:pt x="130" y="19497"/>
                    <a:pt x="26" y="18064"/>
                  </a:cubicBezTo>
                  <a:cubicBezTo>
                    <a:pt x="-78" y="16630"/>
                    <a:pt x="130" y="14910"/>
                    <a:pt x="649" y="13763"/>
                  </a:cubicBezTo>
                  <a:cubicBezTo>
                    <a:pt x="1168" y="12616"/>
                    <a:pt x="1999" y="12042"/>
                    <a:pt x="3972" y="12138"/>
                  </a:cubicBezTo>
                  <a:cubicBezTo>
                    <a:pt x="5945" y="12234"/>
                    <a:pt x="9060" y="12998"/>
                    <a:pt x="12176" y="14623"/>
                  </a:cubicBezTo>
                  <a:cubicBezTo>
                    <a:pt x="15291" y="16248"/>
                    <a:pt x="18407" y="18733"/>
                    <a:pt x="21522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3403600" y="4918738"/>
              <a:ext cx="11753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fill="norm" stroke="1" extrusionOk="0">
                  <a:moveTo>
                    <a:pt x="12505" y="0"/>
                  </a:moveTo>
                  <a:cubicBezTo>
                    <a:pt x="15537" y="1176"/>
                    <a:pt x="18568" y="2351"/>
                    <a:pt x="20084" y="4188"/>
                  </a:cubicBezTo>
                  <a:cubicBezTo>
                    <a:pt x="21600" y="6024"/>
                    <a:pt x="21600" y="8522"/>
                    <a:pt x="18000" y="11535"/>
                  </a:cubicBezTo>
                  <a:cubicBezTo>
                    <a:pt x="14400" y="14547"/>
                    <a:pt x="7200" y="18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2825749" y="4570001"/>
              <a:ext cx="260351" cy="291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1407"/>
                  </a:moveTo>
                  <a:cubicBezTo>
                    <a:pt x="3161" y="17211"/>
                    <a:pt x="6322" y="13016"/>
                    <a:pt x="8517" y="9908"/>
                  </a:cubicBezTo>
                  <a:cubicBezTo>
                    <a:pt x="10712" y="6800"/>
                    <a:pt x="11941" y="4780"/>
                    <a:pt x="12995" y="3148"/>
                  </a:cubicBezTo>
                  <a:cubicBezTo>
                    <a:pt x="14049" y="1516"/>
                    <a:pt x="14927" y="273"/>
                    <a:pt x="15366" y="40"/>
                  </a:cubicBezTo>
                  <a:cubicBezTo>
                    <a:pt x="15805" y="-193"/>
                    <a:pt x="15805" y="584"/>
                    <a:pt x="16244" y="2604"/>
                  </a:cubicBezTo>
                  <a:cubicBezTo>
                    <a:pt x="16683" y="4624"/>
                    <a:pt x="17561" y="7888"/>
                    <a:pt x="18527" y="10296"/>
                  </a:cubicBezTo>
                  <a:cubicBezTo>
                    <a:pt x="19493" y="12705"/>
                    <a:pt x="20546" y="14259"/>
                    <a:pt x="21600" y="15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3752849" y="5071138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3708400" y="5191788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4448905" y="4855238"/>
              <a:ext cx="2784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1838"/>
                    <a:pt x="4867" y="3677"/>
                    <a:pt x="1782" y="7277"/>
                  </a:cubicBezTo>
                  <a:cubicBezTo>
                    <a:pt x="-1304" y="10877"/>
                    <a:pt x="239" y="16238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4197350" y="5242588"/>
              <a:ext cx="349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4289149" y="5414038"/>
              <a:ext cx="181251" cy="17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70" fill="norm" stroke="1" extrusionOk="0">
                  <a:moveTo>
                    <a:pt x="1916" y="0"/>
                  </a:moveTo>
                  <a:cubicBezTo>
                    <a:pt x="1414" y="6171"/>
                    <a:pt x="912" y="12343"/>
                    <a:pt x="535" y="16200"/>
                  </a:cubicBezTo>
                  <a:cubicBezTo>
                    <a:pt x="158" y="20057"/>
                    <a:pt x="-93" y="21600"/>
                    <a:pt x="33" y="21343"/>
                  </a:cubicBezTo>
                  <a:cubicBezTo>
                    <a:pt x="158" y="21086"/>
                    <a:pt x="660" y="19029"/>
                    <a:pt x="1916" y="15943"/>
                  </a:cubicBezTo>
                  <a:cubicBezTo>
                    <a:pt x="3172" y="12857"/>
                    <a:pt x="5181" y="8743"/>
                    <a:pt x="7191" y="5914"/>
                  </a:cubicBezTo>
                  <a:cubicBezTo>
                    <a:pt x="9200" y="3086"/>
                    <a:pt x="11209" y="1543"/>
                    <a:pt x="13219" y="1671"/>
                  </a:cubicBezTo>
                  <a:cubicBezTo>
                    <a:pt x="15228" y="1800"/>
                    <a:pt x="17237" y="3600"/>
                    <a:pt x="18367" y="6429"/>
                  </a:cubicBezTo>
                  <a:cubicBezTo>
                    <a:pt x="19498" y="9257"/>
                    <a:pt x="19749" y="13114"/>
                    <a:pt x="20126" y="15686"/>
                  </a:cubicBezTo>
                  <a:cubicBezTo>
                    <a:pt x="20502" y="18257"/>
                    <a:pt x="21005" y="19543"/>
                    <a:pt x="21507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4782492" y="4931438"/>
              <a:ext cx="335608" cy="35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23" fill="norm" stroke="1" extrusionOk="0">
                  <a:moveTo>
                    <a:pt x="21539" y="0"/>
                  </a:moveTo>
                  <a:cubicBezTo>
                    <a:pt x="17871" y="1681"/>
                    <a:pt x="14203" y="3363"/>
                    <a:pt x="11554" y="4527"/>
                  </a:cubicBezTo>
                  <a:cubicBezTo>
                    <a:pt x="8905" y="5691"/>
                    <a:pt x="7275" y="6338"/>
                    <a:pt x="6188" y="6855"/>
                  </a:cubicBezTo>
                  <a:cubicBezTo>
                    <a:pt x="5101" y="7372"/>
                    <a:pt x="4558" y="7760"/>
                    <a:pt x="4490" y="8213"/>
                  </a:cubicBezTo>
                  <a:cubicBezTo>
                    <a:pt x="4422" y="8666"/>
                    <a:pt x="4830" y="9183"/>
                    <a:pt x="5781" y="9571"/>
                  </a:cubicBezTo>
                  <a:cubicBezTo>
                    <a:pt x="6731" y="9959"/>
                    <a:pt x="8226" y="10218"/>
                    <a:pt x="9313" y="10412"/>
                  </a:cubicBezTo>
                  <a:cubicBezTo>
                    <a:pt x="10399" y="10606"/>
                    <a:pt x="11079" y="10735"/>
                    <a:pt x="11554" y="11123"/>
                  </a:cubicBezTo>
                  <a:cubicBezTo>
                    <a:pt x="12030" y="11511"/>
                    <a:pt x="12301" y="12158"/>
                    <a:pt x="12165" y="12675"/>
                  </a:cubicBezTo>
                  <a:cubicBezTo>
                    <a:pt x="12030" y="13193"/>
                    <a:pt x="11486" y="13581"/>
                    <a:pt x="9856" y="14422"/>
                  </a:cubicBezTo>
                  <a:cubicBezTo>
                    <a:pt x="8226" y="15262"/>
                    <a:pt x="5509" y="16556"/>
                    <a:pt x="3811" y="17396"/>
                  </a:cubicBezTo>
                  <a:cubicBezTo>
                    <a:pt x="2113" y="18237"/>
                    <a:pt x="1433" y="18625"/>
                    <a:pt x="890" y="19078"/>
                  </a:cubicBezTo>
                  <a:cubicBezTo>
                    <a:pt x="347" y="19531"/>
                    <a:pt x="-61" y="20048"/>
                    <a:pt x="7" y="20501"/>
                  </a:cubicBezTo>
                  <a:cubicBezTo>
                    <a:pt x="75" y="20953"/>
                    <a:pt x="618" y="21341"/>
                    <a:pt x="2520" y="21471"/>
                  </a:cubicBezTo>
                  <a:cubicBezTo>
                    <a:pt x="4422" y="21600"/>
                    <a:pt x="7682" y="21471"/>
                    <a:pt x="10467" y="21277"/>
                  </a:cubicBezTo>
                  <a:cubicBezTo>
                    <a:pt x="13252" y="21083"/>
                    <a:pt x="15562" y="20824"/>
                    <a:pt x="17871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375456" y="4944138"/>
              <a:ext cx="3474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600" fill="norm" stroke="1" extrusionOk="0">
                  <a:moveTo>
                    <a:pt x="20856" y="0"/>
                  </a:moveTo>
                  <a:cubicBezTo>
                    <a:pt x="17044" y="2304"/>
                    <a:pt x="13232" y="4608"/>
                    <a:pt x="9421" y="7848"/>
                  </a:cubicBezTo>
                  <a:cubicBezTo>
                    <a:pt x="5609" y="11088"/>
                    <a:pt x="1797" y="15264"/>
                    <a:pt x="527" y="17712"/>
                  </a:cubicBezTo>
                  <a:cubicBezTo>
                    <a:pt x="-744" y="20160"/>
                    <a:pt x="527" y="20880"/>
                    <a:pt x="17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232400" y="4934357"/>
              <a:ext cx="298450" cy="4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1190"/>
                  </a:moveTo>
                  <a:cubicBezTo>
                    <a:pt x="1379" y="14710"/>
                    <a:pt x="2757" y="8230"/>
                    <a:pt x="5898" y="4450"/>
                  </a:cubicBezTo>
                  <a:cubicBezTo>
                    <a:pt x="9038" y="670"/>
                    <a:pt x="13940" y="-410"/>
                    <a:pt x="16851" y="130"/>
                  </a:cubicBezTo>
                  <a:cubicBezTo>
                    <a:pt x="19762" y="670"/>
                    <a:pt x="20681" y="2830"/>
                    <a:pt x="21600" y="4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200650" y="5261638"/>
              <a:ext cx="2032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615645" y="4917667"/>
              <a:ext cx="226355" cy="312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383" fill="norm" stroke="1" extrusionOk="0">
                  <a:moveTo>
                    <a:pt x="20999" y="3552"/>
                  </a:moveTo>
                  <a:cubicBezTo>
                    <a:pt x="20999" y="2392"/>
                    <a:pt x="20999" y="1233"/>
                    <a:pt x="20508" y="580"/>
                  </a:cubicBezTo>
                  <a:cubicBezTo>
                    <a:pt x="20017" y="-72"/>
                    <a:pt x="19035" y="-217"/>
                    <a:pt x="16777" y="363"/>
                  </a:cubicBezTo>
                  <a:cubicBezTo>
                    <a:pt x="14519" y="943"/>
                    <a:pt x="10984" y="2247"/>
                    <a:pt x="7744" y="4567"/>
                  </a:cubicBezTo>
                  <a:cubicBezTo>
                    <a:pt x="4504" y="6886"/>
                    <a:pt x="1559" y="10221"/>
                    <a:pt x="479" y="12902"/>
                  </a:cubicBezTo>
                  <a:cubicBezTo>
                    <a:pt x="-601" y="15584"/>
                    <a:pt x="184" y="17614"/>
                    <a:pt x="2443" y="18919"/>
                  </a:cubicBezTo>
                  <a:cubicBezTo>
                    <a:pt x="4701" y="20223"/>
                    <a:pt x="8432" y="20803"/>
                    <a:pt x="12163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5867399" y="4975888"/>
              <a:ext cx="952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086"/>
                    <a:pt x="5760" y="6171"/>
                    <a:pt x="9360" y="9771"/>
                  </a:cubicBezTo>
                  <a:cubicBezTo>
                    <a:pt x="12960" y="13371"/>
                    <a:pt x="1728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816104" y="4937788"/>
              <a:ext cx="21639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21439" y="0"/>
                  </a:moveTo>
                  <a:cubicBezTo>
                    <a:pt x="17874" y="3404"/>
                    <a:pt x="14309" y="6807"/>
                    <a:pt x="10849" y="9884"/>
                  </a:cubicBezTo>
                  <a:cubicBezTo>
                    <a:pt x="7389" y="12960"/>
                    <a:pt x="4033" y="15709"/>
                    <a:pt x="2146" y="17411"/>
                  </a:cubicBezTo>
                  <a:cubicBezTo>
                    <a:pt x="258" y="19113"/>
                    <a:pt x="-161" y="19767"/>
                    <a:pt x="49" y="20291"/>
                  </a:cubicBezTo>
                  <a:cubicBezTo>
                    <a:pt x="258" y="20815"/>
                    <a:pt x="1097" y="21207"/>
                    <a:pt x="19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6026149" y="5223538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6019800" y="5083838"/>
              <a:ext cx="65218" cy="4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170" fill="norm" stroke="1" extrusionOk="0">
                  <a:moveTo>
                    <a:pt x="12150" y="0"/>
                  </a:moveTo>
                  <a:cubicBezTo>
                    <a:pt x="10800" y="4696"/>
                    <a:pt x="9450" y="9391"/>
                    <a:pt x="11137" y="13617"/>
                  </a:cubicBezTo>
                  <a:cubicBezTo>
                    <a:pt x="12825" y="17843"/>
                    <a:pt x="17550" y="21600"/>
                    <a:pt x="19575" y="21130"/>
                  </a:cubicBezTo>
                  <a:cubicBezTo>
                    <a:pt x="21600" y="20661"/>
                    <a:pt x="20925" y="15965"/>
                    <a:pt x="18900" y="13148"/>
                  </a:cubicBezTo>
                  <a:cubicBezTo>
                    <a:pt x="16875" y="10330"/>
                    <a:pt x="13500" y="9391"/>
                    <a:pt x="10125" y="9391"/>
                  </a:cubicBezTo>
                  <a:cubicBezTo>
                    <a:pt x="6750" y="9391"/>
                    <a:pt x="3375" y="10330"/>
                    <a:pt x="0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6248400" y="5116530"/>
              <a:ext cx="1524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900" y="10932"/>
                    <a:pt x="1800" y="1332"/>
                    <a:pt x="5400" y="132"/>
                  </a:cubicBezTo>
                  <a:cubicBezTo>
                    <a:pt x="9000" y="-1068"/>
                    <a:pt x="153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6216649" y="5223538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6522974" y="5071138"/>
              <a:ext cx="17627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21415" y="0"/>
                  </a:moveTo>
                  <a:cubicBezTo>
                    <a:pt x="19872" y="3600"/>
                    <a:pt x="18329" y="7200"/>
                    <a:pt x="15886" y="10108"/>
                  </a:cubicBezTo>
                  <a:cubicBezTo>
                    <a:pt x="13444" y="13015"/>
                    <a:pt x="10101" y="15231"/>
                    <a:pt x="7272" y="15923"/>
                  </a:cubicBezTo>
                  <a:cubicBezTo>
                    <a:pt x="4444" y="16615"/>
                    <a:pt x="2129" y="15785"/>
                    <a:pt x="972" y="14677"/>
                  </a:cubicBezTo>
                  <a:cubicBezTo>
                    <a:pt x="-185" y="13569"/>
                    <a:pt x="-185" y="12185"/>
                    <a:pt x="329" y="11077"/>
                  </a:cubicBezTo>
                  <a:cubicBezTo>
                    <a:pt x="844" y="9969"/>
                    <a:pt x="1872" y="9138"/>
                    <a:pt x="4315" y="9554"/>
                  </a:cubicBezTo>
                  <a:cubicBezTo>
                    <a:pt x="6758" y="9969"/>
                    <a:pt x="10615" y="11631"/>
                    <a:pt x="13701" y="13846"/>
                  </a:cubicBezTo>
                  <a:cubicBezTo>
                    <a:pt x="16786" y="16062"/>
                    <a:pt x="19101" y="18831"/>
                    <a:pt x="214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6724650" y="4963188"/>
              <a:ext cx="14594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600" fill="norm" stroke="1" extrusionOk="0">
                  <a:moveTo>
                    <a:pt x="13690" y="0"/>
                  </a:moveTo>
                  <a:cubicBezTo>
                    <a:pt x="16732" y="2855"/>
                    <a:pt x="19775" y="5710"/>
                    <a:pt x="20687" y="8317"/>
                  </a:cubicBezTo>
                  <a:cubicBezTo>
                    <a:pt x="21600" y="10924"/>
                    <a:pt x="20383" y="13283"/>
                    <a:pt x="16580" y="15455"/>
                  </a:cubicBezTo>
                  <a:cubicBezTo>
                    <a:pt x="12777" y="17628"/>
                    <a:pt x="6389" y="19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555386" y="6867098"/>
              <a:ext cx="157885" cy="27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4" h="21235" fill="norm" stroke="1" extrusionOk="0">
                  <a:moveTo>
                    <a:pt x="19306" y="5886"/>
                  </a:moveTo>
                  <a:cubicBezTo>
                    <a:pt x="18760" y="4274"/>
                    <a:pt x="18213" y="2662"/>
                    <a:pt x="16162" y="1534"/>
                  </a:cubicBezTo>
                  <a:cubicBezTo>
                    <a:pt x="14112" y="406"/>
                    <a:pt x="10557" y="-239"/>
                    <a:pt x="7686" y="83"/>
                  </a:cubicBezTo>
                  <a:cubicBezTo>
                    <a:pt x="4815" y="406"/>
                    <a:pt x="2628" y="1695"/>
                    <a:pt x="1261" y="2743"/>
                  </a:cubicBezTo>
                  <a:cubicBezTo>
                    <a:pt x="-106" y="3791"/>
                    <a:pt x="-653" y="4597"/>
                    <a:pt x="1124" y="6048"/>
                  </a:cubicBezTo>
                  <a:cubicBezTo>
                    <a:pt x="2901" y="7498"/>
                    <a:pt x="7003" y="9594"/>
                    <a:pt x="10420" y="11206"/>
                  </a:cubicBezTo>
                  <a:cubicBezTo>
                    <a:pt x="13838" y="12818"/>
                    <a:pt x="16572" y="13946"/>
                    <a:pt x="18350" y="14913"/>
                  </a:cubicBezTo>
                  <a:cubicBezTo>
                    <a:pt x="20127" y="15880"/>
                    <a:pt x="20947" y="16686"/>
                    <a:pt x="19990" y="17734"/>
                  </a:cubicBezTo>
                  <a:cubicBezTo>
                    <a:pt x="19033" y="18782"/>
                    <a:pt x="16299" y="20071"/>
                    <a:pt x="14112" y="20716"/>
                  </a:cubicBezTo>
                  <a:cubicBezTo>
                    <a:pt x="11924" y="21361"/>
                    <a:pt x="10284" y="21361"/>
                    <a:pt x="9053" y="20958"/>
                  </a:cubicBezTo>
                  <a:cubicBezTo>
                    <a:pt x="7823" y="20555"/>
                    <a:pt x="7003" y="19749"/>
                    <a:pt x="7686" y="19104"/>
                  </a:cubicBezTo>
                  <a:cubicBezTo>
                    <a:pt x="8370" y="18460"/>
                    <a:pt x="10557" y="17976"/>
                    <a:pt x="12744" y="17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750479" y="6947475"/>
              <a:ext cx="125821" cy="154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84" fill="norm" stroke="1" extrusionOk="0">
                  <a:moveTo>
                    <a:pt x="4119" y="11834"/>
                  </a:moveTo>
                  <a:cubicBezTo>
                    <a:pt x="6999" y="10082"/>
                    <a:pt x="9879" y="8331"/>
                    <a:pt x="11859" y="6871"/>
                  </a:cubicBezTo>
                  <a:cubicBezTo>
                    <a:pt x="13839" y="5412"/>
                    <a:pt x="14919" y="4244"/>
                    <a:pt x="15099" y="2931"/>
                  </a:cubicBezTo>
                  <a:cubicBezTo>
                    <a:pt x="15279" y="1617"/>
                    <a:pt x="14559" y="158"/>
                    <a:pt x="12579" y="12"/>
                  </a:cubicBezTo>
                  <a:cubicBezTo>
                    <a:pt x="10599" y="-134"/>
                    <a:pt x="7359" y="1034"/>
                    <a:pt x="5019" y="4098"/>
                  </a:cubicBezTo>
                  <a:cubicBezTo>
                    <a:pt x="2679" y="7163"/>
                    <a:pt x="1239" y="12125"/>
                    <a:pt x="519" y="15336"/>
                  </a:cubicBezTo>
                  <a:cubicBezTo>
                    <a:pt x="-201" y="18547"/>
                    <a:pt x="-201" y="20007"/>
                    <a:pt x="699" y="20736"/>
                  </a:cubicBezTo>
                  <a:cubicBezTo>
                    <a:pt x="1599" y="21466"/>
                    <a:pt x="3399" y="21466"/>
                    <a:pt x="4839" y="20736"/>
                  </a:cubicBezTo>
                  <a:cubicBezTo>
                    <a:pt x="6279" y="20007"/>
                    <a:pt x="7359" y="18547"/>
                    <a:pt x="8259" y="16942"/>
                  </a:cubicBezTo>
                  <a:cubicBezTo>
                    <a:pt x="9159" y="15336"/>
                    <a:pt x="9879" y="13585"/>
                    <a:pt x="10959" y="11688"/>
                  </a:cubicBezTo>
                  <a:cubicBezTo>
                    <a:pt x="12039" y="9790"/>
                    <a:pt x="13479" y="7747"/>
                    <a:pt x="14379" y="7601"/>
                  </a:cubicBezTo>
                  <a:cubicBezTo>
                    <a:pt x="15279" y="7455"/>
                    <a:pt x="15639" y="9207"/>
                    <a:pt x="15819" y="10812"/>
                  </a:cubicBezTo>
                  <a:cubicBezTo>
                    <a:pt x="15999" y="12417"/>
                    <a:pt x="15999" y="13877"/>
                    <a:pt x="16899" y="15190"/>
                  </a:cubicBezTo>
                  <a:cubicBezTo>
                    <a:pt x="17799" y="16504"/>
                    <a:pt x="19599" y="17671"/>
                    <a:pt x="21399" y="1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962206" y="6960174"/>
              <a:ext cx="155395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48" fill="norm" stroke="1" extrusionOk="0">
                  <a:moveTo>
                    <a:pt x="413" y="2506"/>
                  </a:moveTo>
                  <a:cubicBezTo>
                    <a:pt x="121" y="7159"/>
                    <a:pt x="-171" y="11811"/>
                    <a:pt x="121" y="11977"/>
                  </a:cubicBezTo>
                  <a:cubicBezTo>
                    <a:pt x="413" y="12143"/>
                    <a:pt x="1288" y="7823"/>
                    <a:pt x="2018" y="4833"/>
                  </a:cubicBezTo>
                  <a:cubicBezTo>
                    <a:pt x="2748" y="1842"/>
                    <a:pt x="3332" y="180"/>
                    <a:pt x="4061" y="14"/>
                  </a:cubicBezTo>
                  <a:cubicBezTo>
                    <a:pt x="4791" y="-152"/>
                    <a:pt x="5667" y="1177"/>
                    <a:pt x="6543" y="3836"/>
                  </a:cubicBezTo>
                  <a:cubicBezTo>
                    <a:pt x="7418" y="6494"/>
                    <a:pt x="8294" y="10482"/>
                    <a:pt x="8732" y="11645"/>
                  </a:cubicBezTo>
                  <a:cubicBezTo>
                    <a:pt x="9170" y="12808"/>
                    <a:pt x="9170" y="11146"/>
                    <a:pt x="9607" y="9485"/>
                  </a:cubicBezTo>
                  <a:cubicBezTo>
                    <a:pt x="10045" y="7823"/>
                    <a:pt x="10921" y="6162"/>
                    <a:pt x="11943" y="4833"/>
                  </a:cubicBezTo>
                  <a:cubicBezTo>
                    <a:pt x="12964" y="3503"/>
                    <a:pt x="14132" y="2506"/>
                    <a:pt x="15445" y="2008"/>
                  </a:cubicBezTo>
                  <a:cubicBezTo>
                    <a:pt x="16759" y="1510"/>
                    <a:pt x="18218" y="1510"/>
                    <a:pt x="19240" y="4833"/>
                  </a:cubicBezTo>
                  <a:cubicBezTo>
                    <a:pt x="20261" y="8156"/>
                    <a:pt x="20845" y="14802"/>
                    <a:pt x="21429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099400" y="6912676"/>
              <a:ext cx="171951" cy="426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42" fill="norm" stroke="1" extrusionOk="0">
                  <a:moveTo>
                    <a:pt x="8483" y="4148"/>
                  </a:moveTo>
                  <a:cubicBezTo>
                    <a:pt x="6922" y="7447"/>
                    <a:pt x="5360" y="10745"/>
                    <a:pt x="4189" y="13459"/>
                  </a:cubicBezTo>
                  <a:cubicBezTo>
                    <a:pt x="3018" y="16172"/>
                    <a:pt x="2237" y="18300"/>
                    <a:pt x="1587" y="19630"/>
                  </a:cubicBezTo>
                  <a:cubicBezTo>
                    <a:pt x="936" y="20960"/>
                    <a:pt x="415" y="21492"/>
                    <a:pt x="155" y="21439"/>
                  </a:cubicBezTo>
                  <a:cubicBezTo>
                    <a:pt x="-105" y="21386"/>
                    <a:pt x="-105" y="20747"/>
                    <a:pt x="676" y="18885"/>
                  </a:cubicBezTo>
                  <a:cubicBezTo>
                    <a:pt x="1456" y="17023"/>
                    <a:pt x="3018" y="13937"/>
                    <a:pt x="5100" y="11118"/>
                  </a:cubicBezTo>
                  <a:cubicBezTo>
                    <a:pt x="7182" y="8298"/>
                    <a:pt x="9784" y="5744"/>
                    <a:pt x="11866" y="3989"/>
                  </a:cubicBezTo>
                  <a:cubicBezTo>
                    <a:pt x="13948" y="2233"/>
                    <a:pt x="15509" y="1275"/>
                    <a:pt x="16941" y="690"/>
                  </a:cubicBezTo>
                  <a:cubicBezTo>
                    <a:pt x="18372" y="105"/>
                    <a:pt x="19673" y="-108"/>
                    <a:pt x="20454" y="52"/>
                  </a:cubicBezTo>
                  <a:cubicBezTo>
                    <a:pt x="21235" y="211"/>
                    <a:pt x="21495" y="743"/>
                    <a:pt x="20454" y="1967"/>
                  </a:cubicBezTo>
                  <a:cubicBezTo>
                    <a:pt x="19413" y="3191"/>
                    <a:pt x="17071" y="5106"/>
                    <a:pt x="14729" y="6276"/>
                  </a:cubicBezTo>
                  <a:cubicBezTo>
                    <a:pt x="12387" y="7447"/>
                    <a:pt x="10044" y="7872"/>
                    <a:pt x="7702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1330589" y="6709438"/>
              <a:ext cx="174362" cy="35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18" fill="norm" stroke="1" extrusionOk="0">
                  <a:moveTo>
                    <a:pt x="9726" y="0"/>
                  </a:moveTo>
                  <a:cubicBezTo>
                    <a:pt x="7124" y="3939"/>
                    <a:pt x="4521" y="7878"/>
                    <a:pt x="2830" y="11054"/>
                  </a:cubicBezTo>
                  <a:cubicBezTo>
                    <a:pt x="1138" y="14231"/>
                    <a:pt x="357" y="16645"/>
                    <a:pt x="97" y="18169"/>
                  </a:cubicBezTo>
                  <a:cubicBezTo>
                    <a:pt x="-163" y="19694"/>
                    <a:pt x="97" y="20329"/>
                    <a:pt x="878" y="20647"/>
                  </a:cubicBezTo>
                  <a:cubicBezTo>
                    <a:pt x="1659" y="20965"/>
                    <a:pt x="2960" y="20965"/>
                    <a:pt x="4651" y="20139"/>
                  </a:cubicBezTo>
                  <a:cubicBezTo>
                    <a:pt x="6343" y="19313"/>
                    <a:pt x="8425" y="17661"/>
                    <a:pt x="9726" y="16327"/>
                  </a:cubicBezTo>
                  <a:cubicBezTo>
                    <a:pt x="11027" y="14993"/>
                    <a:pt x="11548" y="13976"/>
                    <a:pt x="11157" y="13595"/>
                  </a:cubicBezTo>
                  <a:cubicBezTo>
                    <a:pt x="10767" y="13214"/>
                    <a:pt x="9466" y="13468"/>
                    <a:pt x="8035" y="14358"/>
                  </a:cubicBezTo>
                  <a:cubicBezTo>
                    <a:pt x="6603" y="15247"/>
                    <a:pt x="5042" y="16772"/>
                    <a:pt x="4261" y="18042"/>
                  </a:cubicBezTo>
                  <a:cubicBezTo>
                    <a:pt x="3480" y="19313"/>
                    <a:pt x="3480" y="20329"/>
                    <a:pt x="4131" y="20901"/>
                  </a:cubicBezTo>
                  <a:cubicBezTo>
                    <a:pt x="4782" y="21473"/>
                    <a:pt x="6083" y="21600"/>
                    <a:pt x="9076" y="21473"/>
                  </a:cubicBezTo>
                  <a:cubicBezTo>
                    <a:pt x="12068" y="21346"/>
                    <a:pt x="16753" y="20965"/>
                    <a:pt x="21437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901565" y="6894000"/>
              <a:ext cx="219335" cy="202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34" fill="norm" stroke="1" extrusionOk="0">
                  <a:moveTo>
                    <a:pt x="337" y="4633"/>
                  </a:moveTo>
                  <a:cubicBezTo>
                    <a:pt x="545" y="9309"/>
                    <a:pt x="753" y="13986"/>
                    <a:pt x="649" y="16992"/>
                  </a:cubicBezTo>
                  <a:cubicBezTo>
                    <a:pt x="545" y="19998"/>
                    <a:pt x="130" y="21334"/>
                    <a:pt x="26" y="21334"/>
                  </a:cubicBezTo>
                  <a:cubicBezTo>
                    <a:pt x="-78" y="21334"/>
                    <a:pt x="130" y="19998"/>
                    <a:pt x="753" y="17548"/>
                  </a:cubicBezTo>
                  <a:cubicBezTo>
                    <a:pt x="1376" y="15099"/>
                    <a:pt x="2414" y="11536"/>
                    <a:pt x="3349" y="8864"/>
                  </a:cubicBezTo>
                  <a:cubicBezTo>
                    <a:pt x="4284" y="6192"/>
                    <a:pt x="5114" y="4410"/>
                    <a:pt x="5841" y="4076"/>
                  </a:cubicBezTo>
                  <a:cubicBezTo>
                    <a:pt x="6568" y="3742"/>
                    <a:pt x="7191" y="4856"/>
                    <a:pt x="7607" y="5969"/>
                  </a:cubicBezTo>
                  <a:cubicBezTo>
                    <a:pt x="8022" y="7082"/>
                    <a:pt x="8230" y="8196"/>
                    <a:pt x="8437" y="9309"/>
                  </a:cubicBezTo>
                  <a:cubicBezTo>
                    <a:pt x="8645" y="10423"/>
                    <a:pt x="8853" y="11536"/>
                    <a:pt x="9268" y="11647"/>
                  </a:cubicBezTo>
                  <a:cubicBezTo>
                    <a:pt x="9684" y="11759"/>
                    <a:pt x="10307" y="10868"/>
                    <a:pt x="10930" y="9309"/>
                  </a:cubicBezTo>
                  <a:cubicBezTo>
                    <a:pt x="11553" y="7750"/>
                    <a:pt x="12176" y="5524"/>
                    <a:pt x="12903" y="3965"/>
                  </a:cubicBezTo>
                  <a:cubicBezTo>
                    <a:pt x="13630" y="2406"/>
                    <a:pt x="14460" y="1515"/>
                    <a:pt x="15395" y="847"/>
                  </a:cubicBezTo>
                  <a:cubicBezTo>
                    <a:pt x="16330" y="179"/>
                    <a:pt x="17368" y="-266"/>
                    <a:pt x="18095" y="179"/>
                  </a:cubicBezTo>
                  <a:cubicBezTo>
                    <a:pt x="18822" y="625"/>
                    <a:pt x="19237" y="1961"/>
                    <a:pt x="19757" y="4299"/>
                  </a:cubicBezTo>
                  <a:cubicBezTo>
                    <a:pt x="20276" y="6637"/>
                    <a:pt x="20899" y="9977"/>
                    <a:pt x="21522" y="13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2149594" y="6885337"/>
              <a:ext cx="479307" cy="19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41" fill="norm" stroke="1" extrusionOk="0">
                  <a:moveTo>
                    <a:pt x="990" y="7958"/>
                  </a:moveTo>
                  <a:cubicBezTo>
                    <a:pt x="1653" y="6315"/>
                    <a:pt x="2316" y="4671"/>
                    <a:pt x="2742" y="3263"/>
                  </a:cubicBezTo>
                  <a:cubicBezTo>
                    <a:pt x="3169" y="1854"/>
                    <a:pt x="3358" y="680"/>
                    <a:pt x="3216" y="211"/>
                  </a:cubicBezTo>
                  <a:cubicBezTo>
                    <a:pt x="3074" y="-259"/>
                    <a:pt x="2600" y="-24"/>
                    <a:pt x="1985" y="1737"/>
                  </a:cubicBezTo>
                  <a:cubicBezTo>
                    <a:pt x="1369" y="3498"/>
                    <a:pt x="611" y="6784"/>
                    <a:pt x="232" y="9250"/>
                  </a:cubicBezTo>
                  <a:cubicBezTo>
                    <a:pt x="-147" y="11715"/>
                    <a:pt x="-147" y="13358"/>
                    <a:pt x="895" y="14415"/>
                  </a:cubicBezTo>
                  <a:cubicBezTo>
                    <a:pt x="1937" y="15471"/>
                    <a:pt x="4021" y="15941"/>
                    <a:pt x="5490" y="15119"/>
                  </a:cubicBezTo>
                  <a:cubicBezTo>
                    <a:pt x="6958" y="14298"/>
                    <a:pt x="7811" y="12184"/>
                    <a:pt x="8332" y="10541"/>
                  </a:cubicBezTo>
                  <a:cubicBezTo>
                    <a:pt x="8853" y="8898"/>
                    <a:pt x="9042" y="7724"/>
                    <a:pt x="9042" y="6550"/>
                  </a:cubicBezTo>
                  <a:cubicBezTo>
                    <a:pt x="9042" y="5376"/>
                    <a:pt x="8853" y="4202"/>
                    <a:pt x="8237" y="4437"/>
                  </a:cubicBezTo>
                  <a:cubicBezTo>
                    <a:pt x="7621" y="4671"/>
                    <a:pt x="6579" y="6315"/>
                    <a:pt x="6011" y="7841"/>
                  </a:cubicBezTo>
                  <a:cubicBezTo>
                    <a:pt x="5442" y="9367"/>
                    <a:pt x="5348" y="10776"/>
                    <a:pt x="5300" y="12067"/>
                  </a:cubicBezTo>
                  <a:cubicBezTo>
                    <a:pt x="5253" y="13358"/>
                    <a:pt x="5253" y="14532"/>
                    <a:pt x="5490" y="15354"/>
                  </a:cubicBezTo>
                  <a:cubicBezTo>
                    <a:pt x="5727" y="16176"/>
                    <a:pt x="6200" y="16645"/>
                    <a:pt x="6911" y="16411"/>
                  </a:cubicBezTo>
                  <a:cubicBezTo>
                    <a:pt x="7621" y="16176"/>
                    <a:pt x="8569" y="15237"/>
                    <a:pt x="9279" y="14298"/>
                  </a:cubicBezTo>
                  <a:cubicBezTo>
                    <a:pt x="9990" y="13358"/>
                    <a:pt x="10464" y="12419"/>
                    <a:pt x="10795" y="11363"/>
                  </a:cubicBezTo>
                  <a:cubicBezTo>
                    <a:pt x="11127" y="10306"/>
                    <a:pt x="11316" y="9132"/>
                    <a:pt x="11600" y="8898"/>
                  </a:cubicBezTo>
                  <a:cubicBezTo>
                    <a:pt x="11885" y="8663"/>
                    <a:pt x="12264" y="9367"/>
                    <a:pt x="12690" y="9719"/>
                  </a:cubicBezTo>
                  <a:cubicBezTo>
                    <a:pt x="13116" y="10071"/>
                    <a:pt x="13590" y="10071"/>
                    <a:pt x="13779" y="10658"/>
                  </a:cubicBezTo>
                  <a:cubicBezTo>
                    <a:pt x="13969" y="11245"/>
                    <a:pt x="13874" y="12419"/>
                    <a:pt x="13827" y="13593"/>
                  </a:cubicBezTo>
                  <a:cubicBezTo>
                    <a:pt x="13779" y="14767"/>
                    <a:pt x="13779" y="15941"/>
                    <a:pt x="13874" y="15941"/>
                  </a:cubicBezTo>
                  <a:cubicBezTo>
                    <a:pt x="13969" y="15941"/>
                    <a:pt x="14158" y="14767"/>
                    <a:pt x="14727" y="12771"/>
                  </a:cubicBezTo>
                  <a:cubicBezTo>
                    <a:pt x="15295" y="10776"/>
                    <a:pt x="16242" y="7958"/>
                    <a:pt x="16953" y="6315"/>
                  </a:cubicBezTo>
                  <a:cubicBezTo>
                    <a:pt x="17664" y="4671"/>
                    <a:pt x="18137" y="4202"/>
                    <a:pt x="18658" y="3967"/>
                  </a:cubicBezTo>
                  <a:cubicBezTo>
                    <a:pt x="19179" y="3732"/>
                    <a:pt x="19748" y="3732"/>
                    <a:pt x="20221" y="4084"/>
                  </a:cubicBezTo>
                  <a:cubicBezTo>
                    <a:pt x="20695" y="4437"/>
                    <a:pt x="21074" y="5141"/>
                    <a:pt x="21264" y="6784"/>
                  </a:cubicBezTo>
                  <a:cubicBezTo>
                    <a:pt x="21453" y="8428"/>
                    <a:pt x="21453" y="11011"/>
                    <a:pt x="21453" y="13593"/>
                  </a:cubicBezTo>
                  <a:cubicBezTo>
                    <a:pt x="21453" y="16176"/>
                    <a:pt x="21453" y="18758"/>
                    <a:pt x="21453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702050" y="6831036"/>
              <a:ext cx="311150" cy="36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1061"/>
                  </a:moveTo>
                  <a:cubicBezTo>
                    <a:pt x="441" y="565"/>
                    <a:pt x="882" y="68"/>
                    <a:pt x="1469" y="6"/>
                  </a:cubicBezTo>
                  <a:cubicBezTo>
                    <a:pt x="2057" y="-56"/>
                    <a:pt x="2792" y="316"/>
                    <a:pt x="4335" y="1744"/>
                  </a:cubicBezTo>
                  <a:cubicBezTo>
                    <a:pt x="5878" y="3172"/>
                    <a:pt x="8229" y="5654"/>
                    <a:pt x="10947" y="8882"/>
                  </a:cubicBezTo>
                  <a:cubicBezTo>
                    <a:pt x="13665" y="12110"/>
                    <a:pt x="16751" y="16082"/>
                    <a:pt x="18588" y="18316"/>
                  </a:cubicBezTo>
                  <a:cubicBezTo>
                    <a:pt x="20424" y="20551"/>
                    <a:pt x="21012" y="21047"/>
                    <a:pt x="2160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3727450" y="6811038"/>
              <a:ext cx="27940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2057"/>
                    <a:pt x="17018" y="4114"/>
                    <a:pt x="14564" y="6545"/>
                  </a:cubicBezTo>
                  <a:cubicBezTo>
                    <a:pt x="12109" y="8977"/>
                    <a:pt x="9491" y="11782"/>
                    <a:pt x="7036" y="14353"/>
                  </a:cubicBezTo>
                  <a:cubicBezTo>
                    <a:pt x="4582" y="16925"/>
                    <a:pt x="2291" y="192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4092323" y="7111208"/>
              <a:ext cx="124077" cy="14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46" fill="norm" stroke="1" extrusionOk="0">
                  <a:moveTo>
                    <a:pt x="1691" y="6320"/>
                  </a:moveTo>
                  <a:cubicBezTo>
                    <a:pt x="1691" y="7885"/>
                    <a:pt x="1691" y="9450"/>
                    <a:pt x="1324" y="11329"/>
                  </a:cubicBezTo>
                  <a:cubicBezTo>
                    <a:pt x="958" y="13207"/>
                    <a:pt x="226" y="15398"/>
                    <a:pt x="43" y="15555"/>
                  </a:cubicBezTo>
                  <a:cubicBezTo>
                    <a:pt x="-140" y="15711"/>
                    <a:pt x="226" y="13833"/>
                    <a:pt x="1691" y="11172"/>
                  </a:cubicBezTo>
                  <a:cubicBezTo>
                    <a:pt x="3155" y="8511"/>
                    <a:pt x="5718" y="5068"/>
                    <a:pt x="7731" y="2876"/>
                  </a:cubicBezTo>
                  <a:cubicBezTo>
                    <a:pt x="9745" y="685"/>
                    <a:pt x="11209" y="-254"/>
                    <a:pt x="12857" y="59"/>
                  </a:cubicBezTo>
                  <a:cubicBezTo>
                    <a:pt x="14504" y="372"/>
                    <a:pt x="16335" y="1937"/>
                    <a:pt x="17799" y="5694"/>
                  </a:cubicBezTo>
                  <a:cubicBezTo>
                    <a:pt x="19263" y="9450"/>
                    <a:pt x="20362" y="15398"/>
                    <a:pt x="21460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3644900" y="6747538"/>
              <a:ext cx="342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21600"/>
                    <a:pt x="11200" y="21600"/>
                    <a:pt x="14800" y="18000"/>
                  </a:cubicBezTo>
                  <a:cubicBezTo>
                    <a:pt x="18400" y="14400"/>
                    <a:pt x="20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457700" y="6963438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508500" y="7071388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187899" y="6658638"/>
              <a:ext cx="25452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2792"/>
                    <a:pt x="-1622" y="5584"/>
                    <a:pt x="870" y="9184"/>
                  </a:cubicBezTo>
                  <a:cubicBezTo>
                    <a:pt x="3363" y="12784"/>
                    <a:pt x="11670" y="17192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029199" y="7050075"/>
              <a:ext cx="3429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400" y="12793"/>
                    <a:pt x="8800" y="5170"/>
                    <a:pt x="12400" y="1993"/>
                  </a:cubicBezTo>
                  <a:cubicBezTo>
                    <a:pt x="16000" y="-1183"/>
                    <a:pt x="188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134318" y="7182762"/>
              <a:ext cx="180633" cy="18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752" fill="norm" stroke="1" extrusionOk="0">
                  <a:moveTo>
                    <a:pt x="2597" y="1792"/>
                  </a:moveTo>
                  <a:cubicBezTo>
                    <a:pt x="2346" y="6889"/>
                    <a:pt x="2094" y="11985"/>
                    <a:pt x="1592" y="15383"/>
                  </a:cubicBezTo>
                  <a:cubicBezTo>
                    <a:pt x="1090" y="18781"/>
                    <a:pt x="336" y="20480"/>
                    <a:pt x="85" y="20722"/>
                  </a:cubicBezTo>
                  <a:cubicBezTo>
                    <a:pt x="-166" y="20965"/>
                    <a:pt x="85" y="19752"/>
                    <a:pt x="1592" y="16839"/>
                  </a:cubicBezTo>
                  <a:cubicBezTo>
                    <a:pt x="3099" y="13927"/>
                    <a:pt x="5862" y="9316"/>
                    <a:pt x="7871" y="6282"/>
                  </a:cubicBezTo>
                  <a:cubicBezTo>
                    <a:pt x="9881" y="3248"/>
                    <a:pt x="11136" y="1792"/>
                    <a:pt x="12518" y="821"/>
                  </a:cubicBezTo>
                  <a:cubicBezTo>
                    <a:pt x="13899" y="-150"/>
                    <a:pt x="15406" y="-635"/>
                    <a:pt x="16913" y="1549"/>
                  </a:cubicBezTo>
                  <a:cubicBezTo>
                    <a:pt x="18420" y="3734"/>
                    <a:pt x="19927" y="8587"/>
                    <a:pt x="20681" y="11743"/>
                  </a:cubicBezTo>
                  <a:cubicBezTo>
                    <a:pt x="21434" y="14898"/>
                    <a:pt x="21434" y="16354"/>
                    <a:pt x="21434" y="17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5630013" y="6734838"/>
              <a:ext cx="332637" cy="35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64" fill="norm" stroke="1" extrusionOk="0">
                  <a:moveTo>
                    <a:pt x="19843" y="0"/>
                  </a:moveTo>
                  <a:cubicBezTo>
                    <a:pt x="16973" y="1940"/>
                    <a:pt x="14102" y="3880"/>
                    <a:pt x="12188" y="5109"/>
                  </a:cubicBezTo>
                  <a:cubicBezTo>
                    <a:pt x="10274" y="6338"/>
                    <a:pt x="9317" y="6855"/>
                    <a:pt x="8565" y="7308"/>
                  </a:cubicBezTo>
                  <a:cubicBezTo>
                    <a:pt x="7813" y="7760"/>
                    <a:pt x="7266" y="8149"/>
                    <a:pt x="7266" y="8537"/>
                  </a:cubicBezTo>
                  <a:cubicBezTo>
                    <a:pt x="7266" y="8925"/>
                    <a:pt x="7813" y="9313"/>
                    <a:pt x="9112" y="9442"/>
                  </a:cubicBezTo>
                  <a:cubicBezTo>
                    <a:pt x="10411" y="9571"/>
                    <a:pt x="12461" y="9442"/>
                    <a:pt x="13897" y="9507"/>
                  </a:cubicBezTo>
                  <a:cubicBezTo>
                    <a:pt x="15332" y="9571"/>
                    <a:pt x="16152" y="9830"/>
                    <a:pt x="16289" y="10347"/>
                  </a:cubicBezTo>
                  <a:cubicBezTo>
                    <a:pt x="16426" y="10865"/>
                    <a:pt x="15879" y="11641"/>
                    <a:pt x="14033" y="12869"/>
                  </a:cubicBezTo>
                  <a:cubicBezTo>
                    <a:pt x="12188" y="14098"/>
                    <a:pt x="9043" y="15780"/>
                    <a:pt x="6651" y="17008"/>
                  </a:cubicBezTo>
                  <a:cubicBezTo>
                    <a:pt x="4259" y="18237"/>
                    <a:pt x="2618" y="19013"/>
                    <a:pt x="1525" y="19660"/>
                  </a:cubicBezTo>
                  <a:cubicBezTo>
                    <a:pt x="431" y="20307"/>
                    <a:pt x="-116" y="20824"/>
                    <a:pt x="21" y="21147"/>
                  </a:cubicBezTo>
                  <a:cubicBezTo>
                    <a:pt x="157" y="21471"/>
                    <a:pt x="978" y="21600"/>
                    <a:pt x="3302" y="21277"/>
                  </a:cubicBezTo>
                  <a:cubicBezTo>
                    <a:pt x="5626" y="20953"/>
                    <a:pt x="9454" y="20177"/>
                    <a:pt x="12735" y="19595"/>
                  </a:cubicBezTo>
                  <a:cubicBezTo>
                    <a:pt x="16016" y="19013"/>
                    <a:pt x="18750" y="18625"/>
                    <a:pt x="21484" y="18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083299" y="6772938"/>
              <a:ext cx="2349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3" y="3443"/>
                    <a:pt x="7005" y="6887"/>
                    <a:pt x="10605" y="10487"/>
                  </a:cubicBezTo>
                  <a:cubicBezTo>
                    <a:pt x="14205" y="14087"/>
                    <a:pt x="17903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6080306" y="6708306"/>
              <a:ext cx="218895" cy="458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54" fill="norm" stroke="1" extrusionOk="0">
                  <a:moveTo>
                    <a:pt x="21478" y="949"/>
                  </a:moveTo>
                  <a:cubicBezTo>
                    <a:pt x="21270" y="452"/>
                    <a:pt x="21063" y="-46"/>
                    <a:pt x="20440" y="4"/>
                  </a:cubicBezTo>
                  <a:cubicBezTo>
                    <a:pt x="19816" y="54"/>
                    <a:pt x="18778" y="651"/>
                    <a:pt x="17013" y="2442"/>
                  </a:cubicBezTo>
                  <a:cubicBezTo>
                    <a:pt x="15247" y="4234"/>
                    <a:pt x="12755" y="7220"/>
                    <a:pt x="10366" y="10207"/>
                  </a:cubicBezTo>
                  <a:cubicBezTo>
                    <a:pt x="7978" y="13193"/>
                    <a:pt x="5693" y="16179"/>
                    <a:pt x="4240" y="17871"/>
                  </a:cubicBezTo>
                  <a:cubicBezTo>
                    <a:pt x="2786" y="19563"/>
                    <a:pt x="2163" y="19961"/>
                    <a:pt x="1540" y="20360"/>
                  </a:cubicBezTo>
                  <a:cubicBezTo>
                    <a:pt x="916" y="20758"/>
                    <a:pt x="293" y="21156"/>
                    <a:pt x="86" y="21355"/>
                  </a:cubicBezTo>
                  <a:cubicBezTo>
                    <a:pt x="-122" y="21554"/>
                    <a:pt x="86" y="21554"/>
                    <a:pt x="29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6376342" y="6963438"/>
              <a:ext cx="1810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323"/>
                    <a:pt x="-1068" y="6646"/>
                    <a:pt x="132" y="10246"/>
                  </a:cubicBezTo>
                  <a:cubicBezTo>
                    <a:pt x="1332" y="13846"/>
                    <a:pt x="10932" y="17723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6376489" y="6880888"/>
              <a:ext cx="64211" cy="78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002" fill="norm" stroke="1" extrusionOk="0">
                  <a:moveTo>
                    <a:pt x="15853" y="1705"/>
                  </a:moveTo>
                  <a:cubicBezTo>
                    <a:pt x="12478" y="2842"/>
                    <a:pt x="9103" y="3979"/>
                    <a:pt x="6403" y="5684"/>
                  </a:cubicBezTo>
                  <a:cubicBezTo>
                    <a:pt x="3703" y="7389"/>
                    <a:pt x="1678" y="9663"/>
                    <a:pt x="665" y="12505"/>
                  </a:cubicBezTo>
                  <a:cubicBezTo>
                    <a:pt x="-347" y="15347"/>
                    <a:pt x="-347" y="18758"/>
                    <a:pt x="1678" y="20179"/>
                  </a:cubicBezTo>
                  <a:cubicBezTo>
                    <a:pt x="3703" y="21600"/>
                    <a:pt x="7753" y="21032"/>
                    <a:pt x="11128" y="19611"/>
                  </a:cubicBezTo>
                  <a:cubicBezTo>
                    <a:pt x="14503" y="18189"/>
                    <a:pt x="17203" y="15916"/>
                    <a:pt x="18891" y="13358"/>
                  </a:cubicBezTo>
                  <a:cubicBezTo>
                    <a:pt x="20578" y="10800"/>
                    <a:pt x="21253" y="7958"/>
                    <a:pt x="19228" y="5684"/>
                  </a:cubicBezTo>
                  <a:cubicBezTo>
                    <a:pt x="17203" y="3411"/>
                    <a:pt x="12478" y="1705"/>
                    <a:pt x="77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8525892" y="4982238"/>
              <a:ext cx="1272159" cy="446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310" fill="norm" stroke="1" extrusionOk="0">
                  <a:moveTo>
                    <a:pt x="683" y="15140"/>
                  </a:moveTo>
                  <a:cubicBezTo>
                    <a:pt x="467" y="14232"/>
                    <a:pt x="252" y="13323"/>
                    <a:pt x="126" y="12617"/>
                  </a:cubicBezTo>
                  <a:cubicBezTo>
                    <a:pt x="1" y="11910"/>
                    <a:pt x="-35" y="11406"/>
                    <a:pt x="37" y="11204"/>
                  </a:cubicBezTo>
                  <a:cubicBezTo>
                    <a:pt x="109" y="11002"/>
                    <a:pt x="288" y="11103"/>
                    <a:pt x="593" y="12264"/>
                  </a:cubicBezTo>
                  <a:cubicBezTo>
                    <a:pt x="898" y="13424"/>
                    <a:pt x="1328" y="15645"/>
                    <a:pt x="1705" y="17462"/>
                  </a:cubicBezTo>
                  <a:cubicBezTo>
                    <a:pt x="2082" y="19279"/>
                    <a:pt x="2405" y="20692"/>
                    <a:pt x="2943" y="21146"/>
                  </a:cubicBezTo>
                  <a:cubicBezTo>
                    <a:pt x="3481" y="21600"/>
                    <a:pt x="4235" y="21095"/>
                    <a:pt x="5168" y="19834"/>
                  </a:cubicBezTo>
                  <a:cubicBezTo>
                    <a:pt x="6101" y="18572"/>
                    <a:pt x="7213" y="16553"/>
                    <a:pt x="8343" y="14636"/>
                  </a:cubicBezTo>
                  <a:cubicBezTo>
                    <a:pt x="9473" y="12718"/>
                    <a:pt x="10621" y="10901"/>
                    <a:pt x="11895" y="9135"/>
                  </a:cubicBezTo>
                  <a:cubicBezTo>
                    <a:pt x="13169" y="7368"/>
                    <a:pt x="14568" y="5652"/>
                    <a:pt x="15914" y="4189"/>
                  </a:cubicBezTo>
                  <a:cubicBezTo>
                    <a:pt x="17259" y="2725"/>
                    <a:pt x="18551" y="1514"/>
                    <a:pt x="19484" y="858"/>
                  </a:cubicBezTo>
                  <a:cubicBezTo>
                    <a:pt x="20417" y="202"/>
                    <a:pt x="20991" y="101"/>
                    <a:pt x="2156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8553450" y="6842788"/>
              <a:ext cx="1301750" cy="52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10069"/>
                  </a:moveTo>
                  <a:cubicBezTo>
                    <a:pt x="35" y="9466"/>
                    <a:pt x="70" y="8864"/>
                    <a:pt x="123" y="8778"/>
                  </a:cubicBezTo>
                  <a:cubicBezTo>
                    <a:pt x="176" y="8692"/>
                    <a:pt x="246" y="9122"/>
                    <a:pt x="386" y="10628"/>
                  </a:cubicBezTo>
                  <a:cubicBezTo>
                    <a:pt x="527" y="12134"/>
                    <a:pt x="738" y="14716"/>
                    <a:pt x="860" y="16394"/>
                  </a:cubicBezTo>
                  <a:cubicBezTo>
                    <a:pt x="983" y="18072"/>
                    <a:pt x="1019" y="18846"/>
                    <a:pt x="1089" y="19578"/>
                  </a:cubicBezTo>
                  <a:cubicBezTo>
                    <a:pt x="1159" y="20309"/>
                    <a:pt x="1264" y="20998"/>
                    <a:pt x="1440" y="21299"/>
                  </a:cubicBezTo>
                  <a:cubicBezTo>
                    <a:pt x="1616" y="21600"/>
                    <a:pt x="1861" y="21514"/>
                    <a:pt x="2564" y="20438"/>
                  </a:cubicBezTo>
                  <a:cubicBezTo>
                    <a:pt x="3266" y="19363"/>
                    <a:pt x="4425" y="17297"/>
                    <a:pt x="5742" y="15275"/>
                  </a:cubicBezTo>
                  <a:cubicBezTo>
                    <a:pt x="7060" y="13253"/>
                    <a:pt x="8535" y="11273"/>
                    <a:pt x="10045" y="9466"/>
                  </a:cubicBezTo>
                  <a:cubicBezTo>
                    <a:pt x="11555" y="7659"/>
                    <a:pt x="13100" y="6024"/>
                    <a:pt x="14628" y="4690"/>
                  </a:cubicBezTo>
                  <a:cubicBezTo>
                    <a:pt x="16156" y="3356"/>
                    <a:pt x="17666" y="2324"/>
                    <a:pt x="18825" y="1592"/>
                  </a:cubicBezTo>
                  <a:cubicBezTo>
                    <a:pt x="19984" y="861"/>
                    <a:pt x="20792" y="4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5441950" y="5471188"/>
              <a:ext cx="116318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0" y="2880"/>
                  </a:moveTo>
                  <a:cubicBezTo>
                    <a:pt x="1296" y="2400"/>
                    <a:pt x="2592" y="1920"/>
                    <a:pt x="3967" y="1440"/>
                  </a:cubicBezTo>
                  <a:cubicBezTo>
                    <a:pt x="5341" y="960"/>
                    <a:pt x="6794" y="480"/>
                    <a:pt x="8404" y="240"/>
                  </a:cubicBezTo>
                  <a:cubicBezTo>
                    <a:pt x="10015" y="0"/>
                    <a:pt x="11782" y="0"/>
                    <a:pt x="13529" y="0"/>
                  </a:cubicBezTo>
                  <a:cubicBezTo>
                    <a:pt x="15277" y="0"/>
                    <a:pt x="17005" y="0"/>
                    <a:pt x="18281" y="240"/>
                  </a:cubicBezTo>
                  <a:cubicBezTo>
                    <a:pt x="19558" y="480"/>
                    <a:pt x="20383" y="960"/>
                    <a:pt x="20893" y="1440"/>
                  </a:cubicBezTo>
                  <a:cubicBezTo>
                    <a:pt x="21404" y="1920"/>
                    <a:pt x="21600" y="2400"/>
                    <a:pt x="21580" y="2640"/>
                  </a:cubicBezTo>
                  <a:cubicBezTo>
                    <a:pt x="21561" y="2880"/>
                    <a:pt x="21325" y="2880"/>
                    <a:pt x="20402" y="2880"/>
                  </a:cubicBezTo>
                  <a:cubicBezTo>
                    <a:pt x="19479" y="2880"/>
                    <a:pt x="17869" y="2880"/>
                    <a:pt x="16259" y="3120"/>
                  </a:cubicBezTo>
                  <a:cubicBezTo>
                    <a:pt x="14649" y="3360"/>
                    <a:pt x="13039" y="3840"/>
                    <a:pt x="11487" y="4560"/>
                  </a:cubicBezTo>
                  <a:cubicBezTo>
                    <a:pt x="9936" y="5280"/>
                    <a:pt x="8444" y="6240"/>
                    <a:pt x="7010" y="7440"/>
                  </a:cubicBezTo>
                  <a:cubicBezTo>
                    <a:pt x="5577" y="8640"/>
                    <a:pt x="4202" y="10080"/>
                    <a:pt x="3299" y="11280"/>
                  </a:cubicBezTo>
                  <a:cubicBezTo>
                    <a:pt x="2396" y="12480"/>
                    <a:pt x="1964" y="13440"/>
                    <a:pt x="2533" y="13680"/>
                  </a:cubicBezTo>
                  <a:cubicBezTo>
                    <a:pt x="3103" y="13920"/>
                    <a:pt x="4673" y="13440"/>
                    <a:pt x="6264" y="13200"/>
                  </a:cubicBezTo>
                  <a:cubicBezTo>
                    <a:pt x="7855" y="12960"/>
                    <a:pt x="9465" y="12960"/>
                    <a:pt x="11134" y="12960"/>
                  </a:cubicBezTo>
                  <a:cubicBezTo>
                    <a:pt x="12803" y="12960"/>
                    <a:pt x="14531" y="12960"/>
                    <a:pt x="15493" y="12960"/>
                  </a:cubicBezTo>
                  <a:cubicBezTo>
                    <a:pt x="16455" y="12960"/>
                    <a:pt x="16652" y="12960"/>
                    <a:pt x="15886" y="12720"/>
                  </a:cubicBezTo>
                  <a:cubicBezTo>
                    <a:pt x="15120" y="12480"/>
                    <a:pt x="13392" y="12000"/>
                    <a:pt x="11762" y="11760"/>
                  </a:cubicBezTo>
                  <a:cubicBezTo>
                    <a:pt x="10132" y="11520"/>
                    <a:pt x="8601" y="11520"/>
                    <a:pt x="7678" y="11520"/>
                  </a:cubicBezTo>
                  <a:cubicBezTo>
                    <a:pt x="6755" y="11520"/>
                    <a:pt x="6441" y="11520"/>
                    <a:pt x="6166" y="11760"/>
                  </a:cubicBezTo>
                  <a:cubicBezTo>
                    <a:pt x="5891" y="12000"/>
                    <a:pt x="5655" y="12480"/>
                    <a:pt x="5695" y="13200"/>
                  </a:cubicBezTo>
                  <a:cubicBezTo>
                    <a:pt x="5734" y="13920"/>
                    <a:pt x="6048" y="14880"/>
                    <a:pt x="6991" y="15360"/>
                  </a:cubicBezTo>
                  <a:cubicBezTo>
                    <a:pt x="7933" y="15840"/>
                    <a:pt x="9504" y="15840"/>
                    <a:pt x="11036" y="15840"/>
                  </a:cubicBezTo>
                  <a:cubicBezTo>
                    <a:pt x="12567" y="15840"/>
                    <a:pt x="14060" y="15840"/>
                    <a:pt x="15277" y="15840"/>
                  </a:cubicBezTo>
                  <a:cubicBezTo>
                    <a:pt x="16495" y="15840"/>
                    <a:pt x="17437" y="15840"/>
                    <a:pt x="18026" y="16080"/>
                  </a:cubicBezTo>
                  <a:cubicBezTo>
                    <a:pt x="18615" y="16320"/>
                    <a:pt x="18851" y="16800"/>
                    <a:pt x="18890" y="17760"/>
                  </a:cubicBezTo>
                  <a:cubicBezTo>
                    <a:pt x="18929" y="18720"/>
                    <a:pt x="18772" y="20160"/>
                    <a:pt x="186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3" name="Drawing"/>
          <p:cNvGrpSpPr/>
          <p:nvPr/>
        </p:nvGrpSpPr>
        <p:grpSpPr>
          <a:xfrm>
            <a:off x="202117" y="2092982"/>
            <a:ext cx="12783633" cy="2110719"/>
            <a:chOff x="0" y="0"/>
            <a:chExt cx="12783633" cy="2110717"/>
          </a:xfrm>
        </p:grpSpPr>
        <p:sp>
          <p:nvSpPr>
            <p:cNvPr id="1631" name="Line"/>
            <p:cNvSpPr/>
            <p:nvPr/>
          </p:nvSpPr>
          <p:spPr>
            <a:xfrm>
              <a:off x="782690" y="104785"/>
              <a:ext cx="215344" cy="478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10" fill="norm" stroke="1" extrusionOk="0">
                  <a:moveTo>
                    <a:pt x="21544" y="1397"/>
                  </a:moveTo>
                  <a:cubicBezTo>
                    <a:pt x="20909" y="1017"/>
                    <a:pt x="20273" y="636"/>
                    <a:pt x="18791" y="398"/>
                  </a:cubicBezTo>
                  <a:cubicBezTo>
                    <a:pt x="17309" y="160"/>
                    <a:pt x="14979" y="65"/>
                    <a:pt x="13285" y="18"/>
                  </a:cubicBezTo>
                  <a:cubicBezTo>
                    <a:pt x="11591" y="-30"/>
                    <a:pt x="10532" y="-30"/>
                    <a:pt x="8838" y="684"/>
                  </a:cubicBezTo>
                  <a:cubicBezTo>
                    <a:pt x="7144" y="1397"/>
                    <a:pt x="4815" y="2825"/>
                    <a:pt x="3332" y="4870"/>
                  </a:cubicBezTo>
                  <a:cubicBezTo>
                    <a:pt x="1850" y="6916"/>
                    <a:pt x="1215" y="9581"/>
                    <a:pt x="791" y="12150"/>
                  </a:cubicBezTo>
                  <a:cubicBezTo>
                    <a:pt x="368" y="14719"/>
                    <a:pt x="156" y="17193"/>
                    <a:pt x="50" y="18715"/>
                  </a:cubicBezTo>
                  <a:cubicBezTo>
                    <a:pt x="-56" y="20238"/>
                    <a:pt x="-56" y="20809"/>
                    <a:pt x="685" y="21142"/>
                  </a:cubicBezTo>
                  <a:cubicBezTo>
                    <a:pt x="1426" y="21475"/>
                    <a:pt x="2909" y="21570"/>
                    <a:pt x="5768" y="21475"/>
                  </a:cubicBezTo>
                  <a:cubicBezTo>
                    <a:pt x="8626" y="21380"/>
                    <a:pt x="12862" y="21094"/>
                    <a:pt x="17097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13883" y="396217"/>
              <a:ext cx="114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2600" y="11520"/>
                  </a:cubicBezTo>
                  <a:cubicBezTo>
                    <a:pt x="5200" y="8640"/>
                    <a:pt x="10400" y="6480"/>
                    <a:pt x="14000" y="4680"/>
                  </a:cubicBezTo>
                  <a:cubicBezTo>
                    <a:pt x="17600" y="2880"/>
                    <a:pt x="196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999212" y="80169"/>
              <a:ext cx="240122" cy="484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77" fill="norm" stroke="1" extrusionOk="0">
                  <a:moveTo>
                    <a:pt x="21494" y="1063"/>
                  </a:moveTo>
                  <a:cubicBezTo>
                    <a:pt x="20926" y="687"/>
                    <a:pt x="20357" y="312"/>
                    <a:pt x="18841" y="124"/>
                  </a:cubicBezTo>
                  <a:cubicBezTo>
                    <a:pt x="17326" y="-64"/>
                    <a:pt x="14862" y="-64"/>
                    <a:pt x="12778" y="312"/>
                  </a:cubicBezTo>
                  <a:cubicBezTo>
                    <a:pt x="10694" y="687"/>
                    <a:pt x="8989" y="1439"/>
                    <a:pt x="7378" y="3082"/>
                  </a:cubicBezTo>
                  <a:cubicBezTo>
                    <a:pt x="5768" y="4726"/>
                    <a:pt x="4252" y="7261"/>
                    <a:pt x="3399" y="9656"/>
                  </a:cubicBezTo>
                  <a:cubicBezTo>
                    <a:pt x="2547" y="12051"/>
                    <a:pt x="2357" y="14305"/>
                    <a:pt x="1883" y="15995"/>
                  </a:cubicBezTo>
                  <a:cubicBezTo>
                    <a:pt x="1410" y="17686"/>
                    <a:pt x="652" y="18813"/>
                    <a:pt x="273" y="19611"/>
                  </a:cubicBezTo>
                  <a:cubicBezTo>
                    <a:pt x="-106" y="20409"/>
                    <a:pt x="-106" y="20879"/>
                    <a:pt x="368" y="21160"/>
                  </a:cubicBezTo>
                  <a:cubicBezTo>
                    <a:pt x="841" y="21442"/>
                    <a:pt x="1789" y="21536"/>
                    <a:pt x="4157" y="21442"/>
                  </a:cubicBezTo>
                  <a:cubicBezTo>
                    <a:pt x="6526" y="21348"/>
                    <a:pt x="10315" y="21066"/>
                    <a:pt x="14105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277433" y="224767"/>
              <a:ext cx="203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5" y="916"/>
                    <a:pt x="4050" y="1833"/>
                    <a:pt x="6975" y="4124"/>
                  </a:cubicBezTo>
                  <a:cubicBezTo>
                    <a:pt x="9900" y="6415"/>
                    <a:pt x="13725" y="10080"/>
                    <a:pt x="16312" y="13222"/>
                  </a:cubicBezTo>
                  <a:cubicBezTo>
                    <a:pt x="18900" y="16364"/>
                    <a:pt x="2025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347283" y="231117"/>
              <a:ext cx="1714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7067" y="815"/>
                  </a:cubicBezTo>
                  <a:cubicBezTo>
                    <a:pt x="15200" y="1630"/>
                    <a:pt x="12800" y="3260"/>
                    <a:pt x="9867" y="6317"/>
                  </a:cubicBezTo>
                  <a:cubicBezTo>
                    <a:pt x="6933" y="9374"/>
                    <a:pt x="3467" y="13857"/>
                    <a:pt x="1733" y="16642"/>
                  </a:cubicBezTo>
                  <a:cubicBezTo>
                    <a:pt x="0" y="19426"/>
                    <a:pt x="0" y="20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1512383" y="0"/>
              <a:ext cx="99498" cy="19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416" fill="norm" stroke="1" extrusionOk="0">
                  <a:moveTo>
                    <a:pt x="3967" y="3681"/>
                  </a:moveTo>
                  <a:cubicBezTo>
                    <a:pt x="4408" y="2544"/>
                    <a:pt x="4849" y="1408"/>
                    <a:pt x="6171" y="725"/>
                  </a:cubicBezTo>
                  <a:cubicBezTo>
                    <a:pt x="7494" y="43"/>
                    <a:pt x="9698" y="-184"/>
                    <a:pt x="11461" y="157"/>
                  </a:cubicBezTo>
                  <a:cubicBezTo>
                    <a:pt x="13224" y="498"/>
                    <a:pt x="14547" y="1408"/>
                    <a:pt x="14988" y="2431"/>
                  </a:cubicBezTo>
                  <a:cubicBezTo>
                    <a:pt x="15429" y="3454"/>
                    <a:pt x="14988" y="4591"/>
                    <a:pt x="13886" y="5614"/>
                  </a:cubicBezTo>
                  <a:cubicBezTo>
                    <a:pt x="12784" y="6637"/>
                    <a:pt x="11020" y="7547"/>
                    <a:pt x="11902" y="8229"/>
                  </a:cubicBezTo>
                  <a:cubicBezTo>
                    <a:pt x="12784" y="8911"/>
                    <a:pt x="16310" y="9365"/>
                    <a:pt x="18514" y="10389"/>
                  </a:cubicBezTo>
                  <a:cubicBezTo>
                    <a:pt x="20718" y="11412"/>
                    <a:pt x="21600" y="13003"/>
                    <a:pt x="19616" y="14936"/>
                  </a:cubicBezTo>
                  <a:cubicBezTo>
                    <a:pt x="17633" y="16869"/>
                    <a:pt x="12784" y="19142"/>
                    <a:pt x="9037" y="20279"/>
                  </a:cubicBezTo>
                  <a:cubicBezTo>
                    <a:pt x="5290" y="21416"/>
                    <a:pt x="2645" y="21416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1493333" y="22575"/>
              <a:ext cx="331418" cy="697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69" fill="norm" stroke="1" extrusionOk="0">
                  <a:moveTo>
                    <a:pt x="12382" y="1540"/>
                  </a:moveTo>
                  <a:cubicBezTo>
                    <a:pt x="12657" y="1213"/>
                    <a:pt x="12932" y="885"/>
                    <a:pt x="13964" y="624"/>
                  </a:cubicBezTo>
                  <a:cubicBezTo>
                    <a:pt x="14996" y="362"/>
                    <a:pt x="16785" y="165"/>
                    <a:pt x="18023" y="67"/>
                  </a:cubicBezTo>
                  <a:cubicBezTo>
                    <a:pt x="19261" y="-31"/>
                    <a:pt x="19949" y="-31"/>
                    <a:pt x="20499" y="133"/>
                  </a:cubicBezTo>
                  <a:cubicBezTo>
                    <a:pt x="21050" y="296"/>
                    <a:pt x="21462" y="624"/>
                    <a:pt x="21531" y="1474"/>
                  </a:cubicBezTo>
                  <a:cubicBezTo>
                    <a:pt x="21600" y="2325"/>
                    <a:pt x="21325" y="3700"/>
                    <a:pt x="20706" y="5565"/>
                  </a:cubicBezTo>
                  <a:cubicBezTo>
                    <a:pt x="20087" y="7431"/>
                    <a:pt x="19124" y="9787"/>
                    <a:pt x="18573" y="11751"/>
                  </a:cubicBezTo>
                  <a:cubicBezTo>
                    <a:pt x="18023" y="13714"/>
                    <a:pt x="17885" y="15285"/>
                    <a:pt x="18023" y="16365"/>
                  </a:cubicBezTo>
                  <a:cubicBezTo>
                    <a:pt x="18161" y="17445"/>
                    <a:pt x="18573" y="18034"/>
                    <a:pt x="18848" y="18493"/>
                  </a:cubicBezTo>
                  <a:cubicBezTo>
                    <a:pt x="19124" y="18951"/>
                    <a:pt x="19261" y="19278"/>
                    <a:pt x="18917" y="19507"/>
                  </a:cubicBezTo>
                  <a:cubicBezTo>
                    <a:pt x="18573" y="19736"/>
                    <a:pt x="17748" y="19867"/>
                    <a:pt x="14859" y="20129"/>
                  </a:cubicBezTo>
                  <a:cubicBezTo>
                    <a:pt x="11969" y="20391"/>
                    <a:pt x="7017" y="20784"/>
                    <a:pt x="4196" y="21045"/>
                  </a:cubicBezTo>
                  <a:cubicBezTo>
                    <a:pt x="1376" y="21307"/>
                    <a:pt x="688" y="21438"/>
                    <a:pt x="0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0" y="191262"/>
              <a:ext cx="215580" cy="48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29" fill="norm" stroke="1" extrusionOk="0">
                  <a:moveTo>
                    <a:pt x="14165" y="3459"/>
                  </a:moveTo>
                  <a:cubicBezTo>
                    <a:pt x="14368" y="2707"/>
                    <a:pt x="14572" y="1956"/>
                    <a:pt x="14470" y="1346"/>
                  </a:cubicBezTo>
                  <a:cubicBezTo>
                    <a:pt x="14368" y="735"/>
                    <a:pt x="13961" y="266"/>
                    <a:pt x="12535" y="78"/>
                  </a:cubicBezTo>
                  <a:cubicBezTo>
                    <a:pt x="11108" y="-110"/>
                    <a:pt x="8663" y="-16"/>
                    <a:pt x="6218" y="1017"/>
                  </a:cubicBezTo>
                  <a:cubicBezTo>
                    <a:pt x="3772" y="2050"/>
                    <a:pt x="1327" y="4022"/>
                    <a:pt x="410" y="5525"/>
                  </a:cubicBezTo>
                  <a:cubicBezTo>
                    <a:pt x="-507" y="7027"/>
                    <a:pt x="104" y="8060"/>
                    <a:pt x="2346" y="9093"/>
                  </a:cubicBezTo>
                  <a:cubicBezTo>
                    <a:pt x="4587" y="10127"/>
                    <a:pt x="8459" y="11160"/>
                    <a:pt x="11719" y="12099"/>
                  </a:cubicBezTo>
                  <a:cubicBezTo>
                    <a:pt x="14980" y="13038"/>
                    <a:pt x="17629" y="13883"/>
                    <a:pt x="19157" y="14822"/>
                  </a:cubicBezTo>
                  <a:cubicBezTo>
                    <a:pt x="20685" y="15761"/>
                    <a:pt x="21093" y="16794"/>
                    <a:pt x="20482" y="17780"/>
                  </a:cubicBezTo>
                  <a:cubicBezTo>
                    <a:pt x="19870" y="18767"/>
                    <a:pt x="18240" y="19706"/>
                    <a:pt x="16814" y="20316"/>
                  </a:cubicBezTo>
                  <a:cubicBezTo>
                    <a:pt x="15387" y="20927"/>
                    <a:pt x="14165" y="21208"/>
                    <a:pt x="12942" y="21349"/>
                  </a:cubicBezTo>
                  <a:cubicBezTo>
                    <a:pt x="11719" y="21490"/>
                    <a:pt x="10497" y="21490"/>
                    <a:pt x="10191" y="20973"/>
                  </a:cubicBezTo>
                  <a:cubicBezTo>
                    <a:pt x="9885" y="20457"/>
                    <a:pt x="10497" y="19424"/>
                    <a:pt x="11108" y="18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18583" y="408917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05883" y="567667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303338" y="1535022"/>
              <a:ext cx="161810" cy="368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0" h="21239" fill="norm" stroke="1" extrusionOk="0">
                  <a:moveTo>
                    <a:pt x="18145" y="5734"/>
                  </a:moveTo>
                  <a:cubicBezTo>
                    <a:pt x="16795" y="3903"/>
                    <a:pt x="15445" y="2073"/>
                    <a:pt x="14095" y="1035"/>
                  </a:cubicBezTo>
                  <a:cubicBezTo>
                    <a:pt x="12745" y="-2"/>
                    <a:pt x="11395" y="-246"/>
                    <a:pt x="8965" y="242"/>
                  </a:cubicBezTo>
                  <a:cubicBezTo>
                    <a:pt x="6535" y="730"/>
                    <a:pt x="3025" y="1951"/>
                    <a:pt x="1270" y="3171"/>
                  </a:cubicBezTo>
                  <a:cubicBezTo>
                    <a:pt x="-485" y="4391"/>
                    <a:pt x="-485" y="5612"/>
                    <a:pt x="1675" y="7198"/>
                  </a:cubicBezTo>
                  <a:cubicBezTo>
                    <a:pt x="3835" y="8785"/>
                    <a:pt x="8155" y="10737"/>
                    <a:pt x="11800" y="12507"/>
                  </a:cubicBezTo>
                  <a:cubicBezTo>
                    <a:pt x="15445" y="14276"/>
                    <a:pt x="18415" y="15862"/>
                    <a:pt x="19765" y="17022"/>
                  </a:cubicBezTo>
                  <a:cubicBezTo>
                    <a:pt x="21115" y="18181"/>
                    <a:pt x="20845" y="18913"/>
                    <a:pt x="19360" y="19585"/>
                  </a:cubicBezTo>
                  <a:cubicBezTo>
                    <a:pt x="17875" y="20256"/>
                    <a:pt x="15175" y="20866"/>
                    <a:pt x="12340" y="21110"/>
                  </a:cubicBezTo>
                  <a:cubicBezTo>
                    <a:pt x="9505" y="21354"/>
                    <a:pt x="6535" y="21232"/>
                    <a:pt x="4645" y="20927"/>
                  </a:cubicBezTo>
                  <a:cubicBezTo>
                    <a:pt x="2755" y="20622"/>
                    <a:pt x="1945" y="20134"/>
                    <a:pt x="1810" y="19585"/>
                  </a:cubicBezTo>
                  <a:cubicBezTo>
                    <a:pt x="1675" y="19035"/>
                    <a:pt x="2215" y="18425"/>
                    <a:pt x="2755" y="17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636083" y="1697967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623383" y="1793217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967871" y="1444693"/>
              <a:ext cx="176213" cy="36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57" fill="norm" stroke="1" extrusionOk="0">
                  <a:moveTo>
                    <a:pt x="21407" y="702"/>
                  </a:moveTo>
                  <a:cubicBezTo>
                    <a:pt x="18836" y="454"/>
                    <a:pt x="16264" y="205"/>
                    <a:pt x="14207" y="81"/>
                  </a:cubicBezTo>
                  <a:cubicBezTo>
                    <a:pt x="12150" y="-43"/>
                    <a:pt x="10607" y="-43"/>
                    <a:pt x="9321" y="205"/>
                  </a:cubicBezTo>
                  <a:cubicBezTo>
                    <a:pt x="8036" y="454"/>
                    <a:pt x="7007" y="950"/>
                    <a:pt x="5978" y="2254"/>
                  </a:cubicBezTo>
                  <a:cubicBezTo>
                    <a:pt x="4950" y="3557"/>
                    <a:pt x="3921" y="5667"/>
                    <a:pt x="2893" y="8585"/>
                  </a:cubicBezTo>
                  <a:cubicBezTo>
                    <a:pt x="1864" y="11502"/>
                    <a:pt x="836" y="15226"/>
                    <a:pt x="321" y="17398"/>
                  </a:cubicBezTo>
                  <a:cubicBezTo>
                    <a:pt x="-193" y="19571"/>
                    <a:pt x="-193" y="20191"/>
                    <a:pt x="1093" y="20688"/>
                  </a:cubicBezTo>
                  <a:cubicBezTo>
                    <a:pt x="2378" y="21185"/>
                    <a:pt x="4950" y="21557"/>
                    <a:pt x="7778" y="21433"/>
                  </a:cubicBezTo>
                  <a:cubicBezTo>
                    <a:pt x="10607" y="21309"/>
                    <a:pt x="13693" y="20688"/>
                    <a:pt x="16778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966283" y="1666217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840"/>
                    <a:pt x="10800" y="10080"/>
                    <a:pt x="14400" y="6480"/>
                  </a:cubicBezTo>
                  <a:cubicBezTo>
                    <a:pt x="18000" y="2880"/>
                    <a:pt x="198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164141" y="1437617"/>
              <a:ext cx="227593" cy="35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28" fill="norm" stroke="1" extrusionOk="0">
                  <a:moveTo>
                    <a:pt x="21505" y="771"/>
                  </a:moveTo>
                  <a:cubicBezTo>
                    <a:pt x="20705" y="386"/>
                    <a:pt x="19905" y="0"/>
                    <a:pt x="17805" y="0"/>
                  </a:cubicBezTo>
                  <a:cubicBezTo>
                    <a:pt x="15705" y="0"/>
                    <a:pt x="12305" y="386"/>
                    <a:pt x="10205" y="1350"/>
                  </a:cubicBezTo>
                  <a:cubicBezTo>
                    <a:pt x="8105" y="2314"/>
                    <a:pt x="7305" y="3857"/>
                    <a:pt x="6105" y="6171"/>
                  </a:cubicBezTo>
                  <a:cubicBezTo>
                    <a:pt x="4905" y="8486"/>
                    <a:pt x="3305" y="11571"/>
                    <a:pt x="2205" y="13950"/>
                  </a:cubicBezTo>
                  <a:cubicBezTo>
                    <a:pt x="1105" y="16329"/>
                    <a:pt x="505" y="18000"/>
                    <a:pt x="205" y="19157"/>
                  </a:cubicBezTo>
                  <a:cubicBezTo>
                    <a:pt x="-95" y="20314"/>
                    <a:pt x="-95" y="20957"/>
                    <a:pt x="405" y="21279"/>
                  </a:cubicBezTo>
                  <a:cubicBezTo>
                    <a:pt x="905" y="21600"/>
                    <a:pt x="1905" y="21600"/>
                    <a:pt x="3605" y="21343"/>
                  </a:cubicBezTo>
                  <a:cubicBezTo>
                    <a:pt x="5305" y="21086"/>
                    <a:pt x="7705" y="20571"/>
                    <a:pt x="10105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1398083" y="1532867"/>
              <a:ext cx="1778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1477"/>
                    <a:pt x="5657" y="2954"/>
                    <a:pt x="9257" y="6554"/>
                  </a:cubicBezTo>
                  <a:cubicBezTo>
                    <a:pt x="12857" y="10154"/>
                    <a:pt x="17229" y="158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436183" y="1539217"/>
              <a:ext cx="1333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4971"/>
                    <a:pt x="9943" y="9943"/>
                    <a:pt x="6343" y="13543"/>
                  </a:cubicBezTo>
                  <a:cubicBezTo>
                    <a:pt x="2743" y="17143"/>
                    <a:pt x="1371" y="19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594933" y="1367767"/>
              <a:ext cx="64064" cy="1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43" fill="norm" stroke="1" extrusionOk="0">
                  <a:moveTo>
                    <a:pt x="0" y="1580"/>
                  </a:moveTo>
                  <a:cubicBezTo>
                    <a:pt x="2787" y="790"/>
                    <a:pt x="5574" y="0"/>
                    <a:pt x="8710" y="0"/>
                  </a:cubicBezTo>
                  <a:cubicBezTo>
                    <a:pt x="11845" y="0"/>
                    <a:pt x="15329" y="790"/>
                    <a:pt x="14981" y="2766"/>
                  </a:cubicBezTo>
                  <a:cubicBezTo>
                    <a:pt x="14632" y="4741"/>
                    <a:pt x="10452" y="7902"/>
                    <a:pt x="9755" y="9878"/>
                  </a:cubicBezTo>
                  <a:cubicBezTo>
                    <a:pt x="9058" y="11854"/>
                    <a:pt x="11845" y="12644"/>
                    <a:pt x="14632" y="13829"/>
                  </a:cubicBezTo>
                  <a:cubicBezTo>
                    <a:pt x="17419" y="15015"/>
                    <a:pt x="20206" y="16595"/>
                    <a:pt x="20903" y="18044"/>
                  </a:cubicBezTo>
                  <a:cubicBezTo>
                    <a:pt x="21600" y="19493"/>
                    <a:pt x="20206" y="20810"/>
                    <a:pt x="18813" y="21205"/>
                  </a:cubicBezTo>
                  <a:cubicBezTo>
                    <a:pt x="17419" y="21600"/>
                    <a:pt x="16026" y="21073"/>
                    <a:pt x="14632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709233" y="1344659"/>
              <a:ext cx="126996" cy="51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504" fill="norm" stroke="1" extrusionOk="0">
                  <a:moveTo>
                    <a:pt x="0" y="2837"/>
                  </a:moveTo>
                  <a:cubicBezTo>
                    <a:pt x="4603" y="1860"/>
                    <a:pt x="9207" y="882"/>
                    <a:pt x="12570" y="393"/>
                  </a:cubicBezTo>
                  <a:cubicBezTo>
                    <a:pt x="15934" y="-96"/>
                    <a:pt x="18059" y="-96"/>
                    <a:pt x="19475" y="215"/>
                  </a:cubicBezTo>
                  <a:cubicBezTo>
                    <a:pt x="20892" y="526"/>
                    <a:pt x="21600" y="1148"/>
                    <a:pt x="21069" y="2260"/>
                  </a:cubicBezTo>
                  <a:cubicBezTo>
                    <a:pt x="20538" y="3371"/>
                    <a:pt x="18767" y="4971"/>
                    <a:pt x="17705" y="7104"/>
                  </a:cubicBezTo>
                  <a:cubicBezTo>
                    <a:pt x="16643" y="9237"/>
                    <a:pt x="16289" y="11904"/>
                    <a:pt x="16289" y="13993"/>
                  </a:cubicBezTo>
                  <a:cubicBezTo>
                    <a:pt x="16289" y="16082"/>
                    <a:pt x="16643" y="17593"/>
                    <a:pt x="16289" y="18748"/>
                  </a:cubicBezTo>
                  <a:cubicBezTo>
                    <a:pt x="15934" y="19904"/>
                    <a:pt x="14872" y="20704"/>
                    <a:pt x="12216" y="21104"/>
                  </a:cubicBezTo>
                  <a:cubicBezTo>
                    <a:pt x="9561" y="21504"/>
                    <a:pt x="5311" y="21504"/>
                    <a:pt x="1062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115633" y="1628117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2160083" y="1736067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2768554" y="1480406"/>
              <a:ext cx="318630" cy="39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66" fill="norm" stroke="1" extrusionOk="0">
                  <a:moveTo>
                    <a:pt x="21533" y="91"/>
                  </a:moveTo>
                  <a:cubicBezTo>
                    <a:pt x="20818" y="-24"/>
                    <a:pt x="20103" y="-140"/>
                    <a:pt x="18458" y="495"/>
                  </a:cubicBezTo>
                  <a:cubicBezTo>
                    <a:pt x="16812" y="1131"/>
                    <a:pt x="14238" y="2517"/>
                    <a:pt x="11448" y="4076"/>
                  </a:cubicBezTo>
                  <a:cubicBezTo>
                    <a:pt x="8659" y="5635"/>
                    <a:pt x="5655" y="7368"/>
                    <a:pt x="3867" y="8696"/>
                  </a:cubicBezTo>
                  <a:cubicBezTo>
                    <a:pt x="2079" y="10025"/>
                    <a:pt x="1507" y="10949"/>
                    <a:pt x="1650" y="11469"/>
                  </a:cubicBezTo>
                  <a:cubicBezTo>
                    <a:pt x="1793" y="11988"/>
                    <a:pt x="2651" y="12104"/>
                    <a:pt x="4296" y="12219"/>
                  </a:cubicBezTo>
                  <a:cubicBezTo>
                    <a:pt x="5941" y="12335"/>
                    <a:pt x="8373" y="12450"/>
                    <a:pt x="9803" y="12739"/>
                  </a:cubicBezTo>
                  <a:cubicBezTo>
                    <a:pt x="11234" y="13028"/>
                    <a:pt x="11663" y="13490"/>
                    <a:pt x="11591" y="13952"/>
                  </a:cubicBezTo>
                  <a:cubicBezTo>
                    <a:pt x="11520" y="14414"/>
                    <a:pt x="10948" y="14876"/>
                    <a:pt x="9231" y="15800"/>
                  </a:cubicBezTo>
                  <a:cubicBezTo>
                    <a:pt x="7514" y="16724"/>
                    <a:pt x="4654" y="18110"/>
                    <a:pt x="2794" y="19092"/>
                  </a:cubicBezTo>
                  <a:cubicBezTo>
                    <a:pt x="934" y="20074"/>
                    <a:pt x="76" y="20651"/>
                    <a:pt x="5" y="20998"/>
                  </a:cubicBezTo>
                  <a:cubicBezTo>
                    <a:pt x="-67" y="21344"/>
                    <a:pt x="648" y="21460"/>
                    <a:pt x="3295" y="21287"/>
                  </a:cubicBezTo>
                  <a:cubicBezTo>
                    <a:pt x="5941" y="21113"/>
                    <a:pt x="10518" y="20651"/>
                    <a:pt x="13308" y="20363"/>
                  </a:cubicBezTo>
                  <a:cubicBezTo>
                    <a:pt x="16097" y="20074"/>
                    <a:pt x="17099" y="19958"/>
                    <a:pt x="18100" y="19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3252283" y="1610768"/>
              <a:ext cx="209551" cy="19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136" fill="norm" stroke="1" extrusionOk="0">
                  <a:moveTo>
                    <a:pt x="0" y="1169"/>
                  </a:moveTo>
                  <a:cubicBezTo>
                    <a:pt x="855" y="494"/>
                    <a:pt x="1711" y="-181"/>
                    <a:pt x="3101" y="44"/>
                  </a:cubicBezTo>
                  <a:cubicBezTo>
                    <a:pt x="4491" y="269"/>
                    <a:pt x="6416" y="1394"/>
                    <a:pt x="8020" y="3644"/>
                  </a:cubicBezTo>
                  <a:cubicBezTo>
                    <a:pt x="9623" y="5894"/>
                    <a:pt x="10907" y="9269"/>
                    <a:pt x="10265" y="12419"/>
                  </a:cubicBezTo>
                  <a:cubicBezTo>
                    <a:pt x="9623" y="15569"/>
                    <a:pt x="7057" y="18494"/>
                    <a:pt x="5025" y="19957"/>
                  </a:cubicBezTo>
                  <a:cubicBezTo>
                    <a:pt x="2994" y="21419"/>
                    <a:pt x="1497" y="21419"/>
                    <a:pt x="641" y="20519"/>
                  </a:cubicBezTo>
                  <a:cubicBezTo>
                    <a:pt x="-214" y="19619"/>
                    <a:pt x="-428" y="17819"/>
                    <a:pt x="1390" y="15344"/>
                  </a:cubicBezTo>
                  <a:cubicBezTo>
                    <a:pt x="3208" y="12869"/>
                    <a:pt x="7057" y="9719"/>
                    <a:pt x="9944" y="7469"/>
                  </a:cubicBezTo>
                  <a:cubicBezTo>
                    <a:pt x="12831" y="5219"/>
                    <a:pt x="14756" y="3869"/>
                    <a:pt x="16253" y="3082"/>
                  </a:cubicBezTo>
                  <a:cubicBezTo>
                    <a:pt x="17750" y="2294"/>
                    <a:pt x="18820" y="2069"/>
                    <a:pt x="18926" y="2744"/>
                  </a:cubicBezTo>
                  <a:cubicBezTo>
                    <a:pt x="19033" y="3419"/>
                    <a:pt x="18178" y="4994"/>
                    <a:pt x="17536" y="7132"/>
                  </a:cubicBezTo>
                  <a:cubicBezTo>
                    <a:pt x="16895" y="9269"/>
                    <a:pt x="16467" y="11969"/>
                    <a:pt x="16360" y="13882"/>
                  </a:cubicBezTo>
                  <a:cubicBezTo>
                    <a:pt x="16253" y="15794"/>
                    <a:pt x="16467" y="16919"/>
                    <a:pt x="17322" y="17594"/>
                  </a:cubicBezTo>
                  <a:cubicBezTo>
                    <a:pt x="18178" y="18269"/>
                    <a:pt x="19675" y="18494"/>
                    <a:pt x="21172" y="18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3461833" y="1386272"/>
              <a:ext cx="99827" cy="165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314" fill="norm" stroke="1" extrusionOk="0">
                  <a:moveTo>
                    <a:pt x="0" y="2531"/>
                  </a:moveTo>
                  <a:cubicBezTo>
                    <a:pt x="3967" y="1438"/>
                    <a:pt x="7935" y="344"/>
                    <a:pt x="11020" y="70"/>
                  </a:cubicBezTo>
                  <a:cubicBezTo>
                    <a:pt x="14106" y="-203"/>
                    <a:pt x="16310" y="344"/>
                    <a:pt x="17633" y="1301"/>
                  </a:cubicBezTo>
                  <a:cubicBezTo>
                    <a:pt x="18955" y="2258"/>
                    <a:pt x="19396" y="3625"/>
                    <a:pt x="19396" y="4992"/>
                  </a:cubicBezTo>
                  <a:cubicBezTo>
                    <a:pt x="19396" y="6359"/>
                    <a:pt x="18955" y="7726"/>
                    <a:pt x="17412" y="9230"/>
                  </a:cubicBezTo>
                  <a:cubicBezTo>
                    <a:pt x="15869" y="10734"/>
                    <a:pt x="13224" y="12374"/>
                    <a:pt x="14106" y="14151"/>
                  </a:cubicBezTo>
                  <a:cubicBezTo>
                    <a:pt x="14988" y="15929"/>
                    <a:pt x="19396" y="17843"/>
                    <a:pt x="20498" y="19073"/>
                  </a:cubicBezTo>
                  <a:cubicBezTo>
                    <a:pt x="21600" y="20303"/>
                    <a:pt x="19396" y="20850"/>
                    <a:pt x="16971" y="21124"/>
                  </a:cubicBezTo>
                  <a:cubicBezTo>
                    <a:pt x="14547" y="21397"/>
                    <a:pt x="11902" y="21397"/>
                    <a:pt x="9698" y="20987"/>
                  </a:cubicBezTo>
                  <a:cubicBezTo>
                    <a:pt x="7494" y="20577"/>
                    <a:pt x="5731" y="19756"/>
                    <a:pt x="3967" y="1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3645983" y="172336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3842833" y="1524000"/>
              <a:ext cx="146385" cy="569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35" fill="norm" stroke="1" extrusionOk="0">
                  <a:moveTo>
                    <a:pt x="0" y="11615"/>
                  </a:moveTo>
                  <a:cubicBezTo>
                    <a:pt x="0" y="14175"/>
                    <a:pt x="0" y="16735"/>
                    <a:pt x="150" y="18255"/>
                  </a:cubicBezTo>
                  <a:cubicBezTo>
                    <a:pt x="300" y="19775"/>
                    <a:pt x="600" y="20255"/>
                    <a:pt x="750" y="20695"/>
                  </a:cubicBezTo>
                  <a:cubicBezTo>
                    <a:pt x="900" y="21135"/>
                    <a:pt x="900" y="21535"/>
                    <a:pt x="900" y="21535"/>
                  </a:cubicBezTo>
                  <a:cubicBezTo>
                    <a:pt x="900" y="21535"/>
                    <a:pt x="900" y="21135"/>
                    <a:pt x="1350" y="19655"/>
                  </a:cubicBezTo>
                  <a:cubicBezTo>
                    <a:pt x="1800" y="18175"/>
                    <a:pt x="2700" y="15615"/>
                    <a:pt x="3600" y="13135"/>
                  </a:cubicBezTo>
                  <a:cubicBezTo>
                    <a:pt x="4500" y="10655"/>
                    <a:pt x="5400" y="8255"/>
                    <a:pt x="6450" y="6295"/>
                  </a:cubicBezTo>
                  <a:cubicBezTo>
                    <a:pt x="7500" y="4335"/>
                    <a:pt x="8700" y="2815"/>
                    <a:pt x="9600" y="1855"/>
                  </a:cubicBezTo>
                  <a:cubicBezTo>
                    <a:pt x="10500" y="895"/>
                    <a:pt x="11100" y="495"/>
                    <a:pt x="12150" y="255"/>
                  </a:cubicBezTo>
                  <a:cubicBezTo>
                    <a:pt x="13200" y="15"/>
                    <a:pt x="14700" y="-65"/>
                    <a:pt x="16050" y="55"/>
                  </a:cubicBezTo>
                  <a:cubicBezTo>
                    <a:pt x="17400" y="175"/>
                    <a:pt x="18600" y="495"/>
                    <a:pt x="19650" y="1375"/>
                  </a:cubicBezTo>
                  <a:cubicBezTo>
                    <a:pt x="20700" y="2255"/>
                    <a:pt x="21600" y="3695"/>
                    <a:pt x="19350" y="4855"/>
                  </a:cubicBezTo>
                  <a:cubicBezTo>
                    <a:pt x="17100" y="6015"/>
                    <a:pt x="11700" y="6895"/>
                    <a:pt x="8250" y="7335"/>
                  </a:cubicBezTo>
                  <a:cubicBezTo>
                    <a:pt x="4800" y="7775"/>
                    <a:pt x="3300" y="7775"/>
                    <a:pt x="1800" y="7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4001583" y="1736067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4007933" y="1717017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4216264" y="1488417"/>
              <a:ext cx="10282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600" fill="norm" stroke="1" extrusionOk="0">
                  <a:moveTo>
                    <a:pt x="21413" y="0"/>
                  </a:moveTo>
                  <a:cubicBezTo>
                    <a:pt x="18327" y="0"/>
                    <a:pt x="15242" y="0"/>
                    <a:pt x="12156" y="1114"/>
                  </a:cubicBezTo>
                  <a:cubicBezTo>
                    <a:pt x="9070" y="2229"/>
                    <a:pt x="5984" y="4457"/>
                    <a:pt x="3780" y="6857"/>
                  </a:cubicBezTo>
                  <a:cubicBezTo>
                    <a:pt x="1576" y="9257"/>
                    <a:pt x="254" y="11829"/>
                    <a:pt x="33" y="14229"/>
                  </a:cubicBezTo>
                  <a:cubicBezTo>
                    <a:pt x="-187" y="16629"/>
                    <a:pt x="695" y="18857"/>
                    <a:pt x="2458" y="20057"/>
                  </a:cubicBezTo>
                  <a:cubicBezTo>
                    <a:pt x="4221" y="21257"/>
                    <a:pt x="6866" y="21429"/>
                    <a:pt x="9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4276749" y="1564617"/>
              <a:ext cx="137585" cy="206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0"/>
                  </a:moveTo>
                  <a:cubicBezTo>
                    <a:pt x="16283" y="6612"/>
                    <a:pt x="10966" y="13224"/>
                    <a:pt x="7477" y="16971"/>
                  </a:cubicBezTo>
                  <a:cubicBezTo>
                    <a:pt x="3988" y="20718"/>
                    <a:pt x="2326" y="21600"/>
                    <a:pt x="1329" y="21490"/>
                  </a:cubicBezTo>
                  <a:cubicBezTo>
                    <a:pt x="332" y="21380"/>
                    <a:pt x="0" y="20278"/>
                    <a:pt x="0" y="19176"/>
                  </a:cubicBezTo>
                  <a:cubicBezTo>
                    <a:pt x="0" y="18073"/>
                    <a:pt x="332" y="16971"/>
                    <a:pt x="2160" y="16090"/>
                  </a:cubicBezTo>
                  <a:cubicBezTo>
                    <a:pt x="3988" y="15208"/>
                    <a:pt x="7311" y="14547"/>
                    <a:pt x="10800" y="15318"/>
                  </a:cubicBezTo>
                  <a:cubicBezTo>
                    <a:pt x="14289" y="16090"/>
                    <a:pt x="17945" y="18294"/>
                    <a:pt x="21600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4522283" y="1501117"/>
              <a:ext cx="4903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343"/>
                    <a:pt x="17280" y="6686"/>
                    <a:pt x="19440" y="10286"/>
                  </a:cubicBezTo>
                  <a:cubicBezTo>
                    <a:pt x="21600" y="13886"/>
                    <a:pt x="17280" y="17743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392233" y="1662729"/>
              <a:ext cx="438151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3965" y="11577"/>
                    <a:pt x="7930" y="3177"/>
                    <a:pt x="11530" y="777"/>
                  </a:cubicBezTo>
                  <a:cubicBezTo>
                    <a:pt x="15130" y="-1623"/>
                    <a:pt x="18365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5402613" y="1742417"/>
              <a:ext cx="453171" cy="7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9" fill="norm" stroke="1" extrusionOk="0">
                  <a:moveTo>
                    <a:pt x="1316" y="18000"/>
                  </a:moveTo>
                  <a:cubicBezTo>
                    <a:pt x="612" y="19200"/>
                    <a:pt x="-91" y="20400"/>
                    <a:pt x="9" y="21000"/>
                  </a:cubicBezTo>
                  <a:cubicBezTo>
                    <a:pt x="110" y="21600"/>
                    <a:pt x="1014" y="21600"/>
                    <a:pt x="3275" y="19800"/>
                  </a:cubicBezTo>
                  <a:cubicBezTo>
                    <a:pt x="5535" y="18000"/>
                    <a:pt x="9152" y="14400"/>
                    <a:pt x="12417" y="10800"/>
                  </a:cubicBezTo>
                  <a:cubicBezTo>
                    <a:pt x="15682" y="7200"/>
                    <a:pt x="18596" y="3600"/>
                    <a:pt x="215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5805468" y="1567973"/>
              <a:ext cx="208392" cy="282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506" fill="norm" stroke="1" extrusionOk="0">
                  <a:moveTo>
                    <a:pt x="1858" y="228"/>
                  </a:moveTo>
                  <a:cubicBezTo>
                    <a:pt x="799" y="67"/>
                    <a:pt x="-260" y="-94"/>
                    <a:pt x="58" y="67"/>
                  </a:cubicBezTo>
                  <a:cubicBezTo>
                    <a:pt x="375" y="228"/>
                    <a:pt x="2069" y="712"/>
                    <a:pt x="5352" y="2002"/>
                  </a:cubicBezTo>
                  <a:cubicBezTo>
                    <a:pt x="8634" y="3291"/>
                    <a:pt x="13505" y="5387"/>
                    <a:pt x="16681" y="7079"/>
                  </a:cubicBezTo>
                  <a:cubicBezTo>
                    <a:pt x="19858" y="8772"/>
                    <a:pt x="21340" y="10061"/>
                    <a:pt x="20705" y="11996"/>
                  </a:cubicBezTo>
                  <a:cubicBezTo>
                    <a:pt x="20069" y="13930"/>
                    <a:pt x="17316" y="16509"/>
                    <a:pt x="14987" y="18202"/>
                  </a:cubicBezTo>
                  <a:cubicBezTo>
                    <a:pt x="12658" y="19894"/>
                    <a:pt x="10752" y="20700"/>
                    <a:pt x="8846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6446986" y="1476966"/>
              <a:ext cx="150224" cy="310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243" fill="norm" stroke="1" extrusionOk="0">
                  <a:moveTo>
                    <a:pt x="16775" y="2958"/>
                  </a:moveTo>
                  <a:cubicBezTo>
                    <a:pt x="15591" y="1799"/>
                    <a:pt x="14408" y="639"/>
                    <a:pt x="12336" y="204"/>
                  </a:cubicBezTo>
                  <a:cubicBezTo>
                    <a:pt x="10265" y="-231"/>
                    <a:pt x="7306" y="59"/>
                    <a:pt x="4939" y="784"/>
                  </a:cubicBezTo>
                  <a:cubicBezTo>
                    <a:pt x="2572" y="1509"/>
                    <a:pt x="797" y="2668"/>
                    <a:pt x="205" y="4046"/>
                  </a:cubicBezTo>
                  <a:cubicBezTo>
                    <a:pt x="-387" y="5423"/>
                    <a:pt x="205" y="7017"/>
                    <a:pt x="3312" y="8684"/>
                  </a:cubicBezTo>
                  <a:cubicBezTo>
                    <a:pt x="6418" y="10352"/>
                    <a:pt x="12040" y="12091"/>
                    <a:pt x="15443" y="13396"/>
                  </a:cubicBezTo>
                  <a:cubicBezTo>
                    <a:pt x="18846" y="14701"/>
                    <a:pt x="20029" y="15570"/>
                    <a:pt x="20621" y="16440"/>
                  </a:cubicBezTo>
                  <a:cubicBezTo>
                    <a:pt x="21213" y="17310"/>
                    <a:pt x="21213" y="18180"/>
                    <a:pt x="19881" y="19122"/>
                  </a:cubicBezTo>
                  <a:cubicBezTo>
                    <a:pt x="18550" y="20064"/>
                    <a:pt x="15887" y="21079"/>
                    <a:pt x="12928" y="21224"/>
                  </a:cubicBezTo>
                  <a:cubicBezTo>
                    <a:pt x="9969" y="21369"/>
                    <a:pt x="6714" y="20644"/>
                    <a:pt x="3460" y="19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6420933" y="1244560"/>
              <a:ext cx="146051" cy="15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21084"/>
                  </a:moveTo>
                  <a:cubicBezTo>
                    <a:pt x="3130" y="16188"/>
                    <a:pt x="6261" y="11292"/>
                    <a:pt x="8296" y="7980"/>
                  </a:cubicBezTo>
                  <a:cubicBezTo>
                    <a:pt x="10330" y="4668"/>
                    <a:pt x="11270" y="2940"/>
                    <a:pt x="12365" y="1644"/>
                  </a:cubicBezTo>
                  <a:cubicBezTo>
                    <a:pt x="13461" y="348"/>
                    <a:pt x="14713" y="-516"/>
                    <a:pt x="15809" y="348"/>
                  </a:cubicBezTo>
                  <a:cubicBezTo>
                    <a:pt x="16904" y="1212"/>
                    <a:pt x="17843" y="3804"/>
                    <a:pt x="18783" y="7260"/>
                  </a:cubicBezTo>
                  <a:cubicBezTo>
                    <a:pt x="19722" y="10716"/>
                    <a:pt x="20661" y="15036"/>
                    <a:pt x="2160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6763833" y="1615417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4400"/>
                    <a:pt x="2160" y="7200"/>
                    <a:pt x="5760" y="3600"/>
                  </a:cubicBezTo>
                  <a:cubicBezTo>
                    <a:pt x="9360" y="0"/>
                    <a:pt x="154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744783" y="1717017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7370168" y="1372000"/>
              <a:ext cx="339816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17514" y="1137"/>
                  </a:moveTo>
                  <a:cubicBezTo>
                    <a:pt x="18185" y="568"/>
                    <a:pt x="18856" y="0"/>
                    <a:pt x="18655" y="0"/>
                  </a:cubicBezTo>
                  <a:cubicBezTo>
                    <a:pt x="18453" y="0"/>
                    <a:pt x="17380" y="568"/>
                    <a:pt x="15032" y="1705"/>
                  </a:cubicBezTo>
                  <a:cubicBezTo>
                    <a:pt x="12684" y="2842"/>
                    <a:pt x="9062" y="4547"/>
                    <a:pt x="6781" y="5684"/>
                  </a:cubicBezTo>
                  <a:cubicBezTo>
                    <a:pt x="4500" y="6821"/>
                    <a:pt x="3561" y="7389"/>
                    <a:pt x="2958" y="7958"/>
                  </a:cubicBezTo>
                  <a:cubicBezTo>
                    <a:pt x="2354" y="8526"/>
                    <a:pt x="2086" y="9095"/>
                    <a:pt x="2287" y="9493"/>
                  </a:cubicBezTo>
                  <a:cubicBezTo>
                    <a:pt x="2488" y="9891"/>
                    <a:pt x="3159" y="10118"/>
                    <a:pt x="4568" y="10288"/>
                  </a:cubicBezTo>
                  <a:cubicBezTo>
                    <a:pt x="5976" y="10459"/>
                    <a:pt x="8123" y="10573"/>
                    <a:pt x="9532" y="10743"/>
                  </a:cubicBezTo>
                  <a:cubicBezTo>
                    <a:pt x="10940" y="10914"/>
                    <a:pt x="11611" y="11141"/>
                    <a:pt x="12148" y="11482"/>
                  </a:cubicBezTo>
                  <a:cubicBezTo>
                    <a:pt x="12684" y="11823"/>
                    <a:pt x="13087" y="12278"/>
                    <a:pt x="12953" y="12789"/>
                  </a:cubicBezTo>
                  <a:cubicBezTo>
                    <a:pt x="12819" y="13301"/>
                    <a:pt x="12148" y="13869"/>
                    <a:pt x="10404" y="14779"/>
                  </a:cubicBezTo>
                  <a:cubicBezTo>
                    <a:pt x="8659" y="15688"/>
                    <a:pt x="5842" y="16939"/>
                    <a:pt x="4098" y="17735"/>
                  </a:cubicBezTo>
                  <a:cubicBezTo>
                    <a:pt x="2354" y="18531"/>
                    <a:pt x="1683" y="18872"/>
                    <a:pt x="1079" y="19383"/>
                  </a:cubicBezTo>
                  <a:cubicBezTo>
                    <a:pt x="476" y="19895"/>
                    <a:pt x="-61" y="20577"/>
                    <a:pt x="6" y="20975"/>
                  </a:cubicBezTo>
                  <a:cubicBezTo>
                    <a:pt x="73" y="21373"/>
                    <a:pt x="744" y="21486"/>
                    <a:pt x="3360" y="21429"/>
                  </a:cubicBezTo>
                  <a:cubicBezTo>
                    <a:pt x="5976" y="21373"/>
                    <a:pt x="10538" y="21145"/>
                    <a:pt x="13892" y="21145"/>
                  </a:cubicBezTo>
                  <a:cubicBezTo>
                    <a:pt x="17246" y="21145"/>
                    <a:pt x="19392" y="21373"/>
                    <a:pt x="215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7214683" y="1932917"/>
              <a:ext cx="143934" cy="14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3651"/>
                  </a:moveTo>
                  <a:cubicBezTo>
                    <a:pt x="953" y="2434"/>
                    <a:pt x="1906" y="1217"/>
                    <a:pt x="3494" y="1065"/>
                  </a:cubicBezTo>
                  <a:cubicBezTo>
                    <a:pt x="5082" y="913"/>
                    <a:pt x="7306" y="1825"/>
                    <a:pt x="9212" y="4107"/>
                  </a:cubicBezTo>
                  <a:cubicBezTo>
                    <a:pt x="11118" y="6389"/>
                    <a:pt x="12706" y="10039"/>
                    <a:pt x="12229" y="13082"/>
                  </a:cubicBezTo>
                  <a:cubicBezTo>
                    <a:pt x="11753" y="16124"/>
                    <a:pt x="9212" y="18558"/>
                    <a:pt x="7147" y="19927"/>
                  </a:cubicBezTo>
                  <a:cubicBezTo>
                    <a:pt x="5082" y="21296"/>
                    <a:pt x="3494" y="21600"/>
                    <a:pt x="2700" y="20839"/>
                  </a:cubicBezTo>
                  <a:cubicBezTo>
                    <a:pt x="1906" y="20079"/>
                    <a:pt x="1906" y="18254"/>
                    <a:pt x="3971" y="15363"/>
                  </a:cubicBezTo>
                  <a:cubicBezTo>
                    <a:pt x="6035" y="12473"/>
                    <a:pt x="10165" y="8518"/>
                    <a:pt x="13024" y="6085"/>
                  </a:cubicBezTo>
                  <a:cubicBezTo>
                    <a:pt x="15882" y="3651"/>
                    <a:pt x="17471" y="2738"/>
                    <a:pt x="18900" y="1825"/>
                  </a:cubicBezTo>
                  <a:cubicBezTo>
                    <a:pt x="20329" y="913"/>
                    <a:pt x="21600" y="0"/>
                    <a:pt x="21600" y="0"/>
                  </a:cubicBezTo>
                  <a:cubicBezTo>
                    <a:pt x="21600" y="0"/>
                    <a:pt x="20329" y="913"/>
                    <a:pt x="18900" y="3346"/>
                  </a:cubicBezTo>
                  <a:cubicBezTo>
                    <a:pt x="17471" y="5780"/>
                    <a:pt x="15882" y="9735"/>
                    <a:pt x="15247" y="12473"/>
                  </a:cubicBezTo>
                  <a:cubicBezTo>
                    <a:pt x="14612" y="15211"/>
                    <a:pt x="14929" y="16732"/>
                    <a:pt x="16041" y="17493"/>
                  </a:cubicBezTo>
                  <a:cubicBezTo>
                    <a:pt x="17153" y="18254"/>
                    <a:pt x="19059" y="18254"/>
                    <a:pt x="20965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7457720" y="1926567"/>
              <a:ext cx="118914" cy="123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68" fill="norm" stroke="1" extrusionOk="0">
                  <a:moveTo>
                    <a:pt x="21289" y="0"/>
                  </a:moveTo>
                  <a:cubicBezTo>
                    <a:pt x="17500" y="366"/>
                    <a:pt x="13710" y="732"/>
                    <a:pt x="10110" y="3112"/>
                  </a:cubicBezTo>
                  <a:cubicBezTo>
                    <a:pt x="6510" y="5492"/>
                    <a:pt x="3100" y="9885"/>
                    <a:pt x="1394" y="13180"/>
                  </a:cubicBezTo>
                  <a:cubicBezTo>
                    <a:pt x="-311" y="16475"/>
                    <a:pt x="-311" y="18671"/>
                    <a:pt x="636" y="19953"/>
                  </a:cubicBezTo>
                  <a:cubicBezTo>
                    <a:pt x="1584" y="21234"/>
                    <a:pt x="3478" y="21600"/>
                    <a:pt x="6889" y="21234"/>
                  </a:cubicBezTo>
                  <a:cubicBezTo>
                    <a:pt x="10300" y="20868"/>
                    <a:pt x="15226" y="19769"/>
                    <a:pt x="20152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7506783" y="1983717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7684583" y="1939267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817"/>
                    <a:pt x="9600" y="5635"/>
                    <a:pt x="6000" y="9235"/>
                  </a:cubicBezTo>
                  <a:cubicBezTo>
                    <a:pt x="2400" y="12835"/>
                    <a:pt x="1200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7633783" y="1849283"/>
              <a:ext cx="195862" cy="261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173" fill="norm" stroke="1" extrusionOk="0">
                  <a:moveTo>
                    <a:pt x="4093" y="5230"/>
                  </a:moveTo>
                  <a:cubicBezTo>
                    <a:pt x="5684" y="3173"/>
                    <a:pt x="7276" y="1116"/>
                    <a:pt x="9891" y="344"/>
                  </a:cubicBezTo>
                  <a:cubicBezTo>
                    <a:pt x="12505" y="-427"/>
                    <a:pt x="16143" y="87"/>
                    <a:pt x="18417" y="1973"/>
                  </a:cubicBezTo>
                  <a:cubicBezTo>
                    <a:pt x="20691" y="3859"/>
                    <a:pt x="21600" y="7116"/>
                    <a:pt x="20691" y="9944"/>
                  </a:cubicBezTo>
                  <a:cubicBezTo>
                    <a:pt x="19781" y="12773"/>
                    <a:pt x="17053" y="15173"/>
                    <a:pt x="13301" y="16973"/>
                  </a:cubicBezTo>
                  <a:cubicBezTo>
                    <a:pt x="9549" y="18773"/>
                    <a:pt x="4775" y="19973"/>
                    <a:pt x="0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8046533" y="1449835"/>
              <a:ext cx="228601" cy="26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1582"/>
                  </a:moveTo>
                  <a:cubicBezTo>
                    <a:pt x="600" y="897"/>
                    <a:pt x="1200" y="211"/>
                    <a:pt x="2000" y="39"/>
                  </a:cubicBezTo>
                  <a:cubicBezTo>
                    <a:pt x="2800" y="-132"/>
                    <a:pt x="3800" y="211"/>
                    <a:pt x="5400" y="2097"/>
                  </a:cubicBezTo>
                  <a:cubicBezTo>
                    <a:pt x="7000" y="3982"/>
                    <a:pt x="9200" y="7411"/>
                    <a:pt x="9700" y="10582"/>
                  </a:cubicBezTo>
                  <a:cubicBezTo>
                    <a:pt x="10200" y="13754"/>
                    <a:pt x="9000" y="16668"/>
                    <a:pt x="8000" y="18382"/>
                  </a:cubicBezTo>
                  <a:cubicBezTo>
                    <a:pt x="7000" y="20097"/>
                    <a:pt x="6200" y="20611"/>
                    <a:pt x="5300" y="20954"/>
                  </a:cubicBezTo>
                  <a:cubicBezTo>
                    <a:pt x="4400" y="21297"/>
                    <a:pt x="3400" y="21468"/>
                    <a:pt x="2900" y="20782"/>
                  </a:cubicBezTo>
                  <a:cubicBezTo>
                    <a:pt x="2400" y="20097"/>
                    <a:pt x="2400" y="18554"/>
                    <a:pt x="3600" y="16239"/>
                  </a:cubicBezTo>
                  <a:cubicBezTo>
                    <a:pt x="4800" y="13925"/>
                    <a:pt x="7200" y="10839"/>
                    <a:pt x="9200" y="8611"/>
                  </a:cubicBezTo>
                  <a:cubicBezTo>
                    <a:pt x="11200" y="6382"/>
                    <a:pt x="12800" y="5011"/>
                    <a:pt x="14000" y="4068"/>
                  </a:cubicBezTo>
                  <a:cubicBezTo>
                    <a:pt x="15200" y="3125"/>
                    <a:pt x="16000" y="2611"/>
                    <a:pt x="16200" y="2868"/>
                  </a:cubicBezTo>
                  <a:cubicBezTo>
                    <a:pt x="16400" y="3125"/>
                    <a:pt x="16000" y="4154"/>
                    <a:pt x="15500" y="5954"/>
                  </a:cubicBezTo>
                  <a:cubicBezTo>
                    <a:pt x="15000" y="7754"/>
                    <a:pt x="14400" y="10325"/>
                    <a:pt x="14600" y="12382"/>
                  </a:cubicBezTo>
                  <a:cubicBezTo>
                    <a:pt x="14800" y="14439"/>
                    <a:pt x="15800" y="15982"/>
                    <a:pt x="17100" y="16668"/>
                  </a:cubicBezTo>
                  <a:cubicBezTo>
                    <a:pt x="18400" y="17354"/>
                    <a:pt x="20000" y="17182"/>
                    <a:pt x="21600" y="17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8249733" y="1219200"/>
              <a:ext cx="101601" cy="18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3929"/>
                  </a:moveTo>
                  <a:cubicBezTo>
                    <a:pt x="0" y="2715"/>
                    <a:pt x="0" y="1502"/>
                    <a:pt x="1800" y="774"/>
                  </a:cubicBezTo>
                  <a:cubicBezTo>
                    <a:pt x="3600" y="46"/>
                    <a:pt x="7200" y="-197"/>
                    <a:pt x="9900" y="167"/>
                  </a:cubicBezTo>
                  <a:cubicBezTo>
                    <a:pt x="12600" y="531"/>
                    <a:pt x="14400" y="1502"/>
                    <a:pt x="15750" y="3201"/>
                  </a:cubicBezTo>
                  <a:cubicBezTo>
                    <a:pt x="17100" y="4900"/>
                    <a:pt x="18000" y="7327"/>
                    <a:pt x="17550" y="8904"/>
                  </a:cubicBezTo>
                  <a:cubicBezTo>
                    <a:pt x="17100" y="10482"/>
                    <a:pt x="15300" y="11210"/>
                    <a:pt x="15300" y="11938"/>
                  </a:cubicBezTo>
                  <a:cubicBezTo>
                    <a:pt x="15300" y="12666"/>
                    <a:pt x="17100" y="13394"/>
                    <a:pt x="18675" y="14365"/>
                  </a:cubicBezTo>
                  <a:cubicBezTo>
                    <a:pt x="20250" y="15336"/>
                    <a:pt x="21600" y="16549"/>
                    <a:pt x="21600" y="17641"/>
                  </a:cubicBezTo>
                  <a:cubicBezTo>
                    <a:pt x="21600" y="18733"/>
                    <a:pt x="20250" y="19704"/>
                    <a:pt x="16425" y="20311"/>
                  </a:cubicBezTo>
                  <a:cubicBezTo>
                    <a:pt x="12600" y="20918"/>
                    <a:pt x="6300" y="21160"/>
                    <a:pt x="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8459283" y="1602717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8709832" y="1379269"/>
              <a:ext cx="152741" cy="64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498" fill="norm" stroke="1" extrusionOk="0">
                  <a:moveTo>
                    <a:pt x="2227" y="8538"/>
                  </a:moveTo>
                  <a:cubicBezTo>
                    <a:pt x="2227" y="11583"/>
                    <a:pt x="2227" y="14628"/>
                    <a:pt x="2227" y="16647"/>
                  </a:cubicBezTo>
                  <a:cubicBezTo>
                    <a:pt x="2227" y="18665"/>
                    <a:pt x="2227" y="19657"/>
                    <a:pt x="1935" y="20365"/>
                  </a:cubicBezTo>
                  <a:cubicBezTo>
                    <a:pt x="1643" y="21073"/>
                    <a:pt x="1060" y="21498"/>
                    <a:pt x="622" y="21498"/>
                  </a:cubicBezTo>
                  <a:cubicBezTo>
                    <a:pt x="184" y="21498"/>
                    <a:pt x="-108" y="21073"/>
                    <a:pt x="38" y="19728"/>
                  </a:cubicBezTo>
                  <a:cubicBezTo>
                    <a:pt x="184" y="18382"/>
                    <a:pt x="768" y="16116"/>
                    <a:pt x="1497" y="13672"/>
                  </a:cubicBezTo>
                  <a:cubicBezTo>
                    <a:pt x="2227" y="11229"/>
                    <a:pt x="3103" y="8609"/>
                    <a:pt x="4124" y="6484"/>
                  </a:cubicBezTo>
                  <a:cubicBezTo>
                    <a:pt x="5146" y="4360"/>
                    <a:pt x="6314" y="2731"/>
                    <a:pt x="7189" y="1739"/>
                  </a:cubicBezTo>
                  <a:cubicBezTo>
                    <a:pt x="8065" y="748"/>
                    <a:pt x="8649" y="394"/>
                    <a:pt x="9670" y="181"/>
                  </a:cubicBezTo>
                  <a:cubicBezTo>
                    <a:pt x="10692" y="-31"/>
                    <a:pt x="12151" y="-102"/>
                    <a:pt x="14195" y="217"/>
                  </a:cubicBezTo>
                  <a:cubicBezTo>
                    <a:pt x="16238" y="535"/>
                    <a:pt x="18865" y="1244"/>
                    <a:pt x="20178" y="2412"/>
                  </a:cubicBezTo>
                  <a:cubicBezTo>
                    <a:pt x="21492" y="3581"/>
                    <a:pt x="21492" y="5209"/>
                    <a:pt x="19157" y="6413"/>
                  </a:cubicBezTo>
                  <a:cubicBezTo>
                    <a:pt x="16822" y="7617"/>
                    <a:pt x="12151" y="8396"/>
                    <a:pt x="9087" y="8786"/>
                  </a:cubicBezTo>
                  <a:cubicBezTo>
                    <a:pt x="6022" y="9175"/>
                    <a:pt x="4562" y="9175"/>
                    <a:pt x="3687" y="9140"/>
                  </a:cubicBezTo>
                  <a:cubicBezTo>
                    <a:pt x="2811" y="9105"/>
                    <a:pt x="2519" y="9034"/>
                    <a:pt x="2227" y="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8865683" y="1602717"/>
              <a:ext cx="1143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8903783" y="1653517"/>
              <a:ext cx="698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3032"/>
                    <a:pt x="8509" y="6063"/>
                    <a:pt x="4909" y="9663"/>
                  </a:cubicBezTo>
                  <a:cubicBezTo>
                    <a:pt x="1309" y="13263"/>
                    <a:pt x="655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9052918" y="1413918"/>
              <a:ext cx="66766" cy="27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68" fill="norm" stroke="1" extrusionOk="0">
                  <a:moveTo>
                    <a:pt x="21291" y="850"/>
                  </a:moveTo>
                  <a:cubicBezTo>
                    <a:pt x="18591" y="359"/>
                    <a:pt x="15891" y="-132"/>
                    <a:pt x="13529" y="32"/>
                  </a:cubicBezTo>
                  <a:cubicBezTo>
                    <a:pt x="11166" y="195"/>
                    <a:pt x="9141" y="1013"/>
                    <a:pt x="6441" y="3877"/>
                  </a:cubicBezTo>
                  <a:cubicBezTo>
                    <a:pt x="3741" y="6741"/>
                    <a:pt x="366" y="11650"/>
                    <a:pt x="29" y="14923"/>
                  </a:cubicBezTo>
                  <a:cubicBezTo>
                    <a:pt x="-309" y="18195"/>
                    <a:pt x="2391" y="19832"/>
                    <a:pt x="5091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9133177" y="1469367"/>
              <a:ext cx="1516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21487" y="0"/>
                  </a:moveTo>
                  <a:cubicBezTo>
                    <a:pt x="19087" y="3484"/>
                    <a:pt x="16687" y="6968"/>
                    <a:pt x="14137" y="9871"/>
                  </a:cubicBezTo>
                  <a:cubicBezTo>
                    <a:pt x="11587" y="12774"/>
                    <a:pt x="8887" y="15097"/>
                    <a:pt x="6787" y="16374"/>
                  </a:cubicBezTo>
                  <a:cubicBezTo>
                    <a:pt x="4687" y="17652"/>
                    <a:pt x="3187" y="17884"/>
                    <a:pt x="2137" y="17419"/>
                  </a:cubicBezTo>
                  <a:cubicBezTo>
                    <a:pt x="1087" y="16955"/>
                    <a:pt x="487" y="15794"/>
                    <a:pt x="187" y="14284"/>
                  </a:cubicBezTo>
                  <a:cubicBezTo>
                    <a:pt x="-113" y="12774"/>
                    <a:pt x="-113" y="10916"/>
                    <a:pt x="637" y="10219"/>
                  </a:cubicBezTo>
                  <a:cubicBezTo>
                    <a:pt x="1387" y="9523"/>
                    <a:pt x="2887" y="9987"/>
                    <a:pt x="5287" y="11497"/>
                  </a:cubicBezTo>
                  <a:cubicBezTo>
                    <a:pt x="7687" y="13006"/>
                    <a:pt x="10987" y="15561"/>
                    <a:pt x="13087" y="17419"/>
                  </a:cubicBezTo>
                  <a:cubicBezTo>
                    <a:pt x="15187" y="19277"/>
                    <a:pt x="16087" y="20439"/>
                    <a:pt x="16687" y="21019"/>
                  </a:cubicBezTo>
                  <a:cubicBezTo>
                    <a:pt x="17287" y="21600"/>
                    <a:pt x="17587" y="21600"/>
                    <a:pt x="178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9335583" y="1399517"/>
              <a:ext cx="3922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697"/>
                    <a:pt x="21600" y="1394"/>
                    <a:pt x="19440" y="4994"/>
                  </a:cubicBezTo>
                  <a:cubicBezTo>
                    <a:pt x="17280" y="8594"/>
                    <a:pt x="8640" y="15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8852983" y="1140884"/>
              <a:ext cx="158751" cy="176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21391"/>
                  </a:moveTo>
                  <a:cubicBezTo>
                    <a:pt x="2016" y="17277"/>
                    <a:pt x="4032" y="13162"/>
                    <a:pt x="5904" y="9820"/>
                  </a:cubicBezTo>
                  <a:cubicBezTo>
                    <a:pt x="7776" y="6477"/>
                    <a:pt x="9504" y="3905"/>
                    <a:pt x="11088" y="2234"/>
                  </a:cubicBezTo>
                  <a:cubicBezTo>
                    <a:pt x="12672" y="562"/>
                    <a:pt x="14112" y="-209"/>
                    <a:pt x="15264" y="48"/>
                  </a:cubicBezTo>
                  <a:cubicBezTo>
                    <a:pt x="16416" y="305"/>
                    <a:pt x="17280" y="1591"/>
                    <a:pt x="18288" y="4291"/>
                  </a:cubicBezTo>
                  <a:cubicBezTo>
                    <a:pt x="19296" y="6991"/>
                    <a:pt x="20448" y="11105"/>
                    <a:pt x="21600" y="15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9748333" y="1551917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9722933" y="1710667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0243897" y="1335140"/>
              <a:ext cx="164473" cy="57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474" fill="norm" stroke="1" extrusionOk="0">
                  <a:moveTo>
                    <a:pt x="19966" y="1700"/>
                  </a:moveTo>
                  <a:cubicBezTo>
                    <a:pt x="20500" y="1065"/>
                    <a:pt x="21033" y="430"/>
                    <a:pt x="20500" y="152"/>
                  </a:cubicBezTo>
                  <a:cubicBezTo>
                    <a:pt x="19966" y="-126"/>
                    <a:pt x="18366" y="-47"/>
                    <a:pt x="16100" y="589"/>
                  </a:cubicBezTo>
                  <a:cubicBezTo>
                    <a:pt x="13833" y="1224"/>
                    <a:pt x="10900" y="2415"/>
                    <a:pt x="8100" y="4162"/>
                  </a:cubicBezTo>
                  <a:cubicBezTo>
                    <a:pt x="5300" y="5909"/>
                    <a:pt x="2633" y="8212"/>
                    <a:pt x="1166" y="10555"/>
                  </a:cubicBezTo>
                  <a:cubicBezTo>
                    <a:pt x="-300" y="12898"/>
                    <a:pt x="-567" y="15280"/>
                    <a:pt x="1433" y="17106"/>
                  </a:cubicBezTo>
                  <a:cubicBezTo>
                    <a:pt x="3433" y="18933"/>
                    <a:pt x="7700" y="20203"/>
                    <a:pt x="11166" y="20839"/>
                  </a:cubicBezTo>
                  <a:cubicBezTo>
                    <a:pt x="14633" y="21474"/>
                    <a:pt x="17300" y="21474"/>
                    <a:pt x="19966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0512449" y="1501117"/>
              <a:ext cx="423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43"/>
                    <a:pt x="0" y="11286"/>
                    <a:pt x="0" y="14886"/>
                  </a:cubicBezTo>
                  <a:cubicBezTo>
                    <a:pt x="0" y="18486"/>
                    <a:pt x="10800" y="200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0548433" y="1260759"/>
              <a:ext cx="70970" cy="15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472" fill="norm" stroke="1" extrusionOk="0">
                  <a:moveTo>
                    <a:pt x="0" y="2464"/>
                  </a:moveTo>
                  <a:cubicBezTo>
                    <a:pt x="1851" y="1312"/>
                    <a:pt x="3703" y="160"/>
                    <a:pt x="5863" y="16"/>
                  </a:cubicBezTo>
                  <a:cubicBezTo>
                    <a:pt x="8023" y="-128"/>
                    <a:pt x="10491" y="736"/>
                    <a:pt x="12651" y="1744"/>
                  </a:cubicBezTo>
                  <a:cubicBezTo>
                    <a:pt x="14811" y="2752"/>
                    <a:pt x="16663" y="3904"/>
                    <a:pt x="17280" y="5200"/>
                  </a:cubicBezTo>
                  <a:cubicBezTo>
                    <a:pt x="17897" y="6496"/>
                    <a:pt x="17280" y="7936"/>
                    <a:pt x="15429" y="8944"/>
                  </a:cubicBezTo>
                  <a:cubicBezTo>
                    <a:pt x="13577" y="9952"/>
                    <a:pt x="10491" y="10528"/>
                    <a:pt x="10491" y="11104"/>
                  </a:cubicBezTo>
                  <a:cubicBezTo>
                    <a:pt x="10491" y="11680"/>
                    <a:pt x="13577" y="12256"/>
                    <a:pt x="16354" y="13264"/>
                  </a:cubicBezTo>
                  <a:cubicBezTo>
                    <a:pt x="19131" y="14272"/>
                    <a:pt x="21600" y="15712"/>
                    <a:pt x="20366" y="16432"/>
                  </a:cubicBezTo>
                  <a:cubicBezTo>
                    <a:pt x="19131" y="17152"/>
                    <a:pt x="14194" y="17152"/>
                    <a:pt x="9874" y="17296"/>
                  </a:cubicBezTo>
                  <a:cubicBezTo>
                    <a:pt x="5554" y="17440"/>
                    <a:pt x="1851" y="17728"/>
                    <a:pt x="1234" y="18448"/>
                  </a:cubicBezTo>
                  <a:cubicBezTo>
                    <a:pt x="617" y="19168"/>
                    <a:pt x="3086" y="20320"/>
                    <a:pt x="555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0675433" y="1628117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10865933" y="1437617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0815133" y="1705259"/>
              <a:ext cx="1143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600" y="10932"/>
                    <a:pt x="3200" y="1332"/>
                    <a:pt x="6800" y="132"/>
                  </a:cubicBezTo>
                  <a:cubicBezTo>
                    <a:pt x="10400" y="-1068"/>
                    <a:pt x="160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10821483" y="1800293"/>
              <a:ext cx="128352" cy="20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68" fill="norm" stroke="1" extrusionOk="0">
                  <a:moveTo>
                    <a:pt x="0" y="2543"/>
                  </a:moveTo>
                  <a:cubicBezTo>
                    <a:pt x="1045" y="1670"/>
                    <a:pt x="2090" y="798"/>
                    <a:pt x="4529" y="361"/>
                  </a:cubicBezTo>
                  <a:cubicBezTo>
                    <a:pt x="6968" y="-75"/>
                    <a:pt x="10800" y="-75"/>
                    <a:pt x="13587" y="143"/>
                  </a:cubicBezTo>
                  <a:cubicBezTo>
                    <a:pt x="16374" y="361"/>
                    <a:pt x="18116" y="798"/>
                    <a:pt x="18987" y="1561"/>
                  </a:cubicBezTo>
                  <a:cubicBezTo>
                    <a:pt x="19858" y="2325"/>
                    <a:pt x="19858" y="3416"/>
                    <a:pt x="19161" y="4289"/>
                  </a:cubicBezTo>
                  <a:cubicBezTo>
                    <a:pt x="18465" y="5161"/>
                    <a:pt x="17071" y="5816"/>
                    <a:pt x="15503" y="6470"/>
                  </a:cubicBezTo>
                  <a:cubicBezTo>
                    <a:pt x="13935" y="7125"/>
                    <a:pt x="12194" y="7780"/>
                    <a:pt x="12194" y="8216"/>
                  </a:cubicBezTo>
                  <a:cubicBezTo>
                    <a:pt x="12194" y="8652"/>
                    <a:pt x="13935" y="8870"/>
                    <a:pt x="15677" y="9198"/>
                  </a:cubicBezTo>
                  <a:cubicBezTo>
                    <a:pt x="17419" y="9525"/>
                    <a:pt x="19161" y="9961"/>
                    <a:pt x="20206" y="11270"/>
                  </a:cubicBezTo>
                  <a:cubicBezTo>
                    <a:pt x="21252" y="12580"/>
                    <a:pt x="21600" y="14761"/>
                    <a:pt x="20206" y="16507"/>
                  </a:cubicBezTo>
                  <a:cubicBezTo>
                    <a:pt x="18813" y="18252"/>
                    <a:pt x="15677" y="19561"/>
                    <a:pt x="13239" y="20325"/>
                  </a:cubicBezTo>
                  <a:cubicBezTo>
                    <a:pt x="10800" y="21089"/>
                    <a:pt x="9058" y="21307"/>
                    <a:pt x="7316" y="21416"/>
                  </a:cubicBezTo>
                  <a:cubicBezTo>
                    <a:pt x="5574" y="21525"/>
                    <a:pt x="3832" y="21525"/>
                    <a:pt x="2787" y="20761"/>
                  </a:cubicBezTo>
                  <a:cubicBezTo>
                    <a:pt x="1742" y="19998"/>
                    <a:pt x="1394" y="18470"/>
                    <a:pt x="1045" y="16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1056433" y="1666217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11138983" y="1577317"/>
              <a:ext cx="254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11329483" y="1426242"/>
              <a:ext cx="118291" cy="276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377" fill="norm" stroke="1" extrusionOk="0">
                  <a:moveTo>
                    <a:pt x="0" y="3825"/>
                  </a:moveTo>
                  <a:cubicBezTo>
                    <a:pt x="379" y="3007"/>
                    <a:pt x="758" y="2189"/>
                    <a:pt x="1895" y="1534"/>
                  </a:cubicBezTo>
                  <a:cubicBezTo>
                    <a:pt x="3032" y="880"/>
                    <a:pt x="4926" y="389"/>
                    <a:pt x="7011" y="143"/>
                  </a:cubicBezTo>
                  <a:cubicBezTo>
                    <a:pt x="9095" y="-102"/>
                    <a:pt x="11368" y="-102"/>
                    <a:pt x="12884" y="716"/>
                  </a:cubicBezTo>
                  <a:cubicBezTo>
                    <a:pt x="14400" y="1534"/>
                    <a:pt x="15158" y="3171"/>
                    <a:pt x="14021" y="4562"/>
                  </a:cubicBezTo>
                  <a:cubicBezTo>
                    <a:pt x="12884" y="5953"/>
                    <a:pt x="9853" y="7098"/>
                    <a:pt x="7768" y="7998"/>
                  </a:cubicBezTo>
                  <a:cubicBezTo>
                    <a:pt x="5684" y="8898"/>
                    <a:pt x="4547" y="9553"/>
                    <a:pt x="5116" y="10043"/>
                  </a:cubicBezTo>
                  <a:cubicBezTo>
                    <a:pt x="5684" y="10534"/>
                    <a:pt x="7958" y="10862"/>
                    <a:pt x="10989" y="11762"/>
                  </a:cubicBezTo>
                  <a:cubicBezTo>
                    <a:pt x="14021" y="12662"/>
                    <a:pt x="17811" y="14134"/>
                    <a:pt x="19705" y="15280"/>
                  </a:cubicBezTo>
                  <a:cubicBezTo>
                    <a:pt x="21600" y="16425"/>
                    <a:pt x="21600" y="17243"/>
                    <a:pt x="20084" y="18225"/>
                  </a:cubicBezTo>
                  <a:cubicBezTo>
                    <a:pt x="18568" y="19207"/>
                    <a:pt x="15537" y="20353"/>
                    <a:pt x="12884" y="20925"/>
                  </a:cubicBezTo>
                  <a:cubicBezTo>
                    <a:pt x="10232" y="21498"/>
                    <a:pt x="7958" y="21498"/>
                    <a:pt x="6442" y="21089"/>
                  </a:cubicBezTo>
                  <a:cubicBezTo>
                    <a:pt x="4926" y="20680"/>
                    <a:pt x="4168" y="19862"/>
                    <a:pt x="3411" y="19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1443783" y="1193639"/>
              <a:ext cx="72368" cy="17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252" fill="norm" stroke="1" extrusionOk="0">
                  <a:moveTo>
                    <a:pt x="0" y="333"/>
                  </a:moveTo>
                  <a:cubicBezTo>
                    <a:pt x="3086" y="69"/>
                    <a:pt x="6171" y="-194"/>
                    <a:pt x="8640" y="201"/>
                  </a:cubicBezTo>
                  <a:cubicBezTo>
                    <a:pt x="11109" y="596"/>
                    <a:pt x="12960" y="1650"/>
                    <a:pt x="14811" y="2704"/>
                  </a:cubicBezTo>
                  <a:cubicBezTo>
                    <a:pt x="16663" y="3757"/>
                    <a:pt x="18514" y="4811"/>
                    <a:pt x="17897" y="6128"/>
                  </a:cubicBezTo>
                  <a:cubicBezTo>
                    <a:pt x="17280" y="7445"/>
                    <a:pt x="14194" y="9026"/>
                    <a:pt x="14194" y="10606"/>
                  </a:cubicBezTo>
                  <a:cubicBezTo>
                    <a:pt x="14194" y="12186"/>
                    <a:pt x="17280" y="13767"/>
                    <a:pt x="19131" y="15216"/>
                  </a:cubicBezTo>
                  <a:cubicBezTo>
                    <a:pt x="20983" y="16665"/>
                    <a:pt x="21600" y="17982"/>
                    <a:pt x="20674" y="19035"/>
                  </a:cubicBezTo>
                  <a:cubicBezTo>
                    <a:pt x="19749" y="20089"/>
                    <a:pt x="17280" y="20879"/>
                    <a:pt x="14194" y="21143"/>
                  </a:cubicBezTo>
                  <a:cubicBezTo>
                    <a:pt x="11109" y="21406"/>
                    <a:pt x="7406" y="21143"/>
                    <a:pt x="3703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1526333" y="164716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1761283" y="1418567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49"/>
                    <a:pt x="12000" y="10897"/>
                    <a:pt x="8400" y="14497"/>
                  </a:cubicBezTo>
                  <a:cubicBezTo>
                    <a:pt x="4800" y="18097"/>
                    <a:pt x="2400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1666033" y="1717959"/>
              <a:ext cx="190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360" y="10932"/>
                    <a:pt x="6720" y="1332"/>
                    <a:pt x="10320" y="132"/>
                  </a:cubicBezTo>
                  <a:cubicBezTo>
                    <a:pt x="13920" y="-1068"/>
                    <a:pt x="1776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11678733" y="1794275"/>
              <a:ext cx="137620" cy="221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97" fill="norm" stroke="1" extrusionOk="0">
                  <a:moveTo>
                    <a:pt x="1964" y="2366"/>
                  </a:moveTo>
                  <a:cubicBezTo>
                    <a:pt x="2945" y="1543"/>
                    <a:pt x="3927" y="720"/>
                    <a:pt x="6055" y="308"/>
                  </a:cubicBezTo>
                  <a:cubicBezTo>
                    <a:pt x="8182" y="-103"/>
                    <a:pt x="11455" y="-103"/>
                    <a:pt x="13909" y="308"/>
                  </a:cubicBezTo>
                  <a:cubicBezTo>
                    <a:pt x="16364" y="720"/>
                    <a:pt x="18000" y="1543"/>
                    <a:pt x="18491" y="2880"/>
                  </a:cubicBezTo>
                  <a:cubicBezTo>
                    <a:pt x="18982" y="4217"/>
                    <a:pt x="18327" y="6068"/>
                    <a:pt x="17182" y="7303"/>
                  </a:cubicBezTo>
                  <a:cubicBezTo>
                    <a:pt x="16036" y="8537"/>
                    <a:pt x="14400" y="9154"/>
                    <a:pt x="14400" y="9977"/>
                  </a:cubicBezTo>
                  <a:cubicBezTo>
                    <a:pt x="14400" y="10800"/>
                    <a:pt x="16036" y="11828"/>
                    <a:pt x="17509" y="12754"/>
                  </a:cubicBezTo>
                  <a:cubicBezTo>
                    <a:pt x="18982" y="13680"/>
                    <a:pt x="20291" y="14503"/>
                    <a:pt x="20945" y="15531"/>
                  </a:cubicBezTo>
                  <a:cubicBezTo>
                    <a:pt x="21600" y="16560"/>
                    <a:pt x="21600" y="17794"/>
                    <a:pt x="18000" y="18823"/>
                  </a:cubicBezTo>
                  <a:cubicBezTo>
                    <a:pt x="14400" y="19851"/>
                    <a:pt x="7200" y="20674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11945433" y="1609067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12040683" y="1545567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12156266" y="1460500"/>
              <a:ext cx="100318" cy="26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60" fill="norm" stroke="1" extrusionOk="0">
                  <a:moveTo>
                    <a:pt x="21327" y="2798"/>
                  </a:moveTo>
                  <a:cubicBezTo>
                    <a:pt x="20427" y="1934"/>
                    <a:pt x="19527" y="1070"/>
                    <a:pt x="16827" y="551"/>
                  </a:cubicBezTo>
                  <a:cubicBezTo>
                    <a:pt x="14127" y="33"/>
                    <a:pt x="9627" y="-140"/>
                    <a:pt x="6477" y="119"/>
                  </a:cubicBezTo>
                  <a:cubicBezTo>
                    <a:pt x="3327" y="378"/>
                    <a:pt x="1527" y="1070"/>
                    <a:pt x="627" y="1934"/>
                  </a:cubicBezTo>
                  <a:cubicBezTo>
                    <a:pt x="-273" y="2798"/>
                    <a:pt x="-273" y="3834"/>
                    <a:pt x="1077" y="4526"/>
                  </a:cubicBezTo>
                  <a:cubicBezTo>
                    <a:pt x="2427" y="5217"/>
                    <a:pt x="5127" y="5562"/>
                    <a:pt x="7602" y="5735"/>
                  </a:cubicBezTo>
                  <a:cubicBezTo>
                    <a:pt x="10077" y="5908"/>
                    <a:pt x="12327" y="5908"/>
                    <a:pt x="14127" y="7550"/>
                  </a:cubicBezTo>
                  <a:cubicBezTo>
                    <a:pt x="15927" y="9191"/>
                    <a:pt x="17277" y="12474"/>
                    <a:pt x="17052" y="15066"/>
                  </a:cubicBezTo>
                  <a:cubicBezTo>
                    <a:pt x="16827" y="17658"/>
                    <a:pt x="15027" y="19559"/>
                    <a:pt x="13227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12269283" y="1228067"/>
              <a:ext cx="6847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600" fill="norm" stroke="1" extrusionOk="0">
                  <a:moveTo>
                    <a:pt x="5891" y="0"/>
                  </a:moveTo>
                  <a:cubicBezTo>
                    <a:pt x="8509" y="864"/>
                    <a:pt x="11127" y="1728"/>
                    <a:pt x="12764" y="2880"/>
                  </a:cubicBezTo>
                  <a:cubicBezTo>
                    <a:pt x="14400" y="4032"/>
                    <a:pt x="15055" y="5472"/>
                    <a:pt x="13418" y="6768"/>
                  </a:cubicBezTo>
                  <a:cubicBezTo>
                    <a:pt x="11782" y="8064"/>
                    <a:pt x="7855" y="9216"/>
                    <a:pt x="7527" y="10080"/>
                  </a:cubicBezTo>
                  <a:cubicBezTo>
                    <a:pt x="7200" y="10944"/>
                    <a:pt x="10473" y="11520"/>
                    <a:pt x="13418" y="12240"/>
                  </a:cubicBezTo>
                  <a:cubicBezTo>
                    <a:pt x="16364" y="12960"/>
                    <a:pt x="18982" y="13824"/>
                    <a:pt x="20291" y="14976"/>
                  </a:cubicBezTo>
                  <a:cubicBezTo>
                    <a:pt x="21600" y="16128"/>
                    <a:pt x="21600" y="17568"/>
                    <a:pt x="19309" y="18288"/>
                  </a:cubicBezTo>
                  <a:cubicBezTo>
                    <a:pt x="17018" y="19008"/>
                    <a:pt x="12436" y="19008"/>
                    <a:pt x="8836" y="19440"/>
                  </a:cubicBezTo>
                  <a:cubicBezTo>
                    <a:pt x="5236" y="19872"/>
                    <a:pt x="2618" y="207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2320083" y="1640817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12555033" y="1494767"/>
              <a:ext cx="38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12472483" y="1731418"/>
              <a:ext cx="1524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4200" y="3953"/>
                    <a:pt x="8400" y="-1447"/>
                    <a:pt x="12000" y="353"/>
                  </a:cubicBezTo>
                  <a:cubicBezTo>
                    <a:pt x="15600" y="2153"/>
                    <a:pt x="186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2466133" y="1843454"/>
              <a:ext cx="119204" cy="215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53" fill="norm" stroke="1" extrusionOk="0">
                  <a:moveTo>
                    <a:pt x="0" y="685"/>
                  </a:moveTo>
                  <a:cubicBezTo>
                    <a:pt x="4926" y="265"/>
                    <a:pt x="9853" y="-154"/>
                    <a:pt x="13453" y="56"/>
                  </a:cubicBezTo>
                  <a:cubicBezTo>
                    <a:pt x="17053" y="265"/>
                    <a:pt x="19326" y="1104"/>
                    <a:pt x="20463" y="2048"/>
                  </a:cubicBezTo>
                  <a:cubicBezTo>
                    <a:pt x="21600" y="2992"/>
                    <a:pt x="21600" y="4040"/>
                    <a:pt x="20653" y="4879"/>
                  </a:cubicBezTo>
                  <a:cubicBezTo>
                    <a:pt x="19705" y="5718"/>
                    <a:pt x="17811" y="6347"/>
                    <a:pt x="15916" y="6976"/>
                  </a:cubicBezTo>
                  <a:cubicBezTo>
                    <a:pt x="14021" y="7605"/>
                    <a:pt x="12126" y="8234"/>
                    <a:pt x="11937" y="8863"/>
                  </a:cubicBezTo>
                  <a:cubicBezTo>
                    <a:pt x="11747" y="9493"/>
                    <a:pt x="13263" y="10122"/>
                    <a:pt x="14968" y="11380"/>
                  </a:cubicBezTo>
                  <a:cubicBezTo>
                    <a:pt x="16674" y="12638"/>
                    <a:pt x="18568" y="14526"/>
                    <a:pt x="19516" y="15994"/>
                  </a:cubicBezTo>
                  <a:cubicBezTo>
                    <a:pt x="20463" y="17462"/>
                    <a:pt x="20463" y="18510"/>
                    <a:pt x="19326" y="19454"/>
                  </a:cubicBezTo>
                  <a:cubicBezTo>
                    <a:pt x="18189" y="20397"/>
                    <a:pt x="15916" y="21236"/>
                    <a:pt x="13074" y="21341"/>
                  </a:cubicBezTo>
                  <a:cubicBezTo>
                    <a:pt x="10232" y="21446"/>
                    <a:pt x="6821" y="20817"/>
                    <a:pt x="5116" y="19978"/>
                  </a:cubicBezTo>
                  <a:cubicBezTo>
                    <a:pt x="3411" y="19139"/>
                    <a:pt x="3411" y="18091"/>
                    <a:pt x="3411" y="17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2701083" y="1482067"/>
              <a:ext cx="82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1636"/>
                    <a:pt x="5538" y="3273"/>
                    <a:pt x="9138" y="6873"/>
                  </a:cubicBezTo>
                  <a:cubicBezTo>
                    <a:pt x="12738" y="10473"/>
                    <a:pt x="17169" y="160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2599483" y="2028167"/>
              <a:ext cx="171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34" name="Drawing"/>
          <p:cNvGrpSpPr/>
          <p:nvPr/>
        </p:nvGrpSpPr>
        <p:grpSpPr>
          <a:xfrm>
            <a:off x="4506523" y="1132104"/>
            <a:ext cx="4775546" cy="1687296"/>
            <a:chOff x="0" y="0"/>
            <a:chExt cx="4775545" cy="1687295"/>
          </a:xfrm>
        </p:grpSpPr>
        <p:sp>
          <p:nvSpPr>
            <p:cNvPr id="1714" name="Line"/>
            <p:cNvSpPr/>
            <p:nvPr/>
          </p:nvSpPr>
          <p:spPr>
            <a:xfrm>
              <a:off x="102595" y="1147105"/>
              <a:ext cx="254982" cy="45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235" fill="norm" stroke="1" extrusionOk="0">
                  <a:moveTo>
                    <a:pt x="16414" y="5371"/>
                  </a:moveTo>
                  <a:cubicBezTo>
                    <a:pt x="16414" y="4182"/>
                    <a:pt x="16414" y="2993"/>
                    <a:pt x="16326" y="2101"/>
                  </a:cubicBezTo>
                  <a:cubicBezTo>
                    <a:pt x="16238" y="1209"/>
                    <a:pt x="16062" y="615"/>
                    <a:pt x="15448" y="268"/>
                  </a:cubicBezTo>
                  <a:cubicBezTo>
                    <a:pt x="14833" y="-79"/>
                    <a:pt x="13779" y="-178"/>
                    <a:pt x="12111" y="516"/>
                  </a:cubicBezTo>
                  <a:cubicBezTo>
                    <a:pt x="10443" y="1209"/>
                    <a:pt x="8160" y="2695"/>
                    <a:pt x="5877" y="5222"/>
                  </a:cubicBezTo>
                  <a:cubicBezTo>
                    <a:pt x="3594" y="7749"/>
                    <a:pt x="1311" y="11316"/>
                    <a:pt x="433" y="14090"/>
                  </a:cubicBezTo>
                  <a:cubicBezTo>
                    <a:pt x="-445" y="16864"/>
                    <a:pt x="82" y="18846"/>
                    <a:pt x="1399" y="19985"/>
                  </a:cubicBezTo>
                  <a:cubicBezTo>
                    <a:pt x="2716" y="21125"/>
                    <a:pt x="4823" y="21422"/>
                    <a:pt x="7018" y="20778"/>
                  </a:cubicBezTo>
                  <a:cubicBezTo>
                    <a:pt x="9214" y="20134"/>
                    <a:pt x="11496" y="18549"/>
                    <a:pt x="13253" y="16121"/>
                  </a:cubicBezTo>
                  <a:cubicBezTo>
                    <a:pt x="15009" y="13694"/>
                    <a:pt x="16238" y="10424"/>
                    <a:pt x="16853" y="8244"/>
                  </a:cubicBezTo>
                  <a:cubicBezTo>
                    <a:pt x="17467" y="6064"/>
                    <a:pt x="17467" y="4974"/>
                    <a:pt x="17028" y="4231"/>
                  </a:cubicBezTo>
                  <a:cubicBezTo>
                    <a:pt x="16589" y="3488"/>
                    <a:pt x="15711" y="3092"/>
                    <a:pt x="14833" y="2993"/>
                  </a:cubicBezTo>
                  <a:cubicBezTo>
                    <a:pt x="13955" y="2894"/>
                    <a:pt x="13077" y="3092"/>
                    <a:pt x="12023" y="4330"/>
                  </a:cubicBezTo>
                  <a:cubicBezTo>
                    <a:pt x="10970" y="5569"/>
                    <a:pt x="9740" y="7848"/>
                    <a:pt x="9653" y="10226"/>
                  </a:cubicBezTo>
                  <a:cubicBezTo>
                    <a:pt x="9565" y="12604"/>
                    <a:pt x="10618" y="15081"/>
                    <a:pt x="11935" y="16914"/>
                  </a:cubicBezTo>
                  <a:cubicBezTo>
                    <a:pt x="13253" y="18747"/>
                    <a:pt x="14833" y="19936"/>
                    <a:pt x="16150" y="20580"/>
                  </a:cubicBezTo>
                  <a:cubicBezTo>
                    <a:pt x="17467" y="21224"/>
                    <a:pt x="18521" y="21323"/>
                    <a:pt x="19311" y="21174"/>
                  </a:cubicBezTo>
                  <a:cubicBezTo>
                    <a:pt x="20101" y="21026"/>
                    <a:pt x="20628" y="20629"/>
                    <a:pt x="21155" y="20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02026" y="1255495"/>
              <a:ext cx="10905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13708" y="0"/>
                  </a:moveTo>
                  <a:cubicBezTo>
                    <a:pt x="17446" y="1974"/>
                    <a:pt x="21185" y="3948"/>
                    <a:pt x="21392" y="6794"/>
                  </a:cubicBezTo>
                  <a:cubicBezTo>
                    <a:pt x="21600" y="9639"/>
                    <a:pt x="18277" y="13355"/>
                    <a:pt x="14123" y="15968"/>
                  </a:cubicBezTo>
                  <a:cubicBezTo>
                    <a:pt x="9969" y="18581"/>
                    <a:pt x="4985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-1" y="1165512"/>
              <a:ext cx="198828" cy="464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455" fill="norm" stroke="1" extrusionOk="0">
                  <a:moveTo>
                    <a:pt x="21135" y="1810"/>
                  </a:moveTo>
                  <a:cubicBezTo>
                    <a:pt x="20460" y="1223"/>
                    <a:pt x="19785" y="637"/>
                    <a:pt x="18885" y="295"/>
                  </a:cubicBezTo>
                  <a:cubicBezTo>
                    <a:pt x="17985" y="-47"/>
                    <a:pt x="16860" y="-145"/>
                    <a:pt x="14610" y="295"/>
                  </a:cubicBezTo>
                  <a:cubicBezTo>
                    <a:pt x="12360" y="735"/>
                    <a:pt x="8985" y="1712"/>
                    <a:pt x="6172" y="3911"/>
                  </a:cubicBezTo>
                  <a:cubicBezTo>
                    <a:pt x="3360" y="6110"/>
                    <a:pt x="1110" y="9531"/>
                    <a:pt x="323" y="12268"/>
                  </a:cubicBezTo>
                  <a:cubicBezTo>
                    <a:pt x="-465" y="15004"/>
                    <a:pt x="210" y="17057"/>
                    <a:pt x="2123" y="18474"/>
                  </a:cubicBezTo>
                  <a:cubicBezTo>
                    <a:pt x="4035" y="19891"/>
                    <a:pt x="7185" y="20673"/>
                    <a:pt x="10335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979876" y="1238826"/>
              <a:ext cx="241301" cy="36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21600" y="1733"/>
                  </a:moveTo>
                  <a:cubicBezTo>
                    <a:pt x="18947" y="984"/>
                    <a:pt x="16295" y="235"/>
                    <a:pt x="13926" y="47"/>
                  </a:cubicBezTo>
                  <a:cubicBezTo>
                    <a:pt x="11558" y="-140"/>
                    <a:pt x="9474" y="235"/>
                    <a:pt x="8053" y="1171"/>
                  </a:cubicBezTo>
                  <a:cubicBezTo>
                    <a:pt x="6632" y="2107"/>
                    <a:pt x="5874" y="3606"/>
                    <a:pt x="6537" y="5291"/>
                  </a:cubicBezTo>
                  <a:cubicBezTo>
                    <a:pt x="7200" y="6977"/>
                    <a:pt x="9284" y="8850"/>
                    <a:pt x="11368" y="10410"/>
                  </a:cubicBezTo>
                  <a:cubicBezTo>
                    <a:pt x="13453" y="11971"/>
                    <a:pt x="15537" y="13220"/>
                    <a:pt x="16579" y="14531"/>
                  </a:cubicBezTo>
                  <a:cubicBezTo>
                    <a:pt x="17621" y="15842"/>
                    <a:pt x="17621" y="17215"/>
                    <a:pt x="15821" y="18526"/>
                  </a:cubicBezTo>
                  <a:cubicBezTo>
                    <a:pt x="14021" y="19837"/>
                    <a:pt x="10421" y="21085"/>
                    <a:pt x="7484" y="21273"/>
                  </a:cubicBezTo>
                  <a:cubicBezTo>
                    <a:pt x="4547" y="21460"/>
                    <a:pt x="2274" y="20586"/>
                    <a:pt x="0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011626" y="950203"/>
              <a:ext cx="152401" cy="22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1444"/>
                  </a:moveTo>
                  <a:cubicBezTo>
                    <a:pt x="900" y="17572"/>
                    <a:pt x="1800" y="13701"/>
                    <a:pt x="3150" y="10440"/>
                  </a:cubicBezTo>
                  <a:cubicBezTo>
                    <a:pt x="4500" y="7180"/>
                    <a:pt x="6300" y="4531"/>
                    <a:pt x="7650" y="2799"/>
                  </a:cubicBezTo>
                  <a:cubicBezTo>
                    <a:pt x="9000" y="1067"/>
                    <a:pt x="9900" y="252"/>
                    <a:pt x="11100" y="48"/>
                  </a:cubicBezTo>
                  <a:cubicBezTo>
                    <a:pt x="12300" y="-156"/>
                    <a:pt x="13800" y="252"/>
                    <a:pt x="15300" y="2187"/>
                  </a:cubicBezTo>
                  <a:cubicBezTo>
                    <a:pt x="16800" y="4123"/>
                    <a:pt x="18300" y="7587"/>
                    <a:pt x="19350" y="10135"/>
                  </a:cubicBezTo>
                  <a:cubicBezTo>
                    <a:pt x="20400" y="12682"/>
                    <a:pt x="21000" y="14312"/>
                    <a:pt x="21600" y="15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437076" y="1376145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456126" y="1490445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1722826" y="1107126"/>
              <a:ext cx="182324" cy="37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491" fill="norm" stroke="1" extrusionOk="0">
                  <a:moveTo>
                    <a:pt x="0" y="4476"/>
                  </a:moveTo>
                  <a:cubicBezTo>
                    <a:pt x="0" y="3511"/>
                    <a:pt x="0" y="2546"/>
                    <a:pt x="2063" y="1641"/>
                  </a:cubicBezTo>
                  <a:cubicBezTo>
                    <a:pt x="4126" y="736"/>
                    <a:pt x="8252" y="-109"/>
                    <a:pt x="12135" y="12"/>
                  </a:cubicBezTo>
                  <a:cubicBezTo>
                    <a:pt x="16018" y="132"/>
                    <a:pt x="19658" y="1218"/>
                    <a:pt x="20629" y="2908"/>
                  </a:cubicBezTo>
                  <a:cubicBezTo>
                    <a:pt x="21600" y="4597"/>
                    <a:pt x="19901" y="6890"/>
                    <a:pt x="17231" y="9122"/>
                  </a:cubicBezTo>
                  <a:cubicBezTo>
                    <a:pt x="14562" y="11355"/>
                    <a:pt x="10921" y="13527"/>
                    <a:pt x="8858" y="15578"/>
                  </a:cubicBezTo>
                  <a:cubicBezTo>
                    <a:pt x="6796" y="17630"/>
                    <a:pt x="6310" y="19560"/>
                    <a:pt x="5825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1805376" y="168094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2522926" y="93445"/>
              <a:ext cx="5269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0" y="0"/>
                  </a:moveTo>
                  <a:cubicBezTo>
                    <a:pt x="7477" y="4500"/>
                    <a:pt x="14954" y="9000"/>
                    <a:pt x="18277" y="12600"/>
                  </a:cubicBezTo>
                  <a:cubicBezTo>
                    <a:pt x="21600" y="16200"/>
                    <a:pt x="20769" y="18900"/>
                    <a:pt x="19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2510226" y="57844"/>
              <a:ext cx="214011" cy="466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61" fill="norm" stroke="1" extrusionOk="0">
                  <a:moveTo>
                    <a:pt x="0" y="3954"/>
                  </a:moveTo>
                  <a:cubicBezTo>
                    <a:pt x="0" y="3179"/>
                    <a:pt x="0" y="2404"/>
                    <a:pt x="318" y="1726"/>
                  </a:cubicBezTo>
                  <a:cubicBezTo>
                    <a:pt x="635" y="1048"/>
                    <a:pt x="1271" y="467"/>
                    <a:pt x="2435" y="177"/>
                  </a:cubicBezTo>
                  <a:cubicBezTo>
                    <a:pt x="3600" y="-114"/>
                    <a:pt x="5294" y="-114"/>
                    <a:pt x="8153" y="709"/>
                  </a:cubicBezTo>
                  <a:cubicBezTo>
                    <a:pt x="11012" y="1533"/>
                    <a:pt x="15035" y="3179"/>
                    <a:pt x="17682" y="5116"/>
                  </a:cubicBezTo>
                  <a:cubicBezTo>
                    <a:pt x="20329" y="7054"/>
                    <a:pt x="21600" y="9282"/>
                    <a:pt x="21388" y="11267"/>
                  </a:cubicBezTo>
                  <a:cubicBezTo>
                    <a:pt x="21176" y="13253"/>
                    <a:pt x="19482" y="14996"/>
                    <a:pt x="16306" y="16595"/>
                  </a:cubicBezTo>
                  <a:cubicBezTo>
                    <a:pt x="13129" y="18193"/>
                    <a:pt x="8471" y="19646"/>
                    <a:pt x="5612" y="20469"/>
                  </a:cubicBezTo>
                  <a:cubicBezTo>
                    <a:pt x="2753" y="21292"/>
                    <a:pt x="1694" y="21486"/>
                    <a:pt x="1694" y="21292"/>
                  </a:cubicBezTo>
                  <a:cubicBezTo>
                    <a:pt x="1694" y="21099"/>
                    <a:pt x="2753" y="20517"/>
                    <a:pt x="3812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2903926" y="264895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4400"/>
                    <a:pt x="7920" y="7200"/>
                    <a:pt x="11520" y="3600"/>
                  </a:cubicBezTo>
                  <a:cubicBezTo>
                    <a:pt x="15120" y="0"/>
                    <a:pt x="183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2884876" y="404595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3291781" y="0"/>
              <a:ext cx="221746" cy="59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396" fill="norm" stroke="1" extrusionOk="0">
                  <a:moveTo>
                    <a:pt x="21348" y="1773"/>
                  </a:moveTo>
                  <a:cubicBezTo>
                    <a:pt x="19514" y="1007"/>
                    <a:pt x="17680" y="241"/>
                    <a:pt x="14929" y="49"/>
                  </a:cubicBezTo>
                  <a:cubicBezTo>
                    <a:pt x="12178" y="-142"/>
                    <a:pt x="8510" y="241"/>
                    <a:pt x="5657" y="854"/>
                  </a:cubicBezTo>
                  <a:cubicBezTo>
                    <a:pt x="2805" y="1467"/>
                    <a:pt x="767" y="2309"/>
                    <a:pt x="257" y="3267"/>
                  </a:cubicBezTo>
                  <a:cubicBezTo>
                    <a:pt x="-252" y="4224"/>
                    <a:pt x="767" y="5296"/>
                    <a:pt x="2703" y="6139"/>
                  </a:cubicBezTo>
                  <a:cubicBezTo>
                    <a:pt x="4639" y="6981"/>
                    <a:pt x="7491" y="7594"/>
                    <a:pt x="9223" y="8130"/>
                  </a:cubicBezTo>
                  <a:cubicBezTo>
                    <a:pt x="10956" y="8667"/>
                    <a:pt x="11567" y="9126"/>
                    <a:pt x="11669" y="9586"/>
                  </a:cubicBezTo>
                  <a:cubicBezTo>
                    <a:pt x="11771" y="10045"/>
                    <a:pt x="11363" y="10505"/>
                    <a:pt x="10242" y="10964"/>
                  </a:cubicBezTo>
                  <a:cubicBezTo>
                    <a:pt x="9122" y="11424"/>
                    <a:pt x="7288" y="11884"/>
                    <a:pt x="5657" y="12267"/>
                  </a:cubicBezTo>
                  <a:cubicBezTo>
                    <a:pt x="4027" y="12649"/>
                    <a:pt x="2601" y="12956"/>
                    <a:pt x="1786" y="13492"/>
                  </a:cubicBezTo>
                  <a:cubicBezTo>
                    <a:pt x="971" y="14028"/>
                    <a:pt x="767" y="14794"/>
                    <a:pt x="563" y="15943"/>
                  </a:cubicBezTo>
                  <a:cubicBezTo>
                    <a:pt x="359" y="17092"/>
                    <a:pt x="156" y="18624"/>
                    <a:pt x="54" y="19581"/>
                  </a:cubicBezTo>
                  <a:cubicBezTo>
                    <a:pt x="-48" y="20539"/>
                    <a:pt x="-48" y="20922"/>
                    <a:pt x="461" y="21152"/>
                  </a:cubicBezTo>
                  <a:cubicBezTo>
                    <a:pt x="971" y="21381"/>
                    <a:pt x="1990" y="21458"/>
                    <a:pt x="3518" y="21343"/>
                  </a:cubicBezTo>
                  <a:cubicBezTo>
                    <a:pt x="5046" y="21228"/>
                    <a:pt x="7084" y="20922"/>
                    <a:pt x="9122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3621476" y="150595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520"/>
                    <a:pt x="14400" y="7040"/>
                    <a:pt x="18000" y="10640"/>
                  </a:cubicBezTo>
                  <a:cubicBezTo>
                    <a:pt x="21600" y="14240"/>
                    <a:pt x="21600" y="17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3678626" y="480795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3993448" y="169645"/>
              <a:ext cx="11526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600" fill="norm" stroke="1" extrusionOk="0">
                  <a:moveTo>
                    <a:pt x="487" y="2853"/>
                  </a:moveTo>
                  <a:cubicBezTo>
                    <a:pt x="102" y="2174"/>
                    <a:pt x="-284" y="1494"/>
                    <a:pt x="295" y="951"/>
                  </a:cubicBezTo>
                  <a:cubicBezTo>
                    <a:pt x="873" y="408"/>
                    <a:pt x="2416" y="0"/>
                    <a:pt x="5502" y="0"/>
                  </a:cubicBezTo>
                  <a:cubicBezTo>
                    <a:pt x="8587" y="0"/>
                    <a:pt x="13216" y="408"/>
                    <a:pt x="16302" y="883"/>
                  </a:cubicBezTo>
                  <a:cubicBezTo>
                    <a:pt x="19387" y="1358"/>
                    <a:pt x="20930" y="1902"/>
                    <a:pt x="19773" y="3328"/>
                  </a:cubicBezTo>
                  <a:cubicBezTo>
                    <a:pt x="18616" y="4755"/>
                    <a:pt x="14759" y="7064"/>
                    <a:pt x="11866" y="8491"/>
                  </a:cubicBezTo>
                  <a:cubicBezTo>
                    <a:pt x="8973" y="9917"/>
                    <a:pt x="7045" y="10460"/>
                    <a:pt x="6659" y="11004"/>
                  </a:cubicBezTo>
                  <a:cubicBezTo>
                    <a:pt x="6273" y="11547"/>
                    <a:pt x="7430" y="12091"/>
                    <a:pt x="9745" y="12702"/>
                  </a:cubicBezTo>
                  <a:cubicBezTo>
                    <a:pt x="12059" y="13313"/>
                    <a:pt x="15530" y="13992"/>
                    <a:pt x="17845" y="14672"/>
                  </a:cubicBezTo>
                  <a:cubicBezTo>
                    <a:pt x="20159" y="15351"/>
                    <a:pt x="21316" y="16030"/>
                    <a:pt x="20930" y="16981"/>
                  </a:cubicBezTo>
                  <a:cubicBezTo>
                    <a:pt x="20545" y="17932"/>
                    <a:pt x="18616" y="19155"/>
                    <a:pt x="15337" y="19970"/>
                  </a:cubicBezTo>
                  <a:cubicBezTo>
                    <a:pt x="12059" y="20785"/>
                    <a:pt x="7430" y="21192"/>
                    <a:pt x="28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085026" y="461745"/>
              <a:ext cx="63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4415580" y="136063"/>
              <a:ext cx="130880" cy="42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477" fill="norm" stroke="1" extrusionOk="0">
                  <a:moveTo>
                    <a:pt x="20194" y="5925"/>
                  </a:moveTo>
                  <a:cubicBezTo>
                    <a:pt x="20531" y="4413"/>
                    <a:pt x="20869" y="2901"/>
                    <a:pt x="20869" y="1875"/>
                  </a:cubicBezTo>
                  <a:cubicBezTo>
                    <a:pt x="20869" y="849"/>
                    <a:pt x="20531" y="309"/>
                    <a:pt x="18506" y="93"/>
                  </a:cubicBezTo>
                  <a:cubicBezTo>
                    <a:pt x="16481" y="-123"/>
                    <a:pt x="12769" y="-15"/>
                    <a:pt x="9056" y="957"/>
                  </a:cubicBezTo>
                  <a:cubicBezTo>
                    <a:pt x="5344" y="1929"/>
                    <a:pt x="1631" y="3765"/>
                    <a:pt x="450" y="5277"/>
                  </a:cubicBezTo>
                  <a:cubicBezTo>
                    <a:pt x="-731" y="6789"/>
                    <a:pt x="619" y="7977"/>
                    <a:pt x="2138" y="8571"/>
                  </a:cubicBezTo>
                  <a:cubicBezTo>
                    <a:pt x="3656" y="9165"/>
                    <a:pt x="5344" y="9165"/>
                    <a:pt x="7369" y="8733"/>
                  </a:cubicBezTo>
                  <a:cubicBezTo>
                    <a:pt x="9394" y="8301"/>
                    <a:pt x="11757" y="7437"/>
                    <a:pt x="13613" y="6843"/>
                  </a:cubicBezTo>
                  <a:cubicBezTo>
                    <a:pt x="15469" y="6249"/>
                    <a:pt x="16819" y="5925"/>
                    <a:pt x="17494" y="6141"/>
                  </a:cubicBezTo>
                  <a:cubicBezTo>
                    <a:pt x="18169" y="6357"/>
                    <a:pt x="18169" y="7113"/>
                    <a:pt x="17663" y="8895"/>
                  </a:cubicBezTo>
                  <a:cubicBezTo>
                    <a:pt x="17156" y="10677"/>
                    <a:pt x="16144" y="13485"/>
                    <a:pt x="15807" y="15753"/>
                  </a:cubicBezTo>
                  <a:cubicBezTo>
                    <a:pt x="15469" y="18021"/>
                    <a:pt x="15807" y="19749"/>
                    <a:pt x="16144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4624776" y="38032"/>
              <a:ext cx="150770" cy="49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525" fill="norm" stroke="1" extrusionOk="0">
                  <a:moveTo>
                    <a:pt x="8877" y="1292"/>
                  </a:moveTo>
                  <a:cubicBezTo>
                    <a:pt x="8581" y="836"/>
                    <a:pt x="8285" y="381"/>
                    <a:pt x="9025" y="153"/>
                  </a:cubicBezTo>
                  <a:cubicBezTo>
                    <a:pt x="9764" y="-75"/>
                    <a:pt x="11540" y="-75"/>
                    <a:pt x="13907" y="335"/>
                  </a:cubicBezTo>
                  <a:cubicBezTo>
                    <a:pt x="16274" y="745"/>
                    <a:pt x="19233" y="1566"/>
                    <a:pt x="20416" y="2659"/>
                  </a:cubicBezTo>
                  <a:cubicBezTo>
                    <a:pt x="21600" y="3753"/>
                    <a:pt x="21008" y="5120"/>
                    <a:pt x="19825" y="6624"/>
                  </a:cubicBezTo>
                  <a:cubicBezTo>
                    <a:pt x="18641" y="8128"/>
                    <a:pt x="16866" y="9768"/>
                    <a:pt x="17162" y="11636"/>
                  </a:cubicBezTo>
                  <a:cubicBezTo>
                    <a:pt x="17458" y="13505"/>
                    <a:pt x="19825" y="15601"/>
                    <a:pt x="20712" y="17105"/>
                  </a:cubicBezTo>
                  <a:cubicBezTo>
                    <a:pt x="21600" y="18609"/>
                    <a:pt x="21008" y="19520"/>
                    <a:pt x="17310" y="20158"/>
                  </a:cubicBezTo>
                  <a:cubicBezTo>
                    <a:pt x="13611" y="20796"/>
                    <a:pt x="6805" y="21160"/>
                    <a:pt x="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24" name="Drawing"/>
          <p:cNvGrpSpPr/>
          <p:nvPr/>
        </p:nvGrpSpPr>
        <p:grpSpPr>
          <a:xfrm>
            <a:off x="400049" y="5441950"/>
            <a:ext cx="12560301" cy="4013201"/>
            <a:chOff x="0" y="0"/>
            <a:chExt cx="12560300" cy="4013200"/>
          </a:xfrm>
        </p:grpSpPr>
        <p:sp>
          <p:nvSpPr>
            <p:cNvPr id="1735" name="Line"/>
            <p:cNvSpPr/>
            <p:nvPr/>
          </p:nvSpPr>
          <p:spPr>
            <a:xfrm>
              <a:off x="0" y="0"/>
              <a:ext cx="12560300" cy="47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829"/>
                  </a:moveTo>
                  <a:cubicBezTo>
                    <a:pt x="127" y="21214"/>
                    <a:pt x="255" y="21600"/>
                    <a:pt x="379" y="21600"/>
                  </a:cubicBezTo>
                  <a:cubicBezTo>
                    <a:pt x="502" y="21600"/>
                    <a:pt x="622" y="21214"/>
                    <a:pt x="743" y="20829"/>
                  </a:cubicBezTo>
                  <a:cubicBezTo>
                    <a:pt x="863" y="20443"/>
                    <a:pt x="983" y="20057"/>
                    <a:pt x="1110" y="19575"/>
                  </a:cubicBezTo>
                  <a:cubicBezTo>
                    <a:pt x="1238" y="19093"/>
                    <a:pt x="1372" y="18514"/>
                    <a:pt x="1494" y="17984"/>
                  </a:cubicBezTo>
                  <a:cubicBezTo>
                    <a:pt x="1616" y="17454"/>
                    <a:pt x="1725" y="16971"/>
                    <a:pt x="1836" y="16489"/>
                  </a:cubicBezTo>
                  <a:cubicBezTo>
                    <a:pt x="1947" y="16007"/>
                    <a:pt x="2060" y="15525"/>
                    <a:pt x="2186" y="15043"/>
                  </a:cubicBezTo>
                  <a:cubicBezTo>
                    <a:pt x="2311" y="14561"/>
                    <a:pt x="2450" y="14079"/>
                    <a:pt x="2588" y="13645"/>
                  </a:cubicBezTo>
                  <a:cubicBezTo>
                    <a:pt x="2726" y="13211"/>
                    <a:pt x="2865" y="12825"/>
                    <a:pt x="3014" y="12391"/>
                  </a:cubicBezTo>
                  <a:cubicBezTo>
                    <a:pt x="3163" y="11957"/>
                    <a:pt x="3323" y="11475"/>
                    <a:pt x="3449" y="11138"/>
                  </a:cubicBezTo>
                  <a:cubicBezTo>
                    <a:pt x="3575" y="10800"/>
                    <a:pt x="3666" y="10607"/>
                    <a:pt x="3751" y="10414"/>
                  </a:cubicBezTo>
                  <a:cubicBezTo>
                    <a:pt x="3837" y="10221"/>
                    <a:pt x="3917" y="10029"/>
                    <a:pt x="4011" y="9787"/>
                  </a:cubicBezTo>
                  <a:cubicBezTo>
                    <a:pt x="4106" y="9546"/>
                    <a:pt x="4215" y="9257"/>
                    <a:pt x="4319" y="9016"/>
                  </a:cubicBezTo>
                  <a:cubicBezTo>
                    <a:pt x="4423" y="8775"/>
                    <a:pt x="4521" y="8582"/>
                    <a:pt x="4621" y="8341"/>
                  </a:cubicBezTo>
                  <a:cubicBezTo>
                    <a:pt x="4721" y="8100"/>
                    <a:pt x="4823" y="7811"/>
                    <a:pt x="4923" y="7570"/>
                  </a:cubicBezTo>
                  <a:cubicBezTo>
                    <a:pt x="5023" y="7329"/>
                    <a:pt x="5122" y="7136"/>
                    <a:pt x="5227" y="6943"/>
                  </a:cubicBezTo>
                  <a:cubicBezTo>
                    <a:pt x="5333" y="6750"/>
                    <a:pt x="5446" y="6557"/>
                    <a:pt x="5558" y="6364"/>
                  </a:cubicBezTo>
                  <a:cubicBezTo>
                    <a:pt x="5671" y="6171"/>
                    <a:pt x="5784" y="5979"/>
                    <a:pt x="5901" y="5737"/>
                  </a:cubicBezTo>
                  <a:cubicBezTo>
                    <a:pt x="6017" y="5496"/>
                    <a:pt x="6137" y="5207"/>
                    <a:pt x="6252" y="5014"/>
                  </a:cubicBezTo>
                  <a:cubicBezTo>
                    <a:pt x="6366" y="4821"/>
                    <a:pt x="6476" y="4725"/>
                    <a:pt x="6596" y="4580"/>
                  </a:cubicBezTo>
                  <a:cubicBezTo>
                    <a:pt x="6716" y="4436"/>
                    <a:pt x="6847" y="4243"/>
                    <a:pt x="6974" y="4050"/>
                  </a:cubicBezTo>
                  <a:cubicBezTo>
                    <a:pt x="7102" y="3857"/>
                    <a:pt x="7225" y="3664"/>
                    <a:pt x="7353" y="3471"/>
                  </a:cubicBezTo>
                  <a:cubicBezTo>
                    <a:pt x="7480" y="3279"/>
                    <a:pt x="7611" y="3086"/>
                    <a:pt x="7739" y="2893"/>
                  </a:cubicBezTo>
                  <a:cubicBezTo>
                    <a:pt x="7866" y="2700"/>
                    <a:pt x="7990" y="2507"/>
                    <a:pt x="8123" y="2362"/>
                  </a:cubicBezTo>
                  <a:cubicBezTo>
                    <a:pt x="8256" y="2218"/>
                    <a:pt x="8398" y="2121"/>
                    <a:pt x="8536" y="2025"/>
                  </a:cubicBezTo>
                  <a:cubicBezTo>
                    <a:pt x="8674" y="1929"/>
                    <a:pt x="8809" y="1832"/>
                    <a:pt x="8949" y="1687"/>
                  </a:cubicBezTo>
                  <a:cubicBezTo>
                    <a:pt x="9089" y="1543"/>
                    <a:pt x="9235" y="1350"/>
                    <a:pt x="9375" y="1205"/>
                  </a:cubicBezTo>
                  <a:cubicBezTo>
                    <a:pt x="9515" y="1061"/>
                    <a:pt x="9650" y="964"/>
                    <a:pt x="9794" y="868"/>
                  </a:cubicBezTo>
                  <a:cubicBezTo>
                    <a:pt x="9937" y="771"/>
                    <a:pt x="10090" y="675"/>
                    <a:pt x="10243" y="627"/>
                  </a:cubicBezTo>
                  <a:cubicBezTo>
                    <a:pt x="10396" y="579"/>
                    <a:pt x="10549" y="579"/>
                    <a:pt x="10704" y="530"/>
                  </a:cubicBezTo>
                  <a:cubicBezTo>
                    <a:pt x="10858" y="482"/>
                    <a:pt x="11015" y="386"/>
                    <a:pt x="11166" y="337"/>
                  </a:cubicBezTo>
                  <a:cubicBezTo>
                    <a:pt x="11317" y="289"/>
                    <a:pt x="11462" y="289"/>
                    <a:pt x="11619" y="241"/>
                  </a:cubicBezTo>
                  <a:cubicBezTo>
                    <a:pt x="11776" y="193"/>
                    <a:pt x="11943" y="96"/>
                    <a:pt x="12109" y="48"/>
                  </a:cubicBezTo>
                  <a:cubicBezTo>
                    <a:pt x="12274" y="0"/>
                    <a:pt x="12438" y="0"/>
                    <a:pt x="12604" y="0"/>
                  </a:cubicBezTo>
                  <a:cubicBezTo>
                    <a:pt x="12769" y="0"/>
                    <a:pt x="12937" y="0"/>
                    <a:pt x="13097" y="0"/>
                  </a:cubicBezTo>
                  <a:cubicBezTo>
                    <a:pt x="13257" y="0"/>
                    <a:pt x="13410" y="0"/>
                    <a:pt x="13574" y="0"/>
                  </a:cubicBezTo>
                  <a:cubicBezTo>
                    <a:pt x="13738" y="0"/>
                    <a:pt x="13912" y="0"/>
                    <a:pt x="14083" y="48"/>
                  </a:cubicBezTo>
                  <a:cubicBezTo>
                    <a:pt x="14254" y="96"/>
                    <a:pt x="14422" y="193"/>
                    <a:pt x="14589" y="289"/>
                  </a:cubicBezTo>
                  <a:cubicBezTo>
                    <a:pt x="14757" y="386"/>
                    <a:pt x="14924" y="482"/>
                    <a:pt x="15086" y="579"/>
                  </a:cubicBezTo>
                  <a:cubicBezTo>
                    <a:pt x="15248" y="675"/>
                    <a:pt x="15405" y="771"/>
                    <a:pt x="15568" y="868"/>
                  </a:cubicBezTo>
                  <a:cubicBezTo>
                    <a:pt x="15732" y="964"/>
                    <a:pt x="15903" y="1061"/>
                    <a:pt x="16071" y="1205"/>
                  </a:cubicBezTo>
                  <a:cubicBezTo>
                    <a:pt x="16238" y="1350"/>
                    <a:pt x="16402" y="1543"/>
                    <a:pt x="16566" y="1687"/>
                  </a:cubicBezTo>
                  <a:cubicBezTo>
                    <a:pt x="16730" y="1832"/>
                    <a:pt x="16893" y="1929"/>
                    <a:pt x="17048" y="2025"/>
                  </a:cubicBezTo>
                  <a:cubicBezTo>
                    <a:pt x="17203" y="2121"/>
                    <a:pt x="17348" y="2218"/>
                    <a:pt x="17501" y="2362"/>
                  </a:cubicBezTo>
                  <a:cubicBezTo>
                    <a:pt x="17654" y="2507"/>
                    <a:pt x="17814" y="2700"/>
                    <a:pt x="17969" y="2845"/>
                  </a:cubicBezTo>
                  <a:cubicBezTo>
                    <a:pt x="18124" y="2989"/>
                    <a:pt x="18273" y="3086"/>
                    <a:pt x="18420" y="3230"/>
                  </a:cubicBezTo>
                  <a:cubicBezTo>
                    <a:pt x="18568" y="3375"/>
                    <a:pt x="18713" y="3568"/>
                    <a:pt x="18921" y="3857"/>
                  </a:cubicBezTo>
                  <a:cubicBezTo>
                    <a:pt x="19128" y="4146"/>
                    <a:pt x="19398" y="4532"/>
                    <a:pt x="19594" y="4821"/>
                  </a:cubicBezTo>
                  <a:cubicBezTo>
                    <a:pt x="19791" y="5111"/>
                    <a:pt x="19915" y="5304"/>
                    <a:pt x="20037" y="5545"/>
                  </a:cubicBezTo>
                  <a:cubicBezTo>
                    <a:pt x="20159" y="5786"/>
                    <a:pt x="20279" y="6075"/>
                    <a:pt x="20441" y="6509"/>
                  </a:cubicBezTo>
                  <a:cubicBezTo>
                    <a:pt x="20603" y="6943"/>
                    <a:pt x="20806" y="7521"/>
                    <a:pt x="21007" y="8196"/>
                  </a:cubicBezTo>
                  <a:cubicBezTo>
                    <a:pt x="21207" y="8871"/>
                    <a:pt x="21403" y="9643"/>
                    <a:pt x="21600" y="10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354429" y="1675269"/>
              <a:ext cx="153987" cy="34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505" fill="norm" stroke="1" extrusionOk="0">
                  <a:moveTo>
                    <a:pt x="20353" y="3582"/>
                  </a:moveTo>
                  <a:cubicBezTo>
                    <a:pt x="20353" y="2932"/>
                    <a:pt x="20353" y="2281"/>
                    <a:pt x="19371" y="1566"/>
                  </a:cubicBezTo>
                  <a:cubicBezTo>
                    <a:pt x="18389" y="850"/>
                    <a:pt x="16426" y="69"/>
                    <a:pt x="13200" y="4"/>
                  </a:cubicBezTo>
                  <a:cubicBezTo>
                    <a:pt x="9974" y="-61"/>
                    <a:pt x="5485" y="590"/>
                    <a:pt x="2820" y="1631"/>
                  </a:cubicBezTo>
                  <a:cubicBezTo>
                    <a:pt x="156" y="2672"/>
                    <a:pt x="-686" y="4103"/>
                    <a:pt x="576" y="5404"/>
                  </a:cubicBezTo>
                  <a:cubicBezTo>
                    <a:pt x="1839" y="6705"/>
                    <a:pt x="5205" y="7876"/>
                    <a:pt x="8852" y="9373"/>
                  </a:cubicBezTo>
                  <a:cubicBezTo>
                    <a:pt x="12498" y="10869"/>
                    <a:pt x="16426" y="12691"/>
                    <a:pt x="18530" y="14317"/>
                  </a:cubicBezTo>
                  <a:cubicBezTo>
                    <a:pt x="20633" y="15944"/>
                    <a:pt x="20914" y="17375"/>
                    <a:pt x="19652" y="18546"/>
                  </a:cubicBezTo>
                  <a:cubicBezTo>
                    <a:pt x="18389" y="19717"/>
                    <a:pt x="15584" y="20628"/>
                    <a:pt x="13059" y="21084"/>
                  </a:cubicBezTo>
                  <a:cubicBezTo>
                    <a:pt x="10535" y="21539"/>
                    <a:pt x="8291" y="21539"/>
                    <a:pt x="6327" y="21474"/>
                  </a:cubicBezTo>
                  <a:cubicBezTo>
                    <a:pt x="4363" y="21409"/>
                    <a:pt x="2680" y="21279"/>
                    <a:pt x="2119" y="20888"/>
                  </a:cubicBezTo>
                  <a:cubicBezTo>
                    <a:pt x="1558" y="20498"/>
                    <a:pt x="2119" y="19847"/>
                    <a:pt x="2680" y="19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374650" y="1385242"/>
              <a:ext cx="165100" cy="22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17805"/>
                  </a:moveTo>
                  <a:cubicBezTo>
                    <a:pt x="2215" y="13279"/>
                    <a:pt x="4431" y="8754"/>
                    <a:pt x="5954" y="5977"/>
                  </a:cubicBezTo>
                  <a:cubicBezTo>
                    <a:pt x="7477" y="3199"/>
                    <a:pt x="8308" y="2171"/>
                    <a:pt x="9277" y="1348"/>
                  </a:cubicBezTo>
                  <a:cubicBezTo>
                    <a:pt x="10246" y="525"/>
                    <a:pt x="11354" y="-92"/>
                    <a:pt x="12462" y="11"/>
                  </a:cubicBezTo>
                  <a:cubicBezTo>
                    <a:pt x="13569" y="114"/>
                    <a:pt x="14677" y="937"/>
                    <a:pt x="16200" y="4639"/>
                  </a:cubicBezTo>
                  <a:cubicBezTo>
                    <a:pt x="17723" y="8342"/>
                    <a:pt x="19662" y="14925"/>
                    <a:pt x="2160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635000" y="1814877"/>
              <a:ext cx="1143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00" y="4868"/>
                    <a:pt x="10400" y="-1303"/>
                    <a:pt x="14000" y="240"/>
                  </a:cubicBezTo>
                  <a:cubicBezTo>
                    <a:pt x="17600" y="1783"/>
                    <a:pt x="196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66750" y="1885950"/>
              <a:ext cx="158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709"/>
                    <a:pt x="11520" y="9818"/>
                    <a:pt x="15120" y="6218"/>
                  </a:cubicBezTo>
                  <a:cubicBezTo>
                    <a:pt x="18720" y="2618"/>
                    <a:pt x="2016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908049" y="1551192"/>
              <a:ext cx="166228" cy="290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13" fill="norm" stroke="1" extrusionOk="0">
                  <a:moveTo>
                    <a:pt x="0" y="5463"/>
                  </a:moveTo>
                  <a:cubicBezTo>
                    <a:pt x="0" y="4064"/>
                    <a:pt x="0" y="2666"/>
                    <a:pt x="2133" y="1578"/>
                  </a:cubicBezTo>
                  <a:cubicBezTo>
                    <a:pt x="4267" y="490"/>
                    <a:pt x="8533" y="-287"/>
                    <a:pt x="12400" y="101"/>
                  </a:cubicBezTo>
                  <a:cubicBezTo>
                    <a:pt x="16267" y="490"/>
                    <a:pt x="19733" y="2044"/>
                    <a:pt x="20667" y="4142"/>
                  </a:cubicBezTo>
                  <a:cubicBezTo>
                    <a:pt x="21600" y="6240"/>
                    <a:pt x="20000" y="8881"/>
                    <a:pt x="18267" y="11834"/>
                  </a:cubicBezTo>
                  <a:cubicBezTo>
                    <a:pt x="16533" y="14786"/>
                    <a:pt x="14667" y="18050"/>
                    <a:pt x="12800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054100" y="200660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4533899" y="336550"/>
              <a:ext cx="444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439"/>
                    <a:pt x="8229" y="6878"/>
                    <a:pt x="11829" y="10478"/>
                  </a:cubicBezTo>
                  <a:cubicBezTo>
                    <a:pt x="15429" y="14078"/>
                    <a:pt x="18514" y="178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4527549" y="314226"/>
              <a:ext cx="220989" cy="44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50" fill="norm" stroke="1" extrusionOk="0">
                  <a:moveTo>
                    <a:pt x="0" y="5713"/>
                  </a:moveTo>
                  <a:cubicBezTo>
                    <a:pt x="0" y="4479"/>
                    <a:pt x="0" y="3244"/>
                    <a:pt x="0" y="2267"/>
                  </a:cubicBezTo>
                  <a:cubicBezTo>
                    <a:pt x="0" y="1290"/>
                    <a:pt x="0" y="570"/>
                    <a:pt x="1312" y="210"/>
                  </a:cubicBezTo>
                  <a:cubicBezTo>
                    <a:pt x="2624" y="-150"/>
                    <a:pt x="5249" y="-150"/>
                    <a:pt x="8781" y="1033"/>
                  </a:cubicBezTo>
                  <a:cubicBezTo>
                    <a:pt x="12314" y="2216"/>
                    <a:pt x="16755" y="4581"/>
                    <a:pt x="19077" y="6896"/>
                  </a:cubicBezTo>
                  <a:cubicBezTo>
                    <a:pt x="21398" y="9210"/>
                    <a:pt x="21600" y="11473"/>
                    <a:pt x="20187" y="13581"/>
                  </a:cubicBezTo>
                  <a:cubicBezTo>
                    <a:pt x="18774" y="15690"/>
                    <a:pt x="15746" y="17644"/>
                    <a:pt x="12516" y="18930"/>
                  </a:cubicBezTo>
                  <a:cubicBezTo>
                    <a:pt x="9286" y="20216"/>
                    <a:pt x="5854" y="20833"/>
                    <a:pt x="2422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4927599" y="471222"/>
              <a:ext cx="107951" cy="3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0" y="13500"/>
                    <a:pt x="0" y="6300"/>
                    <a:pt x="1482" y="2700"/>
                  </a:cubicBezTo>
                  <a:cubicBezTo>
                    <a:pt x="2965" y="-900"/>
                    <a:pt x="5929" y="-900"/>
                    <a:pt x="9529" y="2700"/>
                  </a:cubicBezTo>
                  <a:cubicBezTo>
                    <a:pt x="13129" y="6300"/>
                    <a:pt x="17365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4940300" y="615950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5378441" y="218785"/>
              <a:ext cx="190510" cy="547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395" fill="norm" stroke="1" extrusionOk="0">
                  <a:moveTo>
                    <a:pt x="18516" y="2866"/>
                  </a:moveTo>
                  <a:cubicBezTo>
                    <a:pt x="18753" y="2453"/>
                    <a:pt x="18990" y="2039"/>
                    <a:pt x="19228" y="1625"/>
                  </a:cubicBezTo>
                  <a:cubicBezTo>
                    <a:pt x="19465" y="1211"/>
                    <a:pt x="19702" y="797"/>
                    <a:pt x="18397" y="466"/>
                  </a:cubicBezTo>
                  <a:cubicBezTo>
                    <a:pt x="17091" y="135"/>
                    <a:pt x="14243" y="-113"/>
                    <a:pt x="11869" y="53"/>
                  </a:cubicBezTo>
                  <a:cubicBezTo>
                    <a:pt x="9496" y="218"/>
                    <a:pt x="7597" y="797"/>
                    <a:pt x="7122" y="1584"/>
                  </a:cubicBezTo>
                  <a:cubicBezTo>
                    <a:pt x="6648" y="2370"/>
                    <a:pt x="7597" y="3363"/>
                    <a:pt x="9259" y="4604"/>
                  </a:cubicBezTo>
                  <a:cubicBezTo>
                    <a:pt x="10920" y="5846"/>
                    <a:pt x="13294" y="7335"/>
                    <a:pt x="14243" y="8577"/>
                  </a:cubicBezTo>
                  <a:cubicBezTo>
                    <a:pt x="15193" y="9818"/>
                    <a:pt x="14718" y="10811"/>
                    <a:pt x="13412" y="11597"/>
                  </a:cubicBezTo>
                  <a:cubicBezTo>
                    <a:pt x="12107" y="12384"/>
                    <a:pt x="9971" y="12963"/>
                    <a:pt x="8309" y="13294"/>
                  </a:cubicBezTo>
                  <a:cubicBezTo>
                    <a:pt x="6648" y="13625"/>
                    <a:pt x="5461" y="13708"/>
                    <a:pt x="4274" y="13749"/>
                  </a:cubicBezTo>
                  <a:cubicBezTo>
                    <a:pt x="3087" y="13790"/>
                    <a:pt x="1900" y="13790"/>
                    <a:pt x="1069" y="13584"/>
                  </a:cubicBezTo>
                  <a:cubicBezTo>
                    <a:pt x="239" y="13377"/>
                    <a:pt x="-236" y="12963"/>
                    <a:pt x="120" y="12673"/>
                  </a:cubicBezTo>
                  <a:cubicBezTo>
                    <a:pt x="476" y="12384"/>
                    <a:pt x="1663" y="12218"/>
                    <a:pt x="2850" y="12218"/>
                  </a:cubicBezTo>
                  <a:cubicBezTo>
                    <a:pt x="4037" y="12218"/>
                    <a:pt x="5223" y="12384"/>
                    <a:pt x="6291" y="12921"/>
                  </a:cubicBezTo>
                  <a:cubicBezTo>
                    <a:pt x="7360" y="13459"/>
                    <a:pt x="8309" y="14370"/>
                    <a:pt x="8428" y="15487"/>
                  </a:cubicBezTo>
                  <a:cubicBezTo>
                    <a:pt x="8546" y="16604"/>
                    <a:pt x="7834" y="17928"/>
                    <a:pt x="7122" y="18880"/>
                  </a:cubicBezTo>
                  <a:cubicBezTo>
                    <a:pt x="6410" y="19832"/>
                    <a:pt x="5698" y="20411"/>
                    <a:pt x="5817" y="20825"/>
                  </a:cubicBezTo>
                  <a:cubicBezTo>
                    <a:pt x="5935" y="21239"/>
                    <a:pt x="6885" y="21487"/>
                    <a:pt x="9615" y="21363"/>
                  </a:cubicBezTo>
                  <a:cubicBezTo>
                    <a:pt x="12344" y="21239"/>
                    <a:pt x="16854" y="20742"/>
                    <a:pt x="21364" y="20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5721350" y="336550"/>
              <a:ext cx="127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55"/>
                    <a:pt x="0" y="9110"/>
                    <a:pt x="3600" y="12710"/>
                  </a:cubicBezTo>
                  <a:cubicBezTo>
                    <a:pt x="7200" y="16310"/>
                    <a:pt x="14400" y="18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5778500" y="679450"/>
              <a:ext cx="82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6076949" y="312314"/>
              <a:ext cx="155723" cy="34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291" fill="norm" stroke="1" extrusionOk="0">
                  <a:moveTo>
                    <a:pt x="0" y="3441"/>
                  </a:moveTo>
                  <a:cubicBezTo>
                    <a:pt x="0" y="2661"/>
                    <a:pt x="0" y="1880"/>
                    <a:pt x="1563" y="1164"/>
                  </a:cubicBezTo>
                  <a:cubicBezTo>
                    <a:pt x="3126" y="449"/>
                    <a:pt x="6253" y="-202"/>
                    <a:pt x="9805" y="58"/>
                  </a:cubicBezTo>
                  <a:cubicBezTo>
                    <a:pt x="13358" y="318"/>
                    <a:pt x="17337" y="1490"/>
                    <a:pt x="18900" y="2791"/>
                  </a:cubicBezTo>
                  <a:cubicBezTo>
                    <a:pt x="20463" y="4092"/>
                    <a:pt x="19611" y="5523"/>
                    <a:pt x="18616" y="6499"/>
                  </a:cubicBezTo>
                  <a:cubicBezTo>
                    <a:pt x="17621" y="7475"/>
                    <a:pt x="16484" y="7996"/>
                    <a:pt x="14921" y="8646"/>
                  </a:cubicBezTo>
                  <a:cubicBezTo>
                    <a:pt x="13358" y="9297"/>
                    <a:pt x="11368" y="10078"/>
                    <a:pt x="10942" y="10663"/>
                  </a:cubicBezTo>
                  <a:cubicBezTo>
                    <a:pt x="10516" y="11249"/>
                    <a:pt x="11653" y="11639"/>
                    <a:pt x="13500" y="12225"/>
                  </a:cubicBezTo>
                  <a:cubicBezTo>
                    <a:pt x="15347" y="12810"/>
                    <a:pt x="17905" y="13591"/>
                    <a:pt x="19468" y="14306"/>
                  </a:cubicBezTo>
                  <a:cubicBezTo>
                    <a:pt x="21032" y="15022"/>
                    <a:pt x="21600" y="15673"/>
                    <a:pt x="19753" y="16844"/>
                  </a:cubicBezTo>
                  <a:cubicBezTo>
                    <a:pt x="17905" y="18015"/>
                    <a:pt x="13642" y="19706"/>
                    <a:pt x="10516" y="20552"/>
                  </a:cubicBezTo>
                  <a:cubicBezTo>
                    <a:pt x="7389" y="21398"/>
                    <a:pt x="5400" y="21398"/>
                    <a:pt x="3979" y="21138"/>
                  </a:cubicBezTo>
                  <a:cubicBezTo>
                    <a:pt x="2558" y="20878"/>
                    <a:pt x="1705" y="20357"/>
                    <a:pt x="853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6280149" y="685800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6699250" y="309930"/>
              <a:ext cx="163512" cy="331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42" fill="norm" stroke="1" extrusionOk="0">
                  <a:moveTo>
                    <a:pt x="831" y="2556"/>
                  </a:moveTo>
                  <a:cubicBezTo>
                    <a:pt x="1108" y="1868"/>
                    <a:pt x="1385" y="1180"/>
                    <a:pt x="2215" y="699"/>
                  </a:cubicBezTo>
                  <a:cubicBezTo>
                    <a:pt x="3046" y="217"/>
                    <a:pt x="4431" y="-58"/>
                    <a:pt x="6508" y="11"/>
                  </a:cubicBezTo>
                  <a:cubicBezTo>
                    <a:pt x="8585" y="80"/>
                    <a:pt x="11354" y="492"/>
                    <a:pt x="13292" y="1318"/>
                  </a:cubicBezTo>
                  <a:cubicBezTo>
                    <a:pt x="15231" y="2143"/>
                    <a:pt x="16338" y="3381"/>
                    <a:pt x="15646" y="4620"/>
                  </a:cubicBezTo>
                  <a:cubicBezTo>
                    <a:pt x="14954" y="5858"/>
                    <a:pt x="12462" y="7096"/>
                    <a:pt x="10662" y="7922"/>
                  </a:cubicBezTo>
                  <a:cubicBezTo>
                    <a:pt x="8862" y="8747"/>
                    <a:pt x="7754" y="9160"/>
                    <a:pt x="8308" y="9504"/>
                  </a:cubicBezTo>
                  <a:cubicBezTo>
                    <a:pt x="8862" y="9848"/>
                    <a:pt x="11077" y="10123"/>
                    <a:pt x="13015" y="10467"/>
                  </a:cubicBezTo>
                  <a:cubicBezTo>
                    <a:pt x="14954" y="10811"/>
                    <a:pt x="16615" y="11224"/>
                    <a:pt x="18000" y="11705"/>
                  </a:cubicBezTo>
                  <a:cubicBezTo>
                    <a:pt x="19385" y="12187"/>
                    <a:pt x="20492" y="12737"/>
                    <a:pt x="21046" y="13356"/>
                  </a:cubicBezTo>
                  <a:cubicBezTo>
                    <a:pt x="21600" y="13975"/>
                    <a:pt x="21600" y="14663"/>
                    <a:pt x="20215" y="15626"/>
                  </a:cubicBezTo>
                  <a:cubicBezTo>
                    <a:pt x="18831" y="16589"/>
                    <a:pt x="16062" y="17827"/>
                    <a:pt x="12462" y="18859"/>
                  </a:cubicBezTo>
                  <a:cubicBezTo>
                    <a:pt x="8862" y="19891"/>
                    <a:pt x="4431" y="20717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6915150" y="654050"/>
              <a:ext cx="698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4431"/>
                    <a:pt x="8509" y="8862"/>
                    <a:pt x="4909" y="12462"/>
                  </a:cubicBezTo>
                  <a:cubicBezTo>
                    <a:pt x="1309" y="16062"/>
                    <a:pt x="655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7242271" y="285679"/>
              <a:ext cx="147950" cy="34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222" fill="norm" stroke="1" extrusionOk="0">
                  <a:moveTo>
                    <a:pt x="17536" y="6947"/>
                  </a:moveTo>
                  <a:cubicBezTo>
                    <a:pt x="17836" y="5661"/>
                    <a:pt x="18136" y="4376"/>
                    <a:pt x="18286" y="3347"/>
                  </a:cubicBezTo>
                  <a:cubicBezTo>
                    <a:pt x="18436" y="2318"/>
                    <a:pt x="18436" y="1547"/>
                    <a:pt x="16936" y="904"/>
                  </a:cubicBezTo>
                  <a:cubicBezTo>
                    <a:pt x="15436" y="261"/>
                    <a:pt x="12436" y="-253"/>
                    <a:pt x="9286" y="133"/>
                  </a:cubicBezTo>
                  <a:cubicBezTo>
                    <a:pt x="6136" y="518"/>
                    <a:pt x="2836" y="1804"/>
                    <a:pt x="1186" y="2897"/>
                  </a:cubicBezTo>
                  <a:cubicBezTo>
                    <a:pt x="-464" y="3990"/>
                    <a:pt x="-464" y="4890"/>
                    <a:pt x="1636" y="5533"/>
                  </a:cubicBezTo>
                  <a:cubicBezTo>
                    <a:pt x="3736" y="6176"/>
                    <a:pt x="7936" y="6561"/>
                    <a:pt x="10786" y="6561"/>
                  </a:cubicBezTo>
                  <a:cubicBezTo>
                    <a:pt x="13636" y="6561"/>
                    <a:pt x="15136" y="6176"/>
                    <a:pt x="16636" y="5854"/>
                  </a:cubicBezTo>
                  <a:cubicBezTo>
                    <a:pt x="18136" y="5533"/>
                    <a:pt x="19636" y="5276"/>
                    <a:pt x="20386" y="5468"/>
                  </a:cubicBezTo>
                  <a:cubicBezTo>
                    <a:pt x="21136" y="5661"/>
                    <a:pt x="21136" y="6304"/>
                    <a:pt x="20536" y="8297"/>
                  </a:cubicBezTo>
                  <a:cubicBezTo>
                    <a:pt x="19936" y="10290"/>
                    <a:pt x="18736" y="13633"/>
                    <a:pt x="17686" y="15754"/>
                  </a:cubicBezTo>
                  <a:cubicBezTo>
                    <a:pt x="16636" y="17876"/>
                    <a:pt x="15736" y="18776"/>
                    <a:pt x="15286" y="19547"/>
                  </a:cubicBezTo>
                  <a:cubicBezTo>
                    <a:pt x="14836" y="20318"/>
                    <a:pt x="14836" y="20961"/>
                    <a:pt x="15286" y="21154"/>
                  </a:cubicBezTo>
                  <a:cubicBezTo>
                    <a:pt x="15736" y="21347"/>
                    <a:pt x="16636" y="21090"/>
                    <a:pt x="17536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7480300" y="239582"/>
              <a:ext cx="116007" cy="528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498" fill="norm" stroke="1" extrusionOk="0">
                  <a:moveTo>
                    <a:pt x="2274" y="1361"/>
                  </a:moveTo>
                  <a:cubicBezTo>
                    <a:pt x="3032" y="931"/>
                    <a:pt x="3789" y="500"/>
                    <a:pt x="5116" y="242"/>
                  </a:cubicBezTo>
                  <a:cubicBezTo>
                    <a:pt x="6442" y="-16"/>
                    <a:pt x="8337" y="-102"/>
                    <a:pt x="11368" y="156"/>
                  </a:cubicBezTo>
                  <a:cubicBezTo>
                    <a:pt x="14400" y="414"/>
                    <a:pt x="18568" y="1017"/>
                    <a:pt x="20084" y="1791"/>
                  </a:cubicBezTo>
                  <a:cubicBezTo>
                    <a:pt x="21600" y="2566"/>
                    <a:pt x="20463" y="3512"/>
                    <a:pt x="18000" y="4631"/>
                  </a:cubicBezTo>
                  <a:cubicBezTo>
                    <a:pt x="15537" y="5750"/>
                    <a:pt x="11747" y="7041"/>
                    <a:pt x="9853" y="7901"/>
                  </a:cubicBezTo>
                  <a:cubicBezTo>
                    <a:pt x="7958" y="8762"/>
                    <a:pt x="7958" y="9192"/>
                    <a:pt x="9284" y="9751"/>
                  </a:cubicBezTo>
                  <a:cubicBezTo>
                    <a:pt x="10611" y="10311"/>
                    <a:pt x="13263" y="10999"/>
                    <a:pt x="14589" y="12333"/>
                  </a:cubicBezTo>
                  <a:cubicBezTo>
                    <a:pt x="15916" y="13667"/>
                    <a:pt x="15916" y="15646"/>
                    <a:pt x="13263" y="17281"/>
                  </a:cubicBezTo>
                  <a:cubicBezTo>
                    <a:pt x="10611" y="18916"/>
                    <a:pt x="5305" y="20207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2559049" y="1784078"/>
              <a:ext cx="171451" cy="45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21600" y="2725"/>
                  </a:moveTo>
                  <a:cubicBezTo>
                    <a:pt x="21333" y="2122"/>
                    <a:pt x="21067" y="1519"/>
                    <a:pt x="19867" y="967"/>
                  </a:cubicBezTo>
                  <a:cubicBezTo>
                    <a:pt x="18667" y="414"/>
                    <a:pt x="16533" y="-88"/>
                    <a:pt x="13467" y="12"/>
                  </a:cubicBezTo>
                  <a:cubicBezTo>
                    <a:pt x="10400" y="113"/>
                    <a:pt x="6400" y="816"/>
                    <a:pt x="4000" y="1720"/>
                  </a:cubicBezTo>
                  <a:cubicBezTo>
                    <a:pt x="1600" y="2625"/>
                    <a:pt x="800" y="3730"/>
                    <a:pt x="933" y="4785"/>
                  </a:cubicBezTo>
                  <a:cubicBezTo>
                    <a:pt x="1067" y="5839"/>
                    <a:pt x="2133" y="6844"/>
                    <a:pt x="4933" y="8150"/>
                  </a:cubicBezTo>
                  <a:cubicBezTo>
                    <a:pt x="7733" y="9456"/>
                    <a:pt x="12267" y="11064"/>
                    <a:pt x="15200" y="12772"/>
                  </a:cubicBezTo>
                  <a:cubicBezTo>
                    <a:pt x="18133" y="14479"/>
                    <a:pt x="19467" y="16288"/>
                    <a:pt x="18667" y="17694"/>
                  </a:cubicBezTo>
                  <a:cubicBezTo>
                    <a:pt x="17867" y="19101"/>
                    <a:pt x="14933" y="20105"/>
                    <a:pt x="12667" y="20708"/>
                  </a:cubicBezTo>
                  <a:cubicBezTo>
                    <a:pt x="10400" y="21311"/>
                    <a:pt x="8800" y="21512"/>
                    <a:pt x="6800" y="21261"/>
                  </a:cubicBezTo>
                  <a:cubicBezTo>
                    <a:pt x="4800" y="21010"/>
                    <a:pt x="2400" y="20306"/>
                    <a:pt x="0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2547594" y="1519766"/>
              <a:ext cx="132106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814" y="21600"/>
                  </a:moveTo>
                  <a:cubicBezTo>
                    <a:pt x="139" y="20093"/>
                    <a:pt x="-536" y="18586"/>
                    <a:pt x="645" y="16074"/>
                  </a:cubicBezTo>
                  <a:cubicBezTo>
                    <a:pt x="1826" y="13563"/>
                    <a:pt x="4864" y="10047"/>
                    <a:pt x="6889" y="7535"/>
                  </a:cubicBezTo>
                  <a:cubicBezTo>
                    <a:pt x="8914" y="5023"/>
                    <a:pt x="9927" y="3516"/>
                    <a:pt x="11108" y="2260"/>
                  </a:cubicBezTo>
                  <a:cubicBezTo>
                    <a:pt x="12289" y="1005"/>
                    <a:pt x="13639" y="0"/>
                    <a:pt x="14820" y="0"/>
                  </a:cubicBezTo>
                  <a:cubicBezTo>
                    <a:pt x="16002" y="0"/>
                    <a:pt x="17014" y="1005"/>
                    <a:pt x="18027" y="4270"/>
                  </a:cubicBezTo>
                  <a:cubicBezTo>
                    <a:pt x="19039" y="7535"/>
                    <a:pt x="20052" y="13060"/>
                    <a:pt x="21064" y="18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2984500" y="1993900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2959100" y="2159000"/>
              <a:ext cx="196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3664034" y="1694235"/>
              <a:ext cx="215817" cy="830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77" fill="norm" stroke="1" extrusionOk="0">
                  <a:moveTo>
                    <a:pt x="21382" y="1846"/>
                  </a:moveTo>
                  <a:cubicBezTo>
                    <a:pt x="20753" y="1296"/>
                    <a:pt x="20124" y="746"/>
                    <a:pt x="18761" y="417"/>
                  </a:cubicBezTo>
                  <a:cubicBezTo>
                    <a:pt x="17398" y="87"/>
                    <a:pt x="15300" y="-23"/>
                    <a:pt x="13203" y="4"/>
                  </a:cubicBezTo>
                  <a:cubicBezTo>
                    <a:pt x="11106" y="32"/>
                    <a:pt x="9009" y="197"/>
                    <a:pt x="7436" y="389"/>
                  </a:cubicBezTo>
                  <a:cubicBezTo>
                    <a:pt x="5864" y="582"/>
                    <a:pt x="4815" y="801"/>
                    <a:pt x="4186" y="1214"/>
                  </a:cubicBezTo>
                  <a:cubicBezTo>
                    <a:pt x="3557" y="1626"/>
                    <a:pt x="3347" y="2230"/>
                    <a:pt x="4605" y="3110"/>
                  </a:cubicBezTo>
                  <a:cubicBezTo>
                    <a:pt x="5864" y="3989"/>
                    <a:pt x="8590" y="5143"/>
                    <a:pt x="10058" y="6325"/>
                  </a:cubicBezTo>
                  <a:cubicBezTo>
                    <a:pt x="11526" y="7507"/>
                    <a:pt x="11735" y="8716"/>
                    <a:pt x="11211" y="9595"/>
                  </a:cubicBezTo>
                  <a:cubicBezTo>
                    <a:pt x="10687" y="10475"/>
                    <a:pt x="9429" y="11024"/>
                    <a:pt x="8380" y="11409"/>
                  </a:cubicBezTo>
                  <a:cubicBezTo>
                    <a:pt x="7332" y="11794"/>
                    <a:pt x="6493" y="12014"/>
                    <a:pt x="5549" y="12124"/>
                  </a:cubicBezTo>
                  <a:cubicBezTo>
                    <a:pt x="4605" y="12233"/>
                    <a:pt x="3557" y="12233"/>
                    <a:pt x="3347" y="12124"/>
                  </a:cubicBezTo>
                  <a:cubicBezTo>
                    <a:pt x="3137" y="12014"/>
                    <a:pt x="3766" y="11794"/>
                    <a:pt x="4605" y="11684"/>
                  </a:cubicBezTo>
                  <a:cubicBezTo>
                    <a:pt x="5444" y="11574"/>
                    <a:pt x="6493" y="11574"/>
                    <a:pt x="7751" y="11821"/>
                  </a:cubicBezTo>
                  <a:cubicBezTo>
                    <a:pt x="9009" y="12069"/>
                    <a:pt x="10477" y="12563"/>
                    <a:pt x="10792" y="13415"/>
                  </a:cubicBezTo>
                  <a:cubicBezTo>
                    <a:pt x="11106" y="14267"/>
                    <a:pt x="10267" y="15476"/>
                    <a:pt x="8380" y="16740"/>
                  </a:cubicBezTo>
                  <a:cubicBezTo>
                    <a:pt x="6493" y="18004"/>
                    <a:pt x="3557" y="19324"/>
                    <a:pt x="1879" y="20121"/>
                  </a:cubicBezTo>
                  <a:cubicBezTo>
                    <a:pt x="201" y="20917"/>
                    <a:pt x="-218" y="21192"/>
                    <a:pt x="97" y="21357"/>
                  </a:cubicBezTo>
                  <a:cubicBezTo>
                    <a:pt x="411" y="21522"/>
                    <a:pt x="1460" y="21577"/>
                    <a:pt x="3662" y="21577"/>
                  </a:cubicBezTo>
                  <a:cubicBezTo>
                    <a:pt x="5864" y="21577"/>
                    <a:pt x="9219" y="21522"/>
                    <a:pt x="12574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4102100" y="1784350"/>
              <a:ext cx="44450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5143" y="4104"/>
                    <a:pt x="10286" y="8208"/>
                    <a:pt x="12857" y="11448"/>
                  </a:cubicBezTo>
                  <a:cubicBezTo>
                    <a:pt x="15429" y="14688"/>
                    <a:pt x="15429" y="17064"/>
                    <a:pt x="15429" y="18792"/>
                  </a:cubicBezTo>
                  <a:cubicBezTo>
                    <a:pt x="15429" y="20520"/>
                    <a:pt x="15429" y="21600"/>
                    <a:pt x="16457" y="21492"/>
                  </a:cubicBezTo>
                  <a:cubicBezTo>
                    <a:pt x="17486" y="21384"/>
                    <a:pt x="19543" y="20088"/>
                    <a:pt x="21600" y="18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4137522" y="1565555"/>
              <a:ext cx="87169" cy="180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441" fill="norm" stroke="1" extrusionOk="0">
                  <a:moveTo>
                    <a:pt x="636" y="5618"/>
                  </a:moveTo>
                  <a:cubicBezTo>
                    <a:pt x="133" y="4362"/>
                    <a:pt x="-369" y="3106"/>
                    <a:pt x="384" y="2101"/>
                  </a:cubicBezTo>
                  <a:cubicBezTo>
                    <a:pt x="1138" y="1097"/>
                    <a:pt x="3147" y="343"/>
                    <a:pt x="5408" y="92"/>
                  </a:cubicBezTo>
                  <a:cubicBezTo>
                    <a:pt x="7668" y="-159"/>
                    <a:pt x="10180" y="92"/>
                    <a:pt x="11687" y="971"/>
                  </a:cubicBezTo>
                  <a:cubicBezTo>
                    <a:pt x="13194" y="1850"/>
                    <a:pt x="13696" y="3357"/>
                    <a:pt x="13445" y="4739"/>
                  </a:cubicBezTo>
                  <a:cubicBezTo>
                    <a:pt x="13194" y="6120"/>
                    <a:pt x="12189" y="7376"/>
                    <a:pt x="10682" y="8381"/>
                  </a:cubicBezTo>
                  <a:cubicBezTo>
                    <a:pt x="9175" y="9385"/>
                    <a:pt x="7166" y="10139"/>
                    <a:pt x="7417" y="10641"/>
                  </a:cubicBezTo>
                  <a:cubicBezTo>
                    <a:pt x="7668" y="11143"/>
                    <a:pt x="10180" y="11394"/>
                    <a:pt x="12691" y="11771"/>
                  </a:cubicBezTo>
                  <a:cubicBezTo>
                    <a:pt x="15203" y="12148"/>
                    <a:pt x="17715" y="12650"/>
                    <a:pt x="19222" y="13529"/>
                  </a:cubicBezTo>
                  <a:cubicBezTo>
                    <a:pt x="20729" y="14408"/>
                    <a:pt x="21231" y="15664"/>
                    <a:pt x="19975" y="16543"/>
                  </a:cubicBezTo>
                  <a:cubicBezTo>
                    <a:pt x="18719" y="17422"/>
                    <a:pt x="15705" y="17925"/>
                    <a:pt x="12943" y="18176"/>
                  </a:cubicBezTo>
                  <a:cubicBezTo>
                    <a:pt x="10180" y="18427"/>
                    <a:pt x="7668" y="18427"/>
                    <a:pt x="5659" y="18929"/>
                  </a:cubicBezTo>
                  <a:cubicBezTo>
                    <a:pt x="3650" y="19432"/>
                    <a:pt x="2143" y="20436"/>
                    <a:pt x="63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4419600" y="1930400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4603750" y="1746250"/>
              <a:ext cx="63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32"/>
                    <a:pt x="14400" y="12065"/>
                    <a:pt x="18000" y="15665"/>
                  </a:cubicBezTo>
                  <a:cubicBezTo>
                    <a:pt x="21600" y="19265"/>
                    <a:pt x="21600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4502150" y="2067655"/>
              <a:ext cx="2222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114" y="12582"/>
                    <a:pt x="8229" y="4867"/>
                    <a:pt x="11829" y="1782"/>
                  </a:cubicBezTo>
                  <a:cubicBezTo>
                    <a:pt x="15429" y="-1304"/>
                    <a:pt x="1851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4536016" y="2171700"/>
              <a:ext cx="118534" cy="19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12343" y="0"/>
                  </a:moveTo>
                  <a:cubicBezTo>
                    <a:pt x="11957" y="2323"/>
                    <a:pt x="11571" y="4645"/>
                    <a:pt x="10029" y="7200"/>
                  </a:cubicBezTo>
                  <a:cubicBezTo>
                    <a:pt x="8486" y="9755"/>
                    <a:pt x="5786" y="12542"/>
                    <a:pt x="3664" y="14748"/>
                  </a:cubicBezTo>
                  <a:cubicBezTo>
                    <a:pt x="1543" y="16955"/>
                    <a:pt x="0" y="18581"/>
                    <a:pt x="0" y="19742"/>
                  </a:cubicBezTo>
                  <a:cubicBezTo>
                    <a:pt x="0" y="20903"/>
                    <a:pt x="1543" y="21600"/>
                    <a:pt x="5400" y="21484"/>
                  </a:cubicBezTo>
                  <a:cubicBezTo>
                    <a:pt x="9257" y="21368"/>
                    <a:pt x="15429" y="20439"/>
                    <a:pt x="21600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4648200" y="2317750"/>
              <a:ext cx="254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5054600" y="2017183"/>
              <a:ext cx="2222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0800"/>
                    <a:pt x="7406" y="0"/>
                    <a:pt x="11006" y="0"/>
                  </a:cubicBezTo>
                  <a:cubicBezTo>
                    <a:pt x="14606" y="0"/>
                    <a:pt x="1810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5226049" y="1924050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23"/>
                    <a:pt x="7200" y="11446"/>
                    <a:pt x="3600" y="15046"/>
                  </a:cubicBezTo>
                  <a:cubicBezTo>
                    <a:pt x="0" y="18646"/>
                    <a:pt x="0" y="201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5683250" y="1773174"/>
              <a:ext cx="125552" cy="31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289" fill="norm" stroke="1" extrusionOk="0">
                  <a:moveTo>
                    <a:pt x="1080" y="3735"/>
                  </a:moveTo>
                  <a:cubicBezTo>
                    <a:pt x="720" y="3024"/>
                    <a:pt x="360" y="2314"/>
                    <a:pt x="1440" y="1674"/>
                  </a:cubicBezTo>
                  <a:cubicBezTo>
                    <a:pt x="2520" y="1035"/>
                    <a:pt x="5040" y="466"/>
                    <a:pt x="7200" y="182"/>
                  </a:cubicBezTo>
                  <a:cubicBezTo>
                    <a:pt x="9360" y="-102"/>
                    <a:pt x="11160" y="-102"/>
                    <a:pt x="12780" y="537"/>
                  </a:cubicBezTo>
                  <a:cubicBezTo>
                    <a:pt x="14400" y="1177"/>
                    <a:pt x="15840" y="2456"/>
                    <a:pt x="15300" y="3664"/>
                  </a:cubicBezTo>
                  <a:cubicBezTo>
                    <a:pt x="14760" y="4872"/>
                    <a:pt x="12240" y="6009"/>
                    <a:pt x="9900" y="7003"/>
                  </a:cubicBezTo>
                  <a:cubicBezTo>
                    <a:pt x="7560" y="7998"/>
                    <a:pt x="5400" y="8851"/>
                    <a:pt x="5040" y="9490"/>
                  </a:cubicBezTo>
                  <a:cubicBezTo>
                    <a:pt x="4680" y="10130"/>
                    <a:pt x="6120" y="10556"/>
                    <a:pt x="9180" y="11693"/>
                  </a:cubicBezTo>
                  <a:cubicBezTo>
                    <a:pt x="12240" y="12830"/>
                    <a:pt x="16920" y="14677"/>
                    <a:pt x="19260" y="15956"/>
                  </a:cubicBezTo>
                  <a:cubicBezTo>
                    <a:pt x="21600" y="17235"/>
                    <a:pt x="21600" y="17945"/>
                    <a:pt x="21060" y="18585"/>
                  </a:cubicBezTo>
                  <a:cubicBezTo>
                    <a:pt x="20520" y="19224"/>
                    <a:pt x="19440" y="19793"/>
                    <a:pt x="17280" y="20361"/>
                  </a:cubicBezTo>
                  <a:cubicBezTo>
                    <a:pt x="15120" y="20930"/>
                    <a:pt x="11880" y="21498"/>
                    <a:pt x="8820" y="21214"/>
                  </a:cubicBezTo>
                  <a:cubicBezTo>
                    <a:pt x="5760" y="20930"/>
                    <a:pt x="2880" y="19793"/>
                    <a:pt x="0" y="18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5803899" y="1556692"/>
              <a:ext cx="91744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61" fill="norm" stroke="1" extrusionOk="0">
                  <a:moveTo>
                    <a:pt x="0" y="2678"/>
                  </a:moveTo>
                  <a:cubicBezTo>
                    <a:pt x="1964" y="1426"/>
                    <a:pt x="3927" y="174"/>
                    <a:pt x="7364" y="18"/>
                  </a:cubicBezTo>
                  <a:cubicBezTo>
                    <a:pt x="10800" y="-139"/>
                    <a:pt x="15709" y="800"/>
                    <a:pt x="18409" y="2052"/>
                  </a:cubicBezTo>
                  <a:cubicBezTo>
                    <a:pt x="21109" y="3304"/>
                    <a:pt x="21600" y="4870"/>
                    <a:pt x="21109" y="6278"/>
                  </a:cubicBezTo>
                  <a:cubicBezTo>
                    <a:pt x="20618" y="7687"/>
                    <a:pt x="19145" y="8939"/>
                    <a:pt x="16936" y="9878"/>
                  </a:cubicBezTo>
                  <a:cubicBezTo>
                    <a:pt x="14727" y="10818"/>
                    <a:pt x="11782" y="11444"/>
                    <a:pt x="12027" y="12696"/>
                  </a:cubicBezTo>
                  <a:cubicBezTo>
                    <a:pt x="12273" y="13948"/>
                    <a:pt x="15709" y="15826"/>
                    <a:pt x="15709" y="16922"/>
                  </a:cubicBezTo>
                  <a:cubicBezTo>
                    <a:pt x="15709" y="18018"/>
                    <a:pt x="12273" y="18331"/>
                    <a:pt x="9327" y="18957"/>
                  </a:cubicBezTo>
                  <a:cubicBezTo>
                    <a:pt x="6382" y="19583"/>
                    <a:pt x="3927" y="20522"/>
                    <a:pt x="1473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5994399" y="200660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6184900" y="1773388"/>
              <a:ext cx="222250" cy="216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5437"/>
                  </a:moveTo>
                  <a:cubicBezTo>
                    <a:pt x="0" y="4398"/>
                    <a:pt x="0" y="3360"/>
                    <a:pt x="1234" y="2321"/>
                  </a:cubicBezTo>
                  <a:cubicBezTo>
                    <a:pt x="2469" y="1283"/>
                    <a:pt x="4937" y="244"/>
                    <a:pt x="7303" y="37"/>
                  </a:cubicBezTo>
                  <a:cubicBezTo>
                    <a:pt x="9669" y="-171"/>
                    <a:pt x="11931" y="452"/>
                    <a:pt x="12549" y="2944"/>
                  </a:cubicBezTo>
                  <a:cubicBezTo>
                    <a:pt x="13166" y="5437"/>
                    <a:pt x="12137" y="9798"/>
                    <a:pt x="10594" y="12810"/>
                  </a:cubicBezTo>
                  <a:cubicBezTo>
                    <a:pt x="9051" y="15821"/>
                    <a:pt x="6994" y="17483"/>
                    <a:pt x="5143" y="18729"/>
                  </a:cubicBezTo>
                  <a:cubicBezTo>
                    <a:pt x="3291" y="19975"/>
                    <a:pt x="1646" y="20806"/>
                    <a:pt x="1440" y="21117"/>
                  </a:cubicBezTo>
                  <a:cubicBezTo>
                    <a:pt x="1234" y="21429"/>
                    <a:pt x="2469" y="21221"/>
                    <a:pt x="6069" y="21117"/>
                  </a:cubicBezTo>
                  <a:cubicBezTo>
                    <a:pt x="9669" y="21014"/>
                    <a:pt x="15634" y="21014"/>
                    <a:pt x="21600" y="21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6159500" y="2159000"/>
              <a:ext cx="279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400"/>
                    <a:pt x="9164" y="7200"/>
                    <a:pt x="12764" y="360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6233447" y="2235200"/>
              <a:ext cx="129254" cy="18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41" fill="norm" stroke="1" extrusionOk="0">
                  <a:moveTo>
                    <a:pt x="12913" y="0"/>
                  </a:moveTo>
                  <a:cubicBezTo>
                    <a:pt x="10126" y="4221"/>
                    <a:pt x="7339" y="8441"/>
                    <a:pt x="5248" y="11421"/>
                  </a:cubicBezTo>
                  <a:cubicBezTo>
                    <a:pt x="3158" y="14400"/>
                    <a:pt x="1764" y="16138"/>
                    <a:pt x="893" y="17628"/>
                  </a:cubicBezTo>
                  <a:cubicBezTo>
                    <a:pt x="22" y="19117"/>
                    <a:pt x="-326" y="20359"/>
                    <a:pt x="371" y="20979"/>
                  </a:cubicBezTo>
                  <a:cubicBezTo>
                    <a:pt x="1068" y="21600"/>
                    <a:pt x="2809" y="21600"/>
                    <a:pt x="6468" y="21476"/>
                  </a:cubicBezTo>
                  <a:cubicBezTo>
                    <a:pt x="10126" y="21352"/>
                    <a:pt x="15700" y="21103"/>
                    <a:pt x="21274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6347322" y="2381250"/>
              <a:ext cx="21729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143"/>
                    <a:pt x="4448" y="10286"/>
                    <a:pt x="1502" y="13886"/>
                  </a:cubicBezTo>
                  <a:cubicBezTo>
                    <a:pt x="-1443" y="17486"/>
                    <a:pt x="521" y="19543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6661150" y="2165350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750050" y="2108200"/>
              <a:ext cx="317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6207"/>
                    <a:pt x="5760" y="12414"/>
                    <a:pt x="9360" y="16014"/>
                  </a:cubicBezTo>
                  <a:cubicBezTo>
                    <a:pt x="12960" y="19614"/>
                    <a:pt x="17280" y="206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7116185" y="1812695"/>
              <a:ext cx="128555" cy="333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11" fill="norm" stroke="1" extrusionOk="0">
                  <a:moveTo>
                    <a:pt x="19170" y="5109"/>
                  </a:moveTo>
                  <a:cubicBezTo>
                    <a:pt x="18473" y="3615"/>
                    <a:pt x="17776" y="2120"/>
                    <a:pt x="16557" y="1169"/>
                  </a:cubicBezTo>
                  <a:cubicBezTo>
                    <a:pt x="15337" y="219"/>
                    <a:pt x="13595" y="-189"/>
                    <a:pt x="11157" y="83"/>
                  </a:cubicBezTo>
                  <a:cubicBezTo>
                    <a:pt x="8718" y="354"/>
                    <a:pt x="5583" y="1305"/>
                    <a:pt x="3666" y="2120"/>
                  </a:cubicBezTo>
                  <a:cubicBezTo>
                    <a:pt x="1750" y="2936"/>
                    <a:pt x="1054" y="3615"/>
                    <a:pt x="531" y="4294"/>
                  </a:cubicBezTo>
                  <a:cubicBezTo>
                    <a:pt x="8" y="4973"/>
                    <a:pt x="-340" y="5653"/>
                    <a:pt x="531" y="6128"/>
                  </a:cubicBezTo>
                  <a:cubicBezTo>
                    <a:pt x="1402" y="6603"/>
                    <a:pt x="3492" y="6875"/>
                    <a:pt x="5408" y="6875"/>
                  </a:cubicBezTo>
                  <a:cubicBezTo>
                    <a:pt x="7325" y="6875"/>
                    <a:pt x="9066" y="6603"/>
                    <a:pt x="11679" y="6060"/>
                  </a:cubicBezTo>
                  <a:cubicBezTo>
                    <a:pt x="14292" y="5517"/>
                    <a:pt x="17776" y="4702"/>
                    <a:pt x="19518" y="4837"/>
                  </a:cubicBezTo>
                  <a:cubicBezTo>
                    <a:pt x="21260" y="4973"/>
                    <a:pt x="21260" y="6060"/>
                    <a:pt x="21086" y="8981"/>
                  </a:cubicBezTo>
                  <a:cubicBezTo>
                    <a:pt x="20912" y="11902"/>
                    <a:pt x="20563" y="16656"/>
                    <a:pt x="20215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7236555" y="1612900"/>
              <a:ext cx="9093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600" fill="norm" stroke="1" extrusionOk="0">
                  <a:moveTo>
                    <a:pt x="554" y="3484"/>
                  </a:moveTo>
                  <a:cubicBezTo>
                    <a:pt x="74" y="2323"/>
                    <a:pt x="-406" y="1161"/>
                    <a:pt x="554" y="581"/>
                  </a:cubicBezTo>
                  <a:cubicBezTo>
                    <a:pt x="1514" y="0"/>
                    <a:pt x="3914" y="0"/>
                    <a:pt x="6314" y="0"/>
                  </a:cubicBezTo>
                  <a:cubicBezTo>
                    <a:pt x="8714" y="0"/>
                    <a:pt x="11114" y="0"/>
                    <a:pt x="13754" y="929"/>
                  </a:cubicBezTo>
                  <a:cubicBezTo>
                    <a:pt x="16394" y="1858"/>
                    <a:pt x="19274" y="3716"/>
                    <a:pt x="20234" y="5226"/>
                  </a:cubicBezTo>
                  <a:cubicBezTo>
                    <a:pt x="21194" y="6735"/>
                    <a:pt x="20234" y="7897"/>
                    <a:pt x="18794" y="8826"/>
                  </a:cubicBezTo>
                  <a:cubicBezTo>
                    <a:pt x="17354" y="9755"/>
                    <a:pt x="15434" y="10452"/>
                    <a:pt x="14954" y="11381"/>
                  </a:cubicBezTo>
                  <a:cubicBezTo>
                    <a:pt x="14474" y="12310"/>
                    <a:pt x="15434" y="13471"/>
                    <a:pt x="16394" y="14748"/>
                  </a:cubicBezTo>
                  <a:cubicBezTo>
                    <a:pt x="17354" y="16026"/>
                    <a:pt x="18314" y="17419"/>
                    <a:pt x="16154" y="18581"/>
                  </a:cubicBezTo>
                  <a:cubicBezTo>
                    <a:pt x="13994" y="19742"/>
                    <a:pt x="8714" y="20671"/>
                    <a:pt x="34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7486650" y="2006600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7702550" y="1765300"/>
              <a:ext cx="444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3960"/>
                    <a:pt x="15429" y="7920"/>
                    <a:pt x="11829" y="11520"/>
                  </a:cubicBezTo>
                  <a:cubicBezTo>
                    <a:pt x="8229" y="15120"/>
                    <a:pt x="4114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7562850" y="2117412"/>
              <a:ext cx="28575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5120" y="11577"/>
                    <a:pt x="10240" y="3177"/>
                    <a:pt x="13840" y="777"/>
                  </a:cubicBezTo>
                  <a:cubicBezTo>
                    <a:pt x="17440" y="-1623"/>
                    <a:pt x="1952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7576448" y="2254250"/>
              <a:ext cx="138802" cy="176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78" fill="norm" stroke="1" extrusionOk="0">
                  <a:moveTo>
                    <a:pt x="8697" y="0"/>
                  </a:moveTo>
                  <a:cubicBezTo>
                    <a:pt x="6406" y="3857"/>
                    <a:pt x="4116" y="7714"/>
                    <a:pt x="2643" y="10671"/>
                  </a:cubicBezTo>
                  <a:cubicBezTo>
                    <a:pt x="1170" y="13629"/>
                    <a:pt x="516" y="15686"/>
                    <a:pt x="188" y="17357"/>
                  </a:cubicBezTo>
                  <a:cubicBezTo>
                    <a:pt x="-139" y="19029"/>
                    <a:pt x="-139" y="20314"/>
                    <a:pt x="1006" y="20957"/>
                  </a:cubicBezTo>
                  <a:cubicBezTo>
                    <a:pt x="2152" y="21600"/>
                    <a:pt x="4443" y="21600"/>
                    <a:pt x="8043" y="21214"/>
                  </a:cubicBezTo>
                  <a:cubicBezTo>
                    <a:pt x="11643" y="20829"/>
                    <a:pt x="16552" y="20057"/>
                    <a:pt x="21461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7658100" y="2419350"/>
              <a:ext cx="25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933"/>
                    <a:pt x="7200" y="5867"/>
                    <a:pt x="3600" y="9467"/>
                  </a:cubicBezTo>
                  <a:cubicBezTo>
                    <a:pt x="0" y="13067"/>
                    <a:pt x="0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7924800" y="1752600"/>
              <a:ext cx="168565" cy="846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40" fill="norm" stroke="1" extrusionOk="0">
                  <a:moveTo>
                    <a:pt x="16000" y="0"/>
                  </a:moveTo>
                  <a:cubicBezTo>
                    <a:pt x="17333" y="54"/>
                    <a:pt x="18667" y="108"/>
                    <a:pt x="19733" y="404"/>
                  </a:cubicBezTo>
                  <a:cubicBezTo>
                    <a:pt x="20800" y="700"/>
                    <a:pt x="21600" y="1239"/>
                    <a:pt x="21067" y="2101"/>
                  </a:cubicBezTo>
                  <a:cubicBezTo>
                    <a:pt x="20533" y="2963"/>
                    <a:pt x="18667" y="4148"/>
                    <a:pt x="16800" y="5306"/>
                  </a:cubicBezTo>
                  <a:cubicBezTo>
                    <a:pt x="14933" y="6464"/>
                    <a:pt x="13067" y="7595"/>
                    <a:pt x="12133" y="8969"/>
                  </a:cubicBezTo>
                  <a:cubicBezTo>
                    <a:pt x="11200" y="10342"/>
                    <a:pt x="11200" y="11958"/>
                    <a:pt x="12400" y="13466"/>
                  </a:cubicBezTo>
                  <a:cubicBezTo>
                    <a:pt x="13600" y="14975"/>
                    <a:pt x="16000" y="16375"/>
                    <a:pt x="17200" y="17479"/>
                  </a:cubicBezTo>
                  <a:cubicBezTo>
                    <a:pt x="18400" y="18584"/>
                    <a:pt x="18400" y="19392"/>
                    <a:pt x="16133" y="20038"/>
                  </a:cubicBezTo>
                  <a:cubicBezTo>
                    <a:pt x="13867" y="20684"/>
                    <a:pt x="9333" y="21169"/>
                    <a:pt x="6267" y="21385"/>
                  </a:cubicBezTo>
                  <a:cubicBezTo>
                    <a:pt x="3200" y="21600"/>
                    <a:pt x="1600" y="21546"/>
                    <a:pt x="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372281" y="3461695"/>
              <a:ext cx="162076" cy="35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0" h="21428" fill="norm" stroke="1" extrusionOk="0">
                  <a:moveTo>
                    <a:pt x="19292" y="3755"/>
                  </a:moveTo>
                  <a:cubicBezTo>
                    <a:pt x="19029" y="2865"/>
                    <a:pt x="18765" y="1976"/>
                    <a:pt x="17448" y="1277"/>
                  </a:cubicBezTo>
                  <a:cubicBezTo>
                    <a:pt x="16131" y="578"/>
                    <a:pt x="13760" y="70"/>
                    <a:pt x="11126" y="7"/>
                  </a:cubicBezTo>
                  <a:cubicBezTo>
                    <a:pt x="8492" y="-57"/>
                    <a:pt x="5594" y="324"/>
                    <a:pt x="3224" y="1277"/>
                  </a:cubicBezTo>
                  <a:cubicBezTo>
                    <a:pt x="853" y="2230"/>
                    <a:pt x="-991" y="3755"/>
                    <a:pt x="589" y="5534"/>
                  </a:cubicBezTo>
                  <a:cubicBezTo>
                    <a:pt x="2170" y="7312"/>
                    <a:pt x="7175" y="9345"/>
                    <a:pt x="10994" y="11124"/>
                  </a:cubicBezTo>
                  <a:cubicBezTo>
                    <a:pt x="14814" y="12903"/>
                    <a:pt x="17448" y="14428"/>
                    <a:pt x="18897" y="15825"/>
                  </a:cubicBezTo>
                  <a:cubicBezTo>
                    <a:pt x="20346" y="17223"/>
                    <a:pt x="20609" y="18494"/>
                    <a:pt x="19424" y="19574"/>
                  </a:cubicBezTo>
                  <a:cubicBezTo>
                    <a:pt x="18238" y="20654"/>
                    <a:pt x="15604" y="21543"/>
                    <a:pt x="12180" y="21416"/>
                  </a:cubicBezTo>
                  <a:cubicBezTo>
                    <a:pt x="8755" y="21289"/>
                    <a:pt x="4541" y="20145"/>
                    <a:pt x="326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373094" y="3167560"/>
              <a:ext cx="147856" cy="197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62" fill="norm" stroke="1" extrusionOk="0">
                  <a:moveTo>
                    <a:pt x="259" y="21262"/>
                  </a:moveTo>
                  <a:cubicBezTo>
                    <a:pt x="-45" y="20125"/>
                    <a:pt x="-349" y="18988"/>
                    <a:pt x="1020" y="16828"/>
                  </a:cubicBezTo>
                  <a:cubicBezTo>
                    <a:pt x="2389" y="14668"/>
                    <a:pt x="5431" y="11485"/>
                    <a:pt x="7561" y="8757"/>
                  </a:cubicBezTo>
                  <a:cubicBezTo>
                    <a:pt x="9690" y="6028"/>
                    <a:pt x="10907" y="3755"/>
                    <a:pt x="11972" y="2163"/>
                  </a:cubicBezTo>
                  <a:cubicBezTo>
                    <a:pt x="13037" y="571"/>
                    <a:pt x="13950" y="-338"/>
                    <a:pt x="14406" y="117"/>
                  </a:cubicBezTo>
                  <a:cubicBezTo>
                    <a:pt x="14862" y="571"/>
                    <a:pt x="14862" y="2390"/>
                    <a:pt x="15927" y="5346"/>
                  </a:cubicBezTo>
                  <a:cubicBezTo>
                    <a:pt x="16992" y="8302"/>
                    <a:pt x="19121" y="12395"/>
                    <a:pt x="21251" y="16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2743200" y="3575050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755900" y="3676650"/>
              <a:ext cx="234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6000"/>
                    <a:pt x="6227" y="10400"/>
                    <a:pt x="9827" y="6800"/>
                  </a:cubicBezTo>
                  <a:cubicBezTo>
                    <a:pt x="13427" y="3200"/>
                    <a:pt x="1751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355692" y="3131492"/>
              <a:ext cx="206658" cy="809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512" fill="norm" stroke="1" extrusionOk="0">
                  <a:moveTo>
                    <a:pt x="17375" y="313"/>
                  </a:moveTo>
                  <a:cubicBezTo>
                    <a:pt x="13666" y="144"/>
                    <a:pt x="9957" y="-25"/>
                    <a:pt x="7557" y="3"/>
                  </a:cubicBezTo>
                  <a:cubicBezTo>
                    <a:pt x="5157" y="31"/>
                    <a:pt x="4066" y="256"/>
                    <a:pt x="3520" y="706"/>
                  </a:cubicBezTo>
                  <a:cubicBezTo>
                    <a:pt x="2975" y="1156"/>
                    <a:pt x="2975" y="1831"/>
                    <a:pt x="4284" y="2703"/>
                  </a:cubicBezTo>
                  <a:cubicBezTo>
                    <a:pt x="5593" y="3575"/>
                    <a:pt x="8211" y="4644"/>
                    <a:pt x="9847" y="5741"/>
                  </a:cubicBezTo>
                  <a:cubicBezTo>
                    <a:pt x="11484" y="6838"/>
                    <a:pt x="12138" y="7963"/>
                    <a:pt x="12357" y="8666"/>
                  </a:cubicBezTo>
                  <a:cubicBezTo>
                    <a:pt x="12575" y="9369"/>
                    <a:pt x="12357" y="9650"/>
                    <a:pt x="11811" y="9903"/>
                  </a:cubicBezTo>
                  <a:cubicBezTo>
                    <a:pt x="11266" y="10156"/>
                    <a:pt x="10393" y="10381"/>
                    <a:pt x="9411" y="10550"/>
                  </a:cubicBezTo>
                  <a:cubicBezTo>
                    <a:pt x="8429" y="10719"/>
                    <a:pt x="7338" y="10831"/>
                    <a:pt x="6466" y="10691"/>
                  </a:cubicBezTo>
                  <a:cubicBezTo>
                    <a:pt x="5593" y="10550"/>
                    <a:pt x="4938" y="10156"/>
                    <a:pt x="5157" y="9988"/>
                  </a:cubicBezTo>
                  <a:cubicBezTo>
                    <a:pt x="5375" y="9819"/>
                    <a:pt x="6466" y="9875"/>
                    <a:pt x="7338" y="10072"/>
                  </a:cubicBezTo>
                  <a:cubicBezTo>
                    <a:pt x="8211" y="10269"/>
                    <a:pt x="8866" y="10606"/>
                    <a:pt x="8866" y="11366"/>
                  </a:cubicBezTo>
                  <a:cubicBezTo>
                    <a:pt x="8866" y="12125"/>
                    <a:pt x="8211" y="13306"/>
                    <a:pt x="6575" y="14713"/>
                  </a:cubicBezTo>
                  <a:cubicBezTo>
                    <a:pt x="4938" y="16119"/>
                    <a:pt x="2320" y="17750"/>
                    <a:pt x="1011" y="18875"/>
                  </a:cubicBezTo>
                  <a:cubicBezTo>
                    <a:pt x="-298" y="20000"/>
                    <a:pt x="-298" y="20619"/>
                    <a:pt x="793" y="21013"/>
                  </a:cubicBezTo>
                  <a:cubicBezTo>
                    <a:pt x="1884" y="21406"/>
                    <a:pt x="4066" y="21575"/>
                    <a:pt x="7666" y="21491"/>
                  </a:cubicBezTo>
                  <a:cubicBezTo>
                    <a:pt x="11266" y="21406"/>
                    <a:pt x="16284" y="21069"/>
                    <a:pt x="21302" y="20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930900" y="857250"/>
              <a:ext cx="292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8000"/>
                    <a:pt x="8765" y="14400"/>
                    <a:pt x="12365" y="10800"/>
                  </a:cubicBezTo>
                  <a:cubicBezTo>
                    <a:pt x="15965" y="7200"/>
                    <a:pt x="1878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6604000" y="838200"/>
              <a:ext cx="285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0" y="14400"/>
                    <a:pt x="11840" y="7200"/>
                    <a:pt x="15440" y="3600"/>
                  </a:cubicBezTo>
                  <a:cubicBezTo>
                    <a:pt x="19040" y="0"/>
                    <a:pt x="20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3778250" y="3143250"/>
              <a:ext cx="381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86"/>
                    <a:pt x="7200" y="8372"/>
                    <a:pt x="10200" y="11888"/>
                  </a:cubicBezTo>
                  <a:cubicBezTo>
                    <a:pt x="13200" y="15405"/>
                    <a:pt x="15600" y="18251"/>
                    <a:pt x="17400" y="19758"/>
                  </a:cubicBezTo>
                  <a:cubicBezTo>
                    <a:pt x="19200" y="21265"/>
                    <a:pt x="20400" y="214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803649" y="2950633"/>
              <a:ext cx="77421" cy="15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1751" y="5622"/>
                  </a:moveTo>
                  <a:cubicBezTo>
                    <a:pt x="1168" y="4142"/>
                    <a:pt x="584" y="2663"/>
                    <a:pt x="1751" y="1627"/>
                  </a:cubicBezTo>
                  <a:cubicBezTo>
                    <a:pt x="2919" y="592"/>
                    <a:pt x="5838" y="0"/>
                    <a:pt x="8757" y="0"/>
                  </a:cubicBezTo>
                  <a:cubicBezTo>
                    <a:pt x="11676" y="0"/>
                    <a:pt x="14595" y="592"/>
                    <a:pt x="16930" y="1627"/>
                  </a:cubicBezTo>
                  <a:cubicBezTo>
                    <a:pt x="19265" y="2663"/>
                    <a:pt x="21016" y="4142"/>
                    <a:pt x="21308" y="5622"/>
                  </a:cubicBezTo>
                  <a:cubicBezTo>
                    <a:pt x="21600" y="7101"/>
                    <a:pt x="20432" y="8581"/>
                    <a:pt x="18389" y="9764"/>
                  </a:cubicBezTo>
                  <a:cubicBezTo>
                    <a:pt x="16346" y="10948"/>
                    <a:pt x="13427" y="11836"/>
                    <a:pt x="13719" y="13167"/>
                  </a:cubicBezTo>
                  <a:cubicBezTo>
                    <a:pt x="14011" y="14499"/>
                    <a:pt x="17514" y="16274"/>
                    <a:pt x="17805" y="17605"/>
                  </a:cubicBezTo>
                  <a:cubicBezTo>
                    <a:pt x="18097" y="18937"/>
                    <a:pt x="15178" y="19825"/>
                    <a:pt x="11676" y="20416"/>
                  </a:cubicBezTo>
                  <a:cubicBezTo>
                    <a:pt x="8173" y="21008"/>
                    <a:pt x="4086" y="213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4044950" y="3302000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4289922" y="3054350"/>
              <a:ext cx="2172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032"/>
                    <a:pt x="4448" y="12065"/>
                    <a:pt x="1502" y="15665"/>
                  </a:cubicBezTo>
                  <a:cubicBezTo>
                    <a:pt x="-1443" y="19265"/>
                    <a:pt x="521" y="20432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171950" y="3395254"/>
              <a:ext cx="28575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480" y="13094"/>
                    <a:pt x="8960" y="5581"/>
                    <a:pt x="12560" y="2294"/>
                  </a:cubicBezTo>
                  <a:cubicBezTo>
                    <a:pt x="16160" y="-993"/>
                    <a:pt x="18880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287429" y="3505200"/>
              <a:ext cx="10096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600" fill="norm" stroke="1" extrusionOk="0">
                  <a:moveTo>
                    <a:pt x="5044" y="0"/>
                  </a:moveTo>
                  <a:cubicBezTo>
                    <a:pt x="3281" y="1620"/>
                    <a:pt x="1517" y="3240"/>
                    <a:pt x="636" y="4680"/>
                  </a:cubicBezTo>
                  <a:cubicBezTo>
                    <a:pt x="-246" y="6120"/>
                    <a:pt x="-246" y="7380"/>
                    <a:pt x="856" y="7920"/>
                  </a:cubicBezTo>
                  <a:cubicBezTo>
                    <a:pt x="1958" y="8460"/>
                    <a:pt x="4162" y="8280"/>
                    <a:pt x="6366" y="8010"/>
                  </a:cubicBezTo>
                  <a:cubicBezTo>
                    <a:pt x="8570" y="7740"/>
                    <a:pt x="10774" y="7380"/>
                    <a:pt x="12978" y="7020"/>
                  </a:cubicBezTo>
                  <a:cubicBezTo>
                    <a:pt x="15183" y="6660"/>
                    <a:pt x="17387" y="6300"/>
                    <a:pt x="18930" y="6570"/>
                  </a:cubicBezTo>
                  <a:cubicBezTo>
                    <a:pt x="20472" y="6840"/>
                    <a:pt x="21354" y="7740"/>
                    <a:pt x="20913" y="10350"/>
                  </a:cubicBezTo>
                  <a:cubicBezTo>
                    <a:pt x="20472" y="12960"/>
                    <a:pt x="18709" y="17280"/>
                    <a:pt x="16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718050" y="3327400"/>
              <a:ext cx="2032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4825999" y="3232150"/>
              <a:ext cx="6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82"/>
                    <a:pt x="0" y="10165"/>
                    <a:pt x="3600" y="13765"/>
                  </a:cubicBezTo>
                  <a:cubicBezTo>
                    <a:pt x="7200" y="17365"/>
                    <a:pt x="1440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5251449" y="3126543"/>
              <a:ext cx="102483" cy="268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230" fill="norm" stroke="1" extrusionOk="0">
                  <a:moveTo>
                    <a:pt x="1296" y="3331"/>
                  </a:moveTo>
                  <a:cubicBezTo>
                    <a:pt x="1296" y="2494"/>
                    <a:pt x="1296" y="1657"/>
                    <a:pt x="2592" y="987"/>
                  </a:cubicBezTo>
                  <a:cubicBezTo>
                    <a:pt x="3888" y="317"/>
                    <a:pt x="6480" y="-185"/>
                    <a:pt x="9504" y="66"/>
                  </a:cubicBezTo>
                  <a:cubicBezTo>
                    <a:pt x="12528" y="317"/>
                    <a:pt x="15984" y="1322"/>
                    <a:pt x="17064" y="2745"/>
                  </a:cubicBezTo>
                  <a:cubicBezTo>
                    <a:pt x="18144" y="4168"/>
                    <a:pt x="16848" y="6010"/>
                    <a:pt x="15336" y="7182"/>
                  </a:cubicBezTo>
                  <a:cubicBezTo>
                    <a:pt x="13824" y="8355"/>
                    <a:pt x="12096" y="8857"/>
                    <a:pt x="10152" y="9275"/>
                  </a:cubicBezTo>
                  <a:cubicBezTo>
                    <a:pt x="8208" y="9694"/>
                    <a:pt x="6048" y="10029"/>
                    <a:pt x="6048" y="10448"/>
                  </a:cubicBezTo>
                  <a:cubicBezTo>
                    <a:pt x="6048" y="10866"/>
                    <a:pt x="8208" y="11368"/>
                    <a:pt x="11016" y="12289"/>
                  </a:cubicBezTo>
                  <a:cubicBezTo>
                    <a:pt x="13824" y="13210"/>
                    <a:pt x="17280" y="14550"/>
                    <a:pt x="19224" y="15722"/>
                  </a:cubicBezTo>
                  <a:cubicBezTo>
                    <a:pt x="21168" y="16894"/>
                    <a:pt x="21600" y="17899"/>
                    <a:pt x="19656" y="18903"/>
                  </a:cubicBezTo>
                  <a:cubicBezTo>
                    <a:pt x="17712" y="19908"/>
                    <a:pt x="13392" y="20913"/>
                    <a:pt x="9720" y="21164"/>
                  </a:cubicBezTo>
                  <a:cubicBezTo>
                    <a:pt x="6048" y="21415"/>
                    <a:pt x="3024" y="20913"/>
                    <a:pt x="0" y="20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5302250" y="2913429"/>
              <a:ext cx="91781" cy="14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63" fill="norm" stroke="1" extrusionOk="0">
                  <a:moveTo>
                    <a:pt x="4418" y="2120"/>
                  </a:moveTo>
                  <a:cubicBezTo>
                    <a:pt x="6382" y="1153"/>
                    <a:pt x="8345" y="185"/>
                    <a:pt x="10555" y="24"/>
                  </a:cubicBezTo>
                  <a:cubicBezTo>
                    <a:pt x="12764" y="-137"/>
                    <a:pt x="15218" y="508"/>
                    <a:pt x="17182" y="1475"/>
                  </a:cubicBezTo>
                  <a:cubicBezTo>
                    <a:pt x="19145" y="2442"/>
                    <a:pt x="20618" y="3732"/>
                    <a:pt x="21109" y="5182"/>
                  </a:cubicBezTo>
                  <a:cubicBezTo>
                    <a:pt x="21600" y="6633"/>
                    <a:pt x="21109" y="8245"/>
                    <a:pt x="19145" y="9373"/>
                  </a:cubicBezTo>
                  <a:cubicBezTo>
                    <a:pt x="17182" y="10502"/>
                    <a:pt x="13745" y="11147"/>
                    <a:pt x="13255" y="11953"/>
                  </a:cubicBezTo>
                  <a:cubicBezTo>
                    <a:pt x="12764" y="12759"/>
                    <a:pt x="15218" y="13726"/>
                    <a:pt x="15464" y="14854"/>
                  </a:cubicBezTo>
                  <a:cubicBezTo>
                    <a:pt x="15709" y="15982"/>
                    <a:pt x="13745" y="17272"/>
                    <a:pt x="10800" y="18400"/>
                  </a:cubicBezTo>
                  <a:cubicBezTo>
                    <a:pt x="7855" y="19529"/>
                    <a:pt x="3927" y="20496"/>
                    <a:pt x="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5600700" y="3270250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5746749" y="3022600"/>
              <a:ext cx="50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4160"/>
                    <a:pt x="16200" y="8320"/>
                    <a:pt x="12600" y="11920"/>
                  </a:cubicBezTo>
                  <a:cubicBezTo>
                    <a:pt x="9000" y="15520"/>
                    <a:pt x="4500" y="18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695950" y="3365500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760300" y="3441700"/>
              <a:ext cx="96653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13602" y="0"/>
                  </a:moveTo>
                  <a:cubicBezTo>
                    <a:pt x="9926" y="1054"/>
                    <a:pt x="6249" y="2107"/>
                    <a:pt x="3951" y="3249"/>
                  </a:cubicBezTo>
                  <a:cubicBezTo>
                    <a:pt x="1653" y="4390"/>
                    <a:pt x="734" y="5620"/>
                    <a:pt x="275" y="6761"/>
                  </a:cubicBezTo>
                  <a:cubicBezTo>
                    <a:pt x="-185" y="7902"/>
                    <a:pt x="-185" y="8956"/>
                    <a:pt x="1194" y="9483"/>
                  </a:cubicBezTo>
                  <a:cubicBezTo>
                    <a:pt x="2572" y="10010"/>
                    <a:pt x="5330" y="10010"/>
                    <a:pt x="7858" y="9922"/>
                  </a:cubicBezTo>
                  <a:cubicBezTo>
                    <a:pt x="10385" y="9834"/>
                    <a:pt x="12683" y="9659"/>
                    <a:pt x="14981" y="9483"/>
                  </a:cubicBezTo>
                  <a:cubicBezTo>
                    <a:pt x="17279" y="9307"/>
                    <a:pt x="19577" y="9132"/>
                    <a:pt x="20496" y="9659"/>
                  </a:cubicBezTo>
                  <a:cubicBezTo>
                    <a:pt x="21415" y="10185"/>
                    <a:pt x="20955" y="11415"/>
                    <a:pt x="19806" y="13522"/>
                  </a:cubicBezTo>
                  <a:cubicBezTo>
                    <a:pt x="18658" y="15629"/>
                    <a:pt x="16819" y="18615"/>
                    <a:pt x="149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6292850" y="3378200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390216" y="3270250"/>
              <a:ext cx="2963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343" y="0"/>
                  </a:moveTo>
                  <a:cubicBezTo>
                    <a:pt x="6171" y="655"/>
                    <a:pt x="0" y="1309"/>
                    <a:pt x="0" y="4145"/>
                  </a:cubicBezTo>
                  <a:cubicBezTo>
                    <a:pt x="0" y="6982"/>
                    <a:pt x="6171" y="12000"/>
                    <a:pt x="10800" y="15273"/>
                  </a:cubicBezTo>
                  <a:cubicBezTo>
                    <a:pt x="15429" y="18545"/>
                    <a:pt x="18514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705600" y="3119551"/>
              <a:ext cx="87192" cy="290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61" fill="norm" stroke="1" extrusionOk="0">
                  <a:moveTo>
                    <a:pt x="3086" y="6868"/>
                  </a:moveTo>
                  <a:cubicBezTo>
                    <a:pt x="2571" y="5158"/>
                    <a:pt x="2057" y="3449"/>
                    <a:pt x="2829" y="2284"/>
                  </a:cubicBezTo>
                  <a:cubicBezTo>
                    <a:pt x="3600" y="1118"/>
                    <a:pt x="5657" y="497"/>
                    <a:pt x="8486" y="186"/>
                  </a:cubicBezTo>
                  <a:cubicBezTo>
                    <a:pt x="11314" y="-125"/>
                    <a:pt x="14914" y="-125"/>
                    <a:pt x="16714" y="807"/>
                  </a:cubicBezTo>
                  <a:cubicBezTo>
                    <a:pt x="18514" y="1740"/>
                    <a:pt x="18514" y="3604"/>
                    <a:pt x="16971" y="5158"/>
                  </a:cubicBezTo>
                  <a:cubicBezTo>
                    <a:pt x="15429" y="6712"/>
                    <a:pt x="12343" y="7956"/>
                    <a:pt x="12343" y="9432"/>
                  </a:cubicBezTo>
                  <a:cubicBezTo>
                    <a:pt x="12343" y="10908"/>
                    <a:pt x="15429" y="12617"/>
                    <a:pt x="17743" y="14404"/>
                  </a:cubicBezTo>
                  <a:cubicBezTo>
                    <a:pt x="20057" y="16192"/>
                    <a:pt x="21600" y="18056"/>
                    <a:pt x="21086" y="19299"/>
                  </a:cubicBezTo>
                  <a:cubicBezTo>
                    <a:pt x="20571" y="20543"/>
                    <a:pt x="18000" y="21164"/>
                    <a:pt x="14143" y="21320"/>
                  </a:cubicBezTo>
                  <a:cubicBezTo>
                    <a:pt x="10286" y="21475"/>
                    <a:pt x="5143" y="21164"/>
                    <a:pt x="0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6807200" y="2940992"/>
              <a:ext cx="91290" cy="14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99" fill="norm" stroke="1" extrusionOk="0">
                  <a:moveTo>
                    <a:pt x="0" y="2678"/>
                  </a:moveTo>
                  <a:cubicBezTo>
                    <a:pt x="1964" y="1426"/>
                    <a:pt x="3927" y="174"/>
                    <a:pt x="7364" y="18"/>
                  </a:cubicBezTo>
                  <a:cubicBezTo>
                    <a:pt x="10800" y="-139"/>
                    <a:pt x="15709" y="800"/>
                    <a:pt x="18409" y="2052"/>
                  </a:cubicBezTo>
                  <a:cubicBezTo>
                    <a:pt x="21109" y="3304"/>
                    <a:pt x="21600" y="4870"/>
                    <a:pt x="20864" y="6122"/>
                  </a:cubicBezTo>
                  <a:cubicBezTo>
                    <a:pt x="20127" y="7374"/>
                    <a:pt x="18164" y="8313"/>
                    <a:pt x="16200" y="9252"/>
                  </a:cubicBezTo>
                  <a:cubicBezTo>
                    <a:pt x="14236" y="10191"/>
                    <a:pt x="12273" y="11131"/>
                    <a:pt x="12273" y="12226"/>
                  </a:cubicBezTo>
                  <a:cubicBezTo>
                    <a:pt x="12273" y="13322"/>
                    <a:pt x="14236" y="14574"/>
                    <a:pt x="15955" y="16139"/>
                  </a:cubicBezTo>
                  <a:cubicBezTo>
                    <a:pt x="17673" y="17704"/>
                    <a:pt x="19145" y="19583"/>
                    <a:pt x="17918" y="20522"/>
                  </a:cubicBezTo>
                  <a:cubicBezTo>
                    <a:pt x="16691" y="21461"/>
                    <a:pt x="12764" y="21461"/>
                    <a:pt x="9573" y="20991"/>
                  </a:cubicBezTo>
                  <a:cubicBezTo>
                    <a:pt x="6382" y="20522"/>
                    <a:pt x="3927" y="19583"/>
                    <a:pt x="1473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6978650" y="3314700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7213600" y="3072268"/>
              <a:ext cx="20273" cy="24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513" fill="norm" stroke="1" extrusionOk="0">
                  <a:moveTo>
                    <a:pt x="0" y="1791"/>
                  </a:moveTo>
                  <a:cubicBezTo>
                    <a:pt x="4320" y="852"/>
                    <a:pt x="8640" y="-87"/>
                    <a:pt x="12960" y="7"/>
                  </a:cubicBezTo>
                  <a:cubicBezTo>
                    <a:pt x="17280" y="101"/>
                    <a:pt x="21600" y="1228"/>
                    <a:pt x="20520" y="4327"/>
                  </a:cubicBezTo>
                  <a:cubicBezTo>
                    <a:pt x="19440" y="7426"/>
                    <a:pt x="12960" y="12497"/>
                    <a:pt x="8640" y="15690"/>
                  </a:cubicBezTo>
                  <a:cubicBezTo>
                    <a:pt x="4320" y="18883"/>
                    <a:pt x="2160" y="20198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7080250" y="3392361"/>
              <a:ext cx="292100" cy="5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913" y="12582"/>
                    <a:pt x="7826" y="4867"/>
                    <a:pt x="11426" y="1782"/>
                  </a:cubicBezTo>
                  <a:cubicBezTo>
                    <a:pt x="15026" y="-1304"/>
                    <a:pt x="1831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7141232" y="3517900"/>
              <a:ext cx="12722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600" fill="norm" stroke="1" extrusionOk="0">
                  <a:moveTo>
                    <a:pt x="5641" y="0"/>
                  </a:moveTo>
                  <a:cubicBezTo>
                    <a:pt x="3899" y="0"/>
                    <a:pt x="2157" y="0"/>
                    <a:pt x="1112" y="383"/>
                  </a:cubicBezTo>
                  <a:cubicBezTo>
                    <a:pt x="66" y="766"/>
                    <a:pt x="-282" y="1532"/>
                    <a:pt x="241" y="2145"/>
                  </a:cubicBezTo>
                  <a:cubicBezTo>
                    <a:pt x="763" y="2757"/>
                    <a:pt x="2157" y="3217"/>
                    <a:pt x="4595" y="3294"/>
                  </a:cubicBezTo>
                  <a:cubicBezTo>
                    <a:pt x="7034" y="3370"/>
                    <a:pt x="10518" y="3064"/>
                    <a:pt x="13479" y="2834"/>
                  </a:cubicBezTo>
                  <a:cubicBezTo>
                    <a:pt x="16441" y="2604"/>
                    <a:pt x="18879" y="2451"/>
                    <a:pt x="20099" y="2834"/>
                  </a:cubicBezTo>
                  <a:cubicBezTo>
                    <a:pt x="21318" y="3217"/>
                    <a:pt x="21318" y="4136"/>
                    <a:pt x="19402" y="6894"/>
                  </a:cubicBezTo>
                  <a:cubicBezTo>
                    <a:pt x="17486" y="9651"/>
                    <a:pt x="13653" y="14247"/>
                    <a:pt x="11912" y="17004"/>
                  </a:cubicBezTo>
                  <a:cubicBezTo>
                    <a:pt x="10170" y="19762"/>
                    <a:pt x="10518" y="20681"/>
                    <a:pt x="108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7759699" y="3340100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7889785" y="3270250"/>
              <a:ext cx="2231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3273"/>
                    <a:pt x="-898" y="6545"/>
                    <a:pt x="84" y="10145"/>
                  </a:cubicBezTo>
                  <a:cubicBezTo>
                    <a:pt x="1066" y="13745"/>
                    <a:pt x="10884" y="17673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8134822" y="3143072"/>
              <a:ext cx="132879" cy="400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496" fill="norm" stroke="1" extrusionOk="0">
                  <a:moveTo>
                    <a:pt x="20861" y="8536"/>
                  </a:moveTo>
                  <a:cubicBezTo>
                    <a:pt x="20861" y="6262"/>
                    <a:pt x="20861" y="3989"/>
                    <a:pt x="19698" y="2397"/>
                  </a:cubicBezTo>
                  <a:cubicBezTo>
                    <a:pt x="18535" y="805"/>
                    <a:pt x="16209" y="-104"/>
                    <a:pt x="12553" y="10"/>
                  </a:cubicBezTo>
                  <a:cubicBezTo>
                    <a:pt x="8898" y="123"/>
                    <a:pt x="3913" y="1260"/>
                    <a:pt x="1587" y="2454"/>
                  </a:cubicBezTo>
                  <a:cubicBezTo>
                    <a:pt x="-739" y="3648"/>
                    <a:pt x="-407" y="4898"/>
                    <a:pt x="1919" y="5751"/>
                  </a:cubicBezTo>
                  <a:cubicBezTo>
                    <a:pt x="4246" y="6603"/>
                    <a:pt x="8566" y="7058"/>
                    <a:pt x="11723" y="7285"/>
                  </a:cubicBezTo>
                  <a:cubicBezTo>
                    <a:pt x="14879" y="7513"/>
                    <a:pt x="16873" y="7513"/>
                    <a:pt x="17704" y="8536"/>
                  </a:cubicBezTo>
                  <a:cubicBezTo>
                    <a:pt x="18535" y="9559"/>
                    <a:pt x="18203" y="11605"/>
                    <a:pt x="18036" y="13936"/>
                  </a:cubicBezTo>
                  <a:cubicBezTo>
                    <a:pt x="17870" y="16267"/>
                    <a:pt x="17870" y="18881"/>
                    <a:pt x="1787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8362950" y="2959078"/>
              <a:ext cx="111313" cy="17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48" fill="norm" stroke="1" extrusionOk="0">
                  <a:moveTo>
                    <a:pt x="2400" y="3052"/>
                  </a:moveTo>
                  <a:cubicBezTo>
                    <a:pt x="3200" y="1781"/>
                    <a:pt x="4000" y="510"/>
                    <a:pt x="5400" y="129"/>
                  </a:cubicBezTo>
                  <a:cubicBezTo>
                    <a:pt x="6800" y="-252"/>
                    <a:pt x="8800" y="256"/>
                    <a:pt x="10400" y="1019"/>
                  </a:cubicBezTo>
                  <a:cubicBezTo>
                    <a:pt x="12000" y="1781"/>
                    <a:pt x="13200" y="2797"/>
                    <a:pt x="13800" y="3941"/>
                  </a:cubicBezTo>
                  <a:cubicBezTo>
                    <a:pt x="14400" y="5084"/>
                    <a:pt x="14400" y="6355"/>
                    <a:pt x="13600" y="7626"/>
                  </a:cubicBezTo>
                  <a:cubicBezTo>
                    <a:pt x="12800" y="8896"/>
                    <a:pt x="11200" y="10167"/>
                    <a:pt x="11200" y="11183"/>
                  </a:cubicBezTo>
                  <a:cubicBezTo>
                    <a:pt x="11200" y="12200"/>
                    <a:pt x="12800" y="12962"/>
                    <a:pt x="15000" y="13724"/>
                  </a:cubicBezTo>
                  <a:cubicBezTo>
                    <a:pt x="17200" y="14487"/>
                    <a:pt x="20000" y="15249"/>
                    <a:pt x="20800" y="16139"/>
                  </a:cubicBezTo>
                  <a:cubicBezTo>
                    <a:pt x="21600" y="17028"/>
                    <a:pt x="20400" y="18044"/>
                    <a:pt x="16600" y="18934"/>
                  </a:cubicBezTo>
                  <a:cubicBezTo>
                    <a:pt x="12800" y="19823"/>
                    <a:pt x="6400" y="20586"/>
                    <a:pt x="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8521700" y="343535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8826500" y="3162300"/>
              <a:ext cx="1" cy="228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8674100" y="3475780"/>
              <a:ext cx="234950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76" y="11375"/>
                    <a:pt x="8951" y="2735"/>
                    <a:pt x="12551" y="575"/>
                  </a:cubicBezTo>
                  <a:cubicBezTo>
                    <a:pt x="16151" y="-1585"/>
                    <a:pt x="1887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8751711" y="3587750"/>
              <a:ext cx="13194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857" y="0"/>
                  </a:moveTo>
                  <a:cubicBezTo>
                    <a:pt x="1828" y="823"/>
                    <a:pt x="800" y="1646"/>
                    <a:pt x="285" y="2571"/>
                  </a:cubicBezTo>
                  <a:cubicBezTo>
                    <a:pt x="-229" y="3497"/>
                    <a:pt x="-229" y="4526"/>
                    <a:pt x="1828" y="5246"/>
                  </a:cubicBezTo>
                  <a:cubicBezTo>
                    <a:pt x="3885" y="5966"/>
                    <a:pt x="8000" y="6377"/>
                    <a:pt x="11257" y="6377"/>
                  </a:cubicBezTo>
                  <a:cubicBezTo>
                    <a:pt x="14514" y="6377"/>
                    <a:pt x="16914" y="5966"/>
                    <a:pt x="18114" y="6274"/>
                  </a:cubicBezTo>
                  <a:cubicBezTo>
                    <a:pt x="19314" y="6583"/>
                    <a:pt x="19314" y="7611"/>
                    <a:pt x="19657" y="10286"/>
                  </a:cubicBezTo>
                  <a:cubicBezTo>
                    <a:pt x="20000" y="12960"/>
                    <a:pt x="20685" y="17280"/>
                    <a:pt x="21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9055099" y="3025427"/>
              <a:ext cx="189829" cy="98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538" fill="norm" stroke="1" extrusionOk="0">
                  <a:moveTo>
                    <a:pt x="10452" y="1046"/>
                  </a:moveTo>
                  <a:cubicBezTo>
                    <a:pt x="9755" y="676"/>
                    <a:pt x="9058" y="307"/>
                    <a:pt x="9406" y="123"/>
                  </a:cubicBezTo>
                  <a:cubicBezTo>
                    <a:pt x="9755" y="-62"/>
                    <a:pt x="11148" y="-62"/>
                    <a:pt x="13123" y="284"/>
                  </a:cubicBezTo>
                  <a:cubicBezTo>
                    <a:pt x="15097" y="630"/>
                    <a:pt x="17652" y="1323"/>
                    <a:pt x="19277" y="2015"/>
                  </a:cubicBezTo>
                  <a:cubicBezTo>
                    <a:pt x="20903" y="2707"/>
                    <a:pt x="21600" y="3400"/>
                    <a:pt x="19626" y="4230"/>
                  </a:cubicBezTo>
                  <a:cubicBezTo>
                    <a:pt x="17652" y="5061"/>
                    <a:pt x="13006" y="6030"/>
                    <a:pt x="9871" y="6976"/>
                  </a:cubicBezTo>
                  <a:cubicBezTo>
                    <a:pt x="6735" y="7923"/>
                    <a:pt x="5110" y="8846"/>
                    <a:pt x="5226" y="9792"/>
                  </a:cubicBezTo>
                  <a:cubicBezTo>
                    <a:pt x="5342" y="10738"/>
                    <a:pt x="7200" y="11707"/>
                    <a:pt x="9406" y="12792"/>
                  </a:cubicBezTo>
                  <a:cubicBezTo>
                    <a:pt x="11613" y="13876"/>
                    <a:pt x="14168" y="15076"/>
                    <a:pt x="14981" y="16207"/>
                  </a:cubicBezTo>
                  <a:cubicBezTo>
                    <a:pt x="15794" y="17338"/>
                    <a:pt x="14865" y="18400"/>
                    <a:pt x="12077" y="19276"/>
                  </a:cubicBezTo>
                  <a:cubicBezTo>
                    <a:pt x="9290" y="20153"/>
                    <a:pt x="4645" y="20846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8" name="Drawing"/>
          <p:cNvGrpSpPr/>
          <p:nvPr/>
        </p:nvGrpSpPr>
        <p:grpSpPr>
          <a:xfrm>
            <a:off x="879279" y="1516674"/>
            <a:ext cx="12008311" cy="8109927"/>
            <a:chOff x="0" y="0"/>
            <a:chExt cx="12008309" cy="8109925"/>
          </a:xfrm>
        </p:grpSpPr>
        <p:sp>
          <p:nvSpPr>
            <p:cNvPr id="1826" name="Line"/>
            <p:cNvSpPr/>
            <p:nvPr/>
          </p:nvSpPr>
          <p:spPr>
            <a:xfrm>
              <a:off x="1838520" y="159725"/>
              <a:ext cx="254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300"/>
                    <a:pt x="10800" y="4600"/>
                    <a:pt x="8100" y="7600"/>
                  </a:cubicBezTo>
                  <a:cubicBezTo>
                    <a:pt x="5400" y="10600"/>
                    <a:pt x="5400" y="14300"/>
                    <a:pt x="4500" y="16750"/>
                  </a:cubicBezTo>
                  <a:cubicBezTo>
                    <a:pt x="3600" y="19200"/>
                    <a:pt x="1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796162" y="-1"/>
              <a:ext cx="273314" cy="3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23" fill="norm" stroke="1" extrusionOk="0">
                  <a:moveTo>
                    <a:pt x="2783" y="13917"/>
                  </a:moveTo>
                  <a:cubicBezTo>
                    <a:pt x="2456" y="10920"/>
                    <a:pt x="2129" y="7924"/>
                    <a:pt x="3111" y="5614"/>
                  </a:cubicBezTo>
                  <a:cubicBezTo>
                    <a:pt x="4093" y="3304"/>
                    <a:pt x="6383" y="1681"/>
                    <a:pt x="8756" y="807"/>
                  </a:cubicBezTo>
                  <a:cubicBezTo>
                    <a:pt x="11129" y="-67"/>
                    <a:pt x="13583" y="-192"/>
                    <a:pt x="15711" y="245"/>
                  </a:cubicBezTo>
                  <a:cubicBezTo>
                    <a:pt x="17838" y="682"/>
                    <a:pt x="19638" y="1681"/>
                    <a:pt x="20538" y="3304"/>
                  </a:cubicBezTo>
                  <a:cubicBezTo>
                    <a:pt x="21438" y="4927"/>
                    <a:pt x="21438" y="7174"/>
                    <a:pt x="19638" y="9921"/>
                  </a:cubicBezTo>
                  <a:cubicBezTo>
                    <a:pt x="17838" y="12668"/>
                    <a:pt x="14238" y="15914"/>
                    <a:pt x="11374" y="17912"/>
                  </a:cubicBezTo>
                  <a:cubicBezTo>
                    <a:pt x="8511" y="19910"/>
                    <a:pt x="6383" y="20659"/>
                    <a:pt x="4583" y="21033"/>
                  </a:cubicBezTo>
                  <a:cubicBezTo>
                    <a:pt x="2783" y="21408"/>
                    <a:pt x="1311" y="21408"/>
                    <a:pt x="574" y="21096"/>
                  </a:cubicBezTo>
                  <a:cubicBezTo>
                    <a:pt x="-162" y="20784"/>
                    <a:pt x="-162" y="20159"/>
                    <a:pt x="411" y="19722"/>
                  </a:cubicBezTo>
                  <a:cubicBezTo>
                    <a:pt x="983" y="19285"/>
                    <a:pt x="2129" y="19036"/>
                    <a:pt x="3274" y="18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2172076" y="64475"/>
              <a:ext cx="2204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600" fill="norm" stroke="1" extrusionOk="0">
                  <a:moveTo>
                    <a:pt x="20450" y="0"/>
                  </a:moveTo>
                  <a:cubicBezTo>
                    <a:pt x="18486" y="3221"/>
                    <a:pt x="16523" y="6442"/>
                    <a:pt x="12595" y="9426"/>
                  </a:cubicBezTo>
                  <a:cubicBezTo>
                    <a:pt x="8668" y="12411"/>
                    <a:pt x="2777" y="15158"/>
                    <a:pt x="814" y="17147"/>
                  </a:cubicBezTo>
                  <a:cubicBezTo>
                    <a:pt x="-1150" y="19137"/>
                    <a:pt x="814" y="20368"/>
                    <a:pt x="27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2280342" y="350225"/>
              <a:ext cx="193179" cy="1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43" fill="norm" stroke="1" extrusionOk="0">
                  <a:moveTo>
                    <a:pt x="297" y="0"/>
                  </a:moveTo>
                  <a:cubicBezTo>
                    <a:pt x="62" y="5795"/>
                    <a:pt x="-173" y="11590"/>
                    <a:pt x="179" y="15146"/>
                  </a:cubicBezTo>
                  <a:cubicBezTo>
                    <a:pt x="531" y="18702"/>
                    <a:pt x="1470" y="20020"/>
                    <a:pt x="2527" y="20415"/>
                  </a:cubicBezTo>
                  <a:cubicBezTo>
                    <a:pt x="3584" y="20810"/>
                    <a:pt x="4757" y="20283"/>
                    <a:pt x="6049" y="18571"/>
                  </a:cubicBezTo>
                  <a:cubicBezTo>
                    <a:pt x="7340" y="16859"/>
                    <a:pt x="8749" y="13961"/>
                    <a:pt x="9688" y="11327"/>
                  </a:cubicBezTo>
                  <a:cubicBezTo>
                    <a:pt x="10627" y="8693"/>
                    <a:pt x="11097" y="6322"/>
                    <a:pt x="11331" y="6190"/>
                  </a:cubicBezTo>
                  <a:cubicBezTo>
                    <a:pt x="11566" y="6059"/>
                    <a:pt x="11566" y="8166"/>
                    <a:pt x="11801" y="10537"/>
                  </a:cubicBezTo>
                  <a:cubicBezTo>
                    <a:pt x="12036" y="12907"/>
                    <a:pt x="12505" y="15541"/>
                    <a:pt x="13914" y="17517"/>
                  </a:cubicBezTo>
                  <a:cubicBezTo>
                    <a:pt x="15323" y="19493"/>
                    <a:pt x="17670" y="20810"/>
                    <a:pt x="19079" y="21205"/>
                  </a:cubicBezTo>
                  <a:cubicBezTo>
                    <a:pt x="20488" y="21600"/>
                    <a:pt x="20957" y="21073"/>
                    <a:pt x="21427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2435420" y="380094"/>
              <a:ext cx="128212" cy="439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045" fill="norm" stroke="1" extrusionOk="0">
                  <a:moveTo>
                    <a:pt x="18059" y="3437"/>
                  </a:moveTo>
                  <a:cubicBezTo>
                    <a:pt x="18413" y="2930"/>
                    <a:pt x="18767" y="2423"/>
                    <a:pt x="18590" y="1916"/>
                  </a:cubicBezTo>
                  <a:cubicBezTo>
                    <a:pt x="18413" y="1409"/>
                    <a:pt x="17705" y="901"/>
                    <a:pt x="16643" y="496"/>
                  </a:cubicBezTo>
                  <a:cubicBezTo>
                    <a:pt x="15580" y="90"/>
                    <a:pt x="14164" y="-214"/>
                    <a:pt x="12393" y="192"/>
                  </a:cubicBezTo>
                  <a:cubicBezTo>
                    <a:pt x="10623" y="597"/>
                    <a:pt x="8498" y="1713"/>
                    <a:pt x="7613" y="2524"/>
                  </a:cubicBezTo>
                  <a:cubicBezTo>
                    <a:pt x="6728" y="3335"/>
                    <a:pt x="7082" y="3842"/>
                    <a:pt x="8144" y="4096"/>
                  </a:cubicBezTo>
                  <a:cubicBezTo>
                    <a:pt x="9207" y="4349"/>
                    <a:pt x="10977" y="4349"/>
                    <a:pt x="12748" y="4197"/>
                  </a:cubicBezTo>
                  <a:cubicBezTo>
                    <a:pt x="14518" y="4045"/>
                    <a:pt x="16289" y="3741"/>
                    <a:pt x="17351" y="3893"/>
                  </a:cubicBezTo>
                  <a:cubicBezTo>
                    <a:pt x="18413" y="4045"/>
                    <a:pt x="18767" y="4654"/>
                    <a:pt x="19475" y="6783"/>
                  </a:cubicBezTo>
                  <a:cubicBezTo>
                    <a:pt x="20184" y="8913"/>
                    <a:pt x="21246" y="12563"/>
                    <a:pt x="21423" y="15149"/>
                  </a:cubicBezTo>
                  <a:cubicBezTo>
                    <a:pt x="21600" y="17735"/>
                    <a:pt x="20892" y="19256"/>
                    <a:pt x="18236" y="20169"/>
                  </a:cubicBezTo>
                  <a:cubicBezTo>
                    <a:pt x="15580" y="21082"/>
                    <a:pt x="10977" y="21386"/>
                    <a:pt x="7613" y="20575"/>
                  </a:cubicBezTo>
                  <a:cubicBezTo>
                    <a:pt x="4249" y="19763"/>
                    <a:pt x="2125" y="17837"/>
                    <a:pt x="0" y="15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594170" y="470875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2816420" y="401025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821547" y="288842"/>
              <a:ext cx="13924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21600"/>
                  </a:moveTo>
                  <a:cubicBezTo>
                    <a:pt x="11040" y="10800"/>
                    <a:pt x="1783" y="0"/>
                    <a:pt x="240" y="0"/>
                  </a:cubicBezTo>
                  <a:cubicBezTo>
                    <a:pt x="-1303" y="0"/>
                    <a:pt x="4868" y="108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2894950" y="341982"/>
              <a:ext cx="146165" cy="15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738" fill="norm" stroke="1" extrusionOk="0">
                  <a:moveTo>
                    <a:pt x="1490" y="8666"/>
                  </a:moveTo>
                  <a:cubicBezTo>
                    <a:pt x="578" y="14838"/>
                    <a:pt x="-335" y="21009"/>
                    <a:pt x="121" y="20728"/>
                  </a:cubicBezTo>
                  <a:cubicBezTo>
                    <a:pt x="578" y="20448"/>
                    <a:pt x="2403" y="13715"/>
                    <a:pt x="4837" y="8947"/>
                  </a:cubicBezTo>
                  <a:cubicBezTo>
                    <a:pt x="7271" y="4178"/>
                    <a:pt x="10313" y="1373"/>
                    <a:pt x="12442" y="391"/>
                  </a:cubicBezTo>
                  <a:cubicBezTo>
                    <a:pt x="14572" y="-591"/>
                    <a:pt x="15789" y="251"/>
                    <a:pt x="17158" y="3196"/>
                  </a:cubicBezTo>
                  <a:cubicBezTo>
                    <a:pt x="18527" y="6141"/>
                    <a:pt x="20048" y="11191"/>
                    <a:pt x="20657" y="14417"/>
                  </a:cubicBezTo>
                  <a:cubicBezTo>
                    <a:pt x="21265" y="17643"/>
                    <a:pt x="20961" y="19045"/>
                    <a:pt x="20657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3606367" y="326626"/>
              <a:ext cx="156204" cy="21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0834" fill="norm" stroke="1" extrusionOk="0">
                  <a:moveTo>
                    <a:pt x="511" y="10934"/>
                  </a:moveTo>
                  <a:cubicBezTo>
                    <a:pt x="3637" y="10728"/>
                    <a:pt x="6763" y="10523"/>
                    <a:pt x="9463" y="9494"/>
                  </a:cubicBezTo>
                  <a:cubicBezTo>
                    <a:pt x="12163" y="8465"/>
                    <a:pt x="14437" y="6614"/>
                    <a:pt x="15716" y="5071"/>
                  </a:cubicBezTo>
                  <a:cubicBezTo>
                    <a:pt x="16995" y="3528"/>
                    <a:pt x="17279" y="2294"/>
                    <a:pt x="16995" y="1265"/>
                  </a:cubicBezTo>
                  <a:cubicBezTo>
                    <a:pt x="16711" y="237"/>
                    <a:pt x="15858" y="-586"/>
                    <a:pt x="13016" y="545"/>
                  </a:cubicBezTo>
                  <a:cubicBezTo>
                    <a:pt x="10174" y="1677"/>
                    <a:pt x="5342" y="4763"/>
                    <a:pt x="2642" y="7951"/>
                  </a:cubicBezTo>
                  <a:cubicBezTo>
                    <a:pt x="-58" y="11140"/>
                    <a:pt x="-626" y="14431"/>
                    <a:pt x="653" y="16797"/>
                  </a:cubicBezTo>
                  <a:cubicBezTo>
                    <a:pt x="1932" y="19163"/>
                    <a:pt x="5058" y="20603"/>
                    <a:pt x="8753" y="20808"/>
                  </a:cubicBezTo>
                  <a:cubicBezTo>
                    <a:pt x="12448" y="21014"/>
                    <a:pt x="16711" y="19985"/>
                    <a:pt x="20974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3857820" y="270624"/>
              <a:ext cx="95251" cy="27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3233"/>
                  </a:moveTo>
                  <a:cubicBezTo>
                    <a:pt x="21600" y="2408"/>
                    <a:pt x="21600" y="1584"/>
                    <a:pt x="20400" y="1007"/>
                  </a:cubicBezTo>
                  <a:cubicBezTo>
                    <a:pt x="19200" y="430"/>
                    <a:pt x="16800" y="100"/>
                    <a:pt x="14400" y="17"/>
                  </a:cubicBezTo>
                  <a:cubicBezTo>
                    <a:pt x="12000" y="-65"/>
                    <a:pt x="9600" y="100"/>
                    <a:pt x="6720" y="1419"/>
                  </a:cubicBezTo>
                  <a:cubicBezTo>
                    <a:pt x="3840" y="2738"/>
                    <a:pt x="480" y="5211"/>
                    <a:pt x="720" y="7272"/>
                  </a:cubicBezTo>
                  <a:cubicBezTo>
                    <a:pt x="960" y="9333"/>
                    <a:pt x="4800" y="10982"/>
                    <a:pt x="8640" y="12384"/>
                  </a:cubicBezTo>
                  <a:cubicBezTo>
                    <a:pt x="12480" y="13785"/>
                    <a:pt x="16320" y="14940"/>
                    <a:pt x="17760" y="16259"/>
                  </a:cubicBezTo>
                  <a:cubicBezTo>
                    <a:pt x="19200" y="17578"/>
                    <a:pt x="18240" y="19062"/>
                    <a:pt x="16560" y="19969"/>
                  </a:cubicBezTo>
                  <a:cubicBezTo>
                    <a:pt x="14880" y="20875"/>
                    <a:pt x="12480" y="21205"/>
                    <a:pt x="10080" y="21370"/>
                  </a:cubicBezTo>
                  <a:cubicBezTo>
                    <a:pt x="7680" y="21535"/>
                    <a:pt x="5280" y="21535"/>
                    <a:pt x="3600" y="20711"/>
                  </a:cubicBezTo>
                  <a:cubicBezTo>
                    <a:pt x="1920" y="19886"/>
                    <a:pt x="960" y="18237"/>
                    <a:pt x="0" y="16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4074277" y="70825"/>
              <a:ext cx="88344" cy="47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8" fill="norm" stroke="1" extrusionOk="0">
                  <a:moveTo>
                    <a:pt x="21465" y="0"/>
                  </a:moveTo>
                  <a:cubicBezTo>
                    <a:pt x="18379" y="1705"/>
                    <a:pt x="15294" y="3411"/>
                    <a:pt x="11951" y="6016"/>
                  </a:cubicBezTo>
                  <a:cubicBezTo>
                    <a:pt x="8608" y="8621"/>
                    <a:pt x="5008" y="12126"/>
                    <a:pt x="2951" y="14542"/>
                  </a:cubicBezTo>
                  <a:cubicBezTo>
                    <a:pt x="894" y="16958"/>
                    <a:pt x="379" y="18284"/>
                    <a:pt x="122" y="19326"/>
                  </a:cubicBezTo>
                  <a:cubicBezTo>
                    <a:pt x="-135" y="20368"/>
                    <a:pt x="-135" y="21126"/>
                    <a:pt x="1665" y="21363"/>
                  </a:cubicBezTo>
                  <a:cubicBezTo>
                    <a:pt x="3465" y="21600"/>
                    <a:pt x="7065" y="21316"/>
                    <a:pt x="9379" y="20795"/>
                  </a:cubicBezTo>
                  <a:cubicBezTo>
                    <a:pt x="11694" y="20274"/>
                    <a:pt x="12722" y="19516"/>
                    <a:pt x="13751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4024658" y="286725"/>
              <a:ext cx="188763" cy="25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61" fill="norm" stroke="1" extrusionOk="0">
                  <a:moveTo>
                    <a:pt x="2683" y="7498"/>
                  </a:moveTo>
                  <a:cubicBezTo>
                    <a:pt x="1483" y="7498"/>
                    <a:pt x="283" y="7498"/>
                    <a:pt x="43" y="7140"/>
                  </a:cubicBezTo>
                  <a:cubicBezTo>
                    <a:pt x="-197" y="6783"/>
                    <a:pt x="523" y="6069"/>
                    <a:pt x="3403" y="5534"/>
                  </a:cubicBezTo>
                  <a:cubicBezTo>
                    <a:pt x="6283" y="4998"/>
                    <a:pt x="11323" y="4641"/>
                    <a:pt x="14563" y="5445"/>
                  </a:cubicBezTo>
                  <a:cubicBezTo>
                    <a:pt x="17803" y="6248"/>
                    <a:pt x="19243" y="8212"/>
                    <a:pt x="19843" y="10354"/>
                  </a:cubicBezTo>
                  <a:cubicBezTo>
                    <a:pt x="20443" y="12496"/>
                    <a:pt x="20203" y="14817"/>
                    <a:pt x="19963" y="16869"/>
                  </a:cubicBezTo>
                  <a:cubicBezTo>
                    <a:pt x="19723" y="18922"/>
                    <a:pt x="19483" y="20707"/>
                    <a:pt x="19243" y="21154"/>
                  </a:cubicBezTo>
                  <a:cubicBezTo>
                    <a:pt x="19003" y="21600"/>
                    <a:pt x="18763" y="20707"/>
                    <a:pt x="18883" y="17494"/>
                  </a:cubicBezTo>
                  <a:cubicBezTo>
                    <a:pt x="19003" y="14281"/>
                    <a:pt x="19483" y="8747"/>
                    <a:pt x="19963" y="5445"/>
                  </a:cubicBezTo>
                  <a:cubicBezTo>
                    <a:pt x="20443" y="2142"/>
                    <a:pt x="20923" y="1071"/>
                    <a:pt x="214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4261365" y="337525"/>
              <a:ext cx="212406" cy="20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6" fill="norm" stroke="1" extrusionOk="0">
                  <a:moveTo>
                    <a:pt x="2213" y="0"/>
                  </a:moveTo>
                  <a:cubicBezTo>
                    <a:pt x="2213" y="4899"/>
                    <a:pt x="2213" y="9798"/>
                    <a:pt x="2107" y="13027"/>
                  </a:cubicBezTo>
                  <a:cubicBezTo>
                    <a:pt x="2000" y="16256"/>
                    <a:pt x="1786" y="17814"/>
                    <a:pt x="1358" y="19151"/>
                  </a:cubicBezTo>
                  <a:cubicBezTo>
                    <a:pt x="930" y="20487"/>
                    <a:pt x="289" y="21600"/>
                    <a:pt x="75" y="21489"/>
                  </a:cubicBezTo>
                  <a:cubicBezTo>
                    <a:pt x="-139" y="21377"/>
                    <a:pt x="75" y="20041"/>
                    <a:pt x="1144" y="17035"/>
                  </a:cubicBezTo>
                  <a:cubicBezTo>
                    <a:pt x="2213" y="14029"/>
                    <a:pt x="4138" y="9353"/>
                    <a:pt x="5635" y="6680"/>
                  </a:cubicBezTo>
                  <a:cubicBezTo>
                    <a:pt x="7132" y="4008"/>
                    <a:pt x="8202" y="3340"/>
                    <a:pt x="8950" y="3563"/>
                  </a:cubicBezTo>
                  <a:cubicBezTo>
                    <a:pt x="9699" y="3786"/>
                    <a:pt x="10126" y="4899"/>
                    <a:pt x="10340" y="6346"/>
                  </a:cubicBezTo>
                  <a:cubicBezTo>
                    <a:pt x="10554" y="7794"/>
                    <a:pt x="10554" y="9575"/>
                    <a:pt x="10447" y="11023"/>
                  </a:cubicBezTo>
                  <a:cubicBezTo>
                    <a:pt x="10340" y="12470"/>
                    <a:pt x="10126" y="13584"/>
                    <a:pt x="9912" y="13472"/>
                  </a:cubicBezTo>
                  <a:cubicBezTo>
                    <a:pt x="9699" y="13361"/>
                    <a:pt x="9485" y="12025"/>
                    <a:pt x="9912" y="10132"/>
                  </a:cubicBezTo>
                  <a:cubicBezTo>
                    <a:pt x="10340" y="8239"/>
                    <a:pt x="11410" y="5790"/>
                    <a:pt x="12586" y="4120"/>
                  </a:cubicBezTo>
                  <a:cubicBezTo>
                    <a:pt x="13762" y="2449"/>
                    <a:pt x="15045" y="1559"/>
                    <a:pt x="16328" y="1225"/>
                  </a:cubicBezTo>
                  <a:cubicBezTo>
                    <a:pt x="17611" y="891"/>
                    <a:pt x="18895" y="1113"/>
                    <a:pt x="19536" y="3006"/>
                  </a:cubicBezTo>
                  <a:cubicBezTo>
                    <a:pt x="20178" y="4899"/>
                    <a:pt x="20178" y="8462"/>
                    <a:pt x="20392" y="11357"/>
                  </a:cubicBezTo>
                  <a:cubicBezTo>
                    <a:pt x="20606" y="14252"/>
                    <a:pt x="21033" y="16478"/>
                    <a:pt x="21461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4520596" y="32460"/>
              <a:ext cx="372275" cy="49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17" fill="norm" stroke="1" extrusionOk="0">
                  <a:moveTo>
                    <a:pt x="6087" y="18211"/>
                  </a:moveTo>
                  <a:cubicBezTo>
                    <a:pt x="6209" y="17660"/>
                    <a:pt x="6331" y="17108"/>
                    <a:pt x="6392" y="16557"/>
                  </a:cubicBezTo>
                  <a:cubicBezTo>
                    <a:pt x="6453" y="16005"/>
                    <a:pt x="6453" y="15454"/>
                    <a:pt x="6148" y="15132"/>
                  </a:cubicBezTo>
                  <a:cubicBezTo>
                    <a:pt x="5843" y="14810"/>
                    <a:pt x="5232" y="14718"/>
                    <a:pt x="4256" y="14948"/>
                  </a:cubicBezTo>
                  <a:cubicBezTo>
                    <a:pt x="3280" y="15178"/>
                    <a:pt x="1938" y="15729"/>
                    <a:pt x="1083" y="16235"/>
                  </a:cubicBezTo>
                  <a:cubicBezTo>
                    <a:pt x="229" y="16740"/>
                    <a:pt x="-137" y="17200"/>
                    <a:pt x="46" y="17522"/>
                  </a:cubicBezTo>
                  <a:cubicBezTo>
                    <a:pt x="229" y="17843"/>
                    <a:pt x="961" y="18027"/>
                    <a:pt x="1632" y="18027"/>
                  </a:cubicBezTo>
                  <a:cubicBezTo>
                    <a:pt x="2304" y="18027"/>
                    <a:pt x="2914" y="17843"/>
                    <a:pt x="3402" y="17935"/>
                  </a:cubicBezTo>
                  <a:cubicBezTo>
                    <a:pt x="3890" y="18027"/>
                    <a:pt x="4256" y="18395"/>
                    <a:pt x="4439" y="18809"/>
                  </a:cubicBezTo>
                  <a:cubicBezTo>
                    <a:pt x="4622" y="19222"/>
                    <a:pt x="4622" y="19682"/>
                    <a:pt x="4744" y="20141"/>
                  </a:cubicBezTo>
                  <a:cubicBezTo>
                    <a:pt x="4866" y="20601"/>
                    <a:pt x="5110" y="21060"/>
                    <a:pt x="5538" y="21290"/>
                  </a:cubicBezTo>
                  <a:cubicBezTo>
                    <a:pt x="5965" y="21520"/>
                    <a:pt x="6575" y="21520"/>
                    <a:pt x="7551" y="20601"/>
                  </a:cubicBezTo>
                  <a:cubicBezTo>
                    <a:pt x="8527" y="19682"/>
                    <a:pt x="9870" y="17843"/>
                    <a:pt x="11334" y="15132"/>
                  </a:cubicBezTo>
                  <a:cubicBezTo>
                    <a:pt x="12799" y="12420"/>
                    <a:pt x="14385" y="8836"/>
                    <a:pt x="15483" y="6308"/>
                  </a:cubicBezTo>
                  <a:cubicBezTo>
                    <a:pt x="16582" y="3780"/>
                    <a:pt x="17192" y="2310"/>
                    <a:pt x="17497" y="1345"/>
                  </a:cubicBezTo>
                  <a:cubicBezTo>
                    <a:pt x="17802" y="380"/>
                    <a:pt x="17802" y="-80"/>
                    <a:pt x="17558" y="12"/>
                  </a:cubicBezTo>
                  <a:cubicBezTo>
                    <a:pt x="17314" y="104"/>
                    <a:pt x="16826" y="747"/>
                    <a:pt x="15971" y="2540"/>
                  </a:cubicBezTo>
                  <a:cubicBezTo>
                    <a:pt x="15117" y="4332"/>
                    <a:pt x="13897" y="7273"/>
                    <a:pt x="13104" y="9985"/>
                  </a:cubicBezTo>
                  <a:cubicBezTo>
                    <a:pt x="12310" y="12696"/>
                    <a:pt x="11944" y="15178"/>
                    <a:pt x="11761" y="16649"/>
                  </a:cubicBezTo>
                  <a:cubicBezTo>
                    <a:pt x="11578" y="18119"/>
                    <a:pt x="11578" y="18579"/>
                    <a:pt x="11822" y="18946"/>
                  </a:cubicBezTo>
                  <a:cubicBezTo>
                    <a:pt x="12066" y="19314"/>
                    <a:pt x="12555" y="19590"/>
                    <a:pt x="13043" y="19498"/>
                  </a:cubicBezTo>
                  <a:cubicBezTo>
                    <a:pt x="13531" y="19406"/>
                    <a:pt x="14019" y="18946"/>
                    <a:pt x="14080" y="18211"/>
                  </a:cubicBezTo>
                  <a:cubicBezTo>
                    <a:pt x="14141" y="17476"/>
                    <a:pt x="13775" y="16465"/>
                    <a:pt x="13104" y="15591"/>
                  </a:cubicBezTo>
                  <a:cubicBezTo>
                    <a:pt x="12432" y="14718"/>
                    <a:pt x="11456" y="13983"/>
                    <a:pt x="10663" y="13477"/>
                  </a:cubicBezTo>
                  <a:cubicBezTo>
                    <a:pt x="9870" y="12972"/>
                    <a:pt x="9260" y="12696"/>
                    <a:pt x="9382" y="12558"/>
                  </a:cubicBezTo>
                  <a:cubicBezTo>
                    <a:pt x="9504" y="12420"/>
                    <a:pt x="10358" y="12420"/>
                    <a:pt x="11700" y="12558"/>
                  </a:cubicBezTo>
                  <a:cubicBezTo>
                    <a:pt x="13043" y="12696"/>
                    <a:pt x="14873" y="12972"/>
                    <a:pt x="16094" y="13523"/>
                  </a:cubicBezTo>
                  <a:cubicBezTo>
                    <a:pt x="17314" y="14075"/>
                    <a:pt x="17924" y="14902"/>
                    <a:pt x="18229" y="15775"/>
                  </a:cubicBezTo>
                  <a:cubicBezTo>
                    <a:pt x="18534" y="16649"/>
                    <a:pt x="18534" y="17568"/>
                    <a:pt x="18473" y="18257"/>
                  </a:cubicBezTo>
                  <a:cubicBezTo>
                    <a:pt x="18412" y="18946"/>
                    <a:pt x="18290" y="19406"/>
                    <a:pt x="18229" y="19268"/>
                  </a:cubicBezTo>
                  <a:cubicBezTo>
                    <a:pt x="18168" y="19130"/>
                    <a:pt x="18168" y="18395"/>
                    <a:pt x="18473" y="17016"/>
                  </a:cubicBezTo>
                  <a:cubicBezTo>
                    <a:pt x="18778" y="15637"/>
                    <a:pt x="19388" y="13615"/>
                    <a:pt x="19938" y="12466"/>
                  </a:cubicBezTo>
                  <a:cubicBezTo>
                    <a:pt x="20487" y="11317"/>
                    <a:pt x="20975" y="11042"/>
                    <a:pt x="21463" y="10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4893769" y="331175"/>
              <a:ext cx="102904" cy="15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299" fill="norm" stroke="1" extrusionOk="0">
                  <a:moveTo>
                    <a:pt x="8889" y="0"/>
                  </a:moveTo>
                  <a:cubicBezTo>
                    <a:pt x="5865" y="2400"/>
                    <a:pt x="2841" y="4800"/>
                    <a:pt x="1329" y="7650"/>
                  </a:cubicBezTo>
                  <a:cubicBezTo>
                    <a:pt x="-183" y="10500"/>
                    <a:pt x="-183" y="13800"/>
                    <a:pt x="249" y="16200"/>
                  </a:cubicBezTo>
                  <a:cubicBezTo>
                    <a:pt x="681" y="18600"/>
                    <a:pt x="1545" y="20100"/>
                    <a:pt x="4137" y="20850"/>
                  </a:cubicBezTo>
                  <a:cubicBezTo>
                    <a:pt x="6729" y="21600"/>
                    <a:pt x="11049" y="21600"/>
                    <a:pt x="14289" y="19350"/>
                  </a:cubicBezTo>
                  <a:cubicBezTo>
                    <a:pt x="17529" y="17100"/>
                    <a:pt x="19689" y="12600"/>
                    <a:pt x="20553" y="9600"/>
                  </a:cubicBezTo>
                  <a:cubicBezTo>
                    <a:pt x="21417" y="6600"/>
                    <a:pt x="20985" y="5100"/>
                    <a:pt x="19689" y="4350"/>
                  </a:cubicBezTo>
                  <a:cubicBezTo>
                    <a:pt x="18393" y="3600"/>
                    <a:pt x="16233" y="3600"/>
                    <a:pt x="14073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045270" y="307503"/>
              <a:ext cx="119709" cy="201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16" fill="norm" stroke="1" extrusionOk="0">
                  <a:moveTo>
                    <a:pt x="0" y="3866"/>
                  </a:moveTo>
                  <a:cubicBezTo>
                    <a:pt x="758" y="7016"/>
                    <a:pt x="1516" y="10166"/>
                    <a:pt x="1516" y="12304"/>
                  </a:cubicBezTo>
                  <a:cubicBezTo>
                    <a:pt x="1516" y="14441"/>
                    <a:pt x="758" y="15566"/>
                    <a:pt x="379" y="15228"/>
                  </a:cubicBezTo>
                  <a:cubicBezTo>
                    <a:pt x="0" y="14891"/>
                    <a:pt x="0" y="13091"/>
                    <a:pt x="1516" y="10503"/>
                  </a:cubicBezTo>
                  <a:cubicBezTo>
                    <a:pt x="3032" y="7916"/>
                    <a:pt x="6063" y="4541"/>
                    <a:pt x="8337" y="2516"/>
                  </a:cubicBezTo>
                  <a:cubicBezTo>
                    <a:pt x="10611" y="491"/>
                    <a:pt x="12126" y="-184"/>
                    <a:pt x="13642" y="41"/>
                  </a:cubicBezTo>
                  <a:cubicBezTo>
                    <a:pt x="15158" y="266"/>
                    <a:pt x="16674" y="1391"/>
                    <a:pt x="18189" y="4428"/>
                  </a:cubicBezTo>
                  <a:cubicBezTo>
                    <a:pt x="19705" y="7466"/>
                    <a:pt x="21221" y="12416"/>
                    <a:pt x="21411" y="15566"/>
                  </a:cubicBezTo>
                  <a:cubicBezTo>
                    <a:pt x="21600" y="18716"/>
                    <a:pt x="20463" y="20066"/>
                    <a:pt x="19326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1508320" y="515325"/>
              <a:ext cx="3314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8" y="21200"/>
                    <a:pt x="1076" y="20800"/>
                    <a:pt x="1607" y="20400"/>
                  </a:cubicBezTo>
                  <a:cubicBezTo>
                    <a:pt x="2138" y="20000"/>
                    <a:pt x="2662" y="19600"/>
                    <a:pt x="3207" y="18900"/>
                  </a:cubicBezTo>
                  <a:cubicBezTo>
                    <a:pt x="3752" y="18200"/>
                    <a:pt x="4317" y="17200"/>
                    <a:pt x="4869" y="16200"/>
                  </a:cubicBezTo>
                  <a:cubicBezTo>
                    <a:pt x="5421" y="15200"/>
                    <a:pt x="5959" y="14200"/>
                    <a:pt x="6524" y="13200"/>
                  </a:cubicBezTo>
                  <a:cubicBezTo>
                    <a:pt x="7090" y="12200"/>
                    <a:pt x="7683" y="11200"/>
                    <a:pt x="8186" y="10300"/>
                  </a:cubicBezTo>
                  <a:cubicBezTo>
                    <a:pt x="8690" y="9400"/>
                    <a:pt x="9103" y="8600"/>
                    <a:pt x="9531" y="8000"/>
                  </a:cubicBezTo>
                  <a:cubicBezTo>
                    <a:pt x="9959" y="7400"/>
                    <a:pt x="10400" y="7000"/>
                    <a:pt x="10828" y="6500"/>
                  </a:cubicBezTo>
                  <a:cubicBezTo>
                    <a:pt x="11255" y="6000"/>
                    <a:pt x="11669" y="5400"/>
                    <a:pt x="12083" y="4900"/>
                  </a:cubicBezTo>
                  <a:cubicBezTo>
                    <a:pt x="12497" y="4400"/>
                    <a:pt x="12910" y="4000"/>
                    <a:pt x="13407" y="3700"/>
                  </a:cubicBezTo>
                  <a:cubicBezTo>
                    <a:pt x="13903" y="3400"/>
                    <a:pt x="14483" y="3200"/>
                    <a:pt x="15048" y="3100"/>
                  </a:cubicBezTo>
                  <a:cubicBezTo>
                    <a:pt x="15614" y="3000"/>
                    <a:pt x="16166" y="3000"/>
                    <a:pt x="16724" y="3000"/>
                  </a:cubicBezTo>
                  <a:cubicBezTo>
                    <a:pt x="17283" y="3000"/>
                    <a:pt x="17848" y="3000"/>
                    <a:pt x="18379" y="3100"/>
                  </a:cubicBezTo>
                  <a:cubicBezTo>
                    <a:pt x="18910" y="3200"/>
                    <a:pt x="19407" y="3400"/>
                    <a:pt x="19938" y="2900"/>
                  </a:cubicBezTo>
                  <a:cubicBezTo>
                    <a:pt x="20469" y="2400"/>
                    <a:pt x="2103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244920" y="597875"/>
              <a:ext cx="25971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6" y="20777"/>
                    <a:pt x="1232" y="19954"/>
                    <a:pt x="1831" y="19440"/>
                  </a:cubicBezTo>
                  <a:cubicBezTo>
                    <a:pt x="2429" y="18926"/>
                    <a:pt x="3010" y="18720"/>
                    <a:pt x="3626" y="18411"/>
                  </a:cubicBezTo>
                  <a:cubicBezTo>
                    <a:pt x="4243" y="18103"/>
                    <a:pt x="4894" y="17691"/>
                    <a:pt x="5589" y="17177"/>
                  </a:cubicBezTo>
                  <a:cubicBezTo>
                    <a:pt x="6285" y="16663"/>
                    <a:pt x="7024" y="16046"/>
                    <a:pt x="7772" y="15223"/>
                  </a:cubicBezTo>
                  <a:cubicBezTo>
                    <a:pt x="8520" y="14400"/>
                    <a:pt x="9277" y="13371"/>
                    <a:pt x="10043" y="12446"/>
                  </a:cubicBezTo>
                  <a:cubicBezTo>
                    <a:pt x="10809" y="11520"/>
                    <a:pt x="11583" y="10697"/>
                    <a:pt x="12340" y="9977"/>
                  </a:cubicBezTo>
                  <a:cubicBezTo>
                    <a:pt x="13097" y="9257"/>
                    <a:pt x="13837" y="8640"/>
                    <a:pt x="14550" y="7920"/>
                  </a:cubicBezTo>
                  <a:cubicBezTo>
                    <a:pt x="15263" y="7200"/>
                    <a:pt x="15949" y="6377"/>
                    <a:pt x="16689" y="5554"/>
                  </a:cubicBezTo>
                  <a:cubicBezTo>
                    <a:pt x="17428" y="4731"/>
                    <a:pt x="18220" y="3909"/>
                    <a:pt x="18986" y="3189"/>
                  </a:cubicBezTo>
                  <a:cubicBezTo>
                    <a:pt x="19752" y="2469"/>
                    <a:pt x="20491" y="1851"/>
                    <a:pt x="20922" y="1337"/>
                  </a:cubicBezTo>
                  <a:cubicBezTo>
                    <a:pt x="21354" y="823"/>
                    <a:pt x="21477" y="4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5508820" y="299425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546920" y="45817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-1" y="1245041"/>
              <a:ext cx="224067" cy="540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92" fill="norm" stroke="1" extrusionOk="0">
                  <a:moveTo>
                    <a:pt x="20118" y="2030"/>
                  </a:moveTo>
                  <a:cubicBezTo>
                    <a:pt x="19918" y="1444"/>
                    <a:pt x="19718" y="858"/>
                    <a:pt x="19118" y="481"/>
                  </a:cubicBezTo>
                  <a:cubicBezTo>
                    <a:pt x="18518" y="104"/>
                    <a:pt x="17518" y="-63"/>
                    <a:pt x="15918" y="21"/>
                  </a:cubicBezTo>
                  <a:cubicBezTo>
                    <a:pt x="14318" y="104"/>
                    <a:pt x="12118" y="439"/>
                    <a:pt x="9518" y="1444"/>
                  </a:cubicBezTo>
                  <a:cubicBezTo>
                    <a:pt x="6918" y="2449"/>
                    <a:pt x="3918" y="4123"/>
                    <a:pt x="2118" y="6174"/>
                  </a:cubicBezTo>
                  <a:cubicBezTo>
                    <a:pt x="318" y="8225"/>
                    <a:pt x="-282" y="10653"/>
                    <a:pt x="118" y="12914"/>
                  </a:cubicBezTo>
                  <a:cubicBezTo>
                    <a:pt x="518" y="15174"/>
                    <a:pt x="1918" y="17267"/>
                    <a:pt x="3318" y="18649"/>
                  </a:cubicBezTo>
                  <a:cubicBezTo>
                    <a:pt x="4718" y="20030"/>
                    <a:pt x="6118" y="20700"/>
                    <a:pt x="7418" y="21077"/>
                  </a:cubicBezTo>
                  <a:cubicBezTo>
                    <a:pt x="8718" y="21453"/>
                    <a:pt x="9918" y="21537"/>
                    <a:pt x="11518" y="21077"/>
                  </a:cubicBezTo>
                  <a:cubicBezTo>
                    <a:pt x="13118" y="20616"/>
                    <a:pt x="15118" y="19611"/>
                    <a:pt x="16818" y="18523"/>
                  </a:cubicBezTo>
                  <a:cubicBezTo>
                    <a:pt x="18518" y="17435"/>
                    <a:pt x="19918" y="16263"/>
                    <a:pt x="20618" y="15467"/>
                  </a:cubicBezTo>
                  <a:cubicBezTo>
                    <a:pt x="21318" y="14672"/>
                    <a:pt x="21318" y="14253"/>
                    <a:pt x="20818" y="13835"/>
                  </a:cubicBezTo>
                  <a:cubicBezTo>
                    <a:pt x="20318" y="13416"/>
                    <a:pt x="19318" y="12997"/>
                    <a:pt x="18218" y="12830"/>
                  </a:cubicBezTo>
                  <a:cubicBezTo>
                    <a:pt x="17118" y="12663"/>
                    <a:pt x="15918" y="12746"/>
                    <a:pt x="15218" y="12997"/>
                  </a:cubicBezTo>
                  <a:cubicBezTo>
                    <a:pt x="14518" y="13249"/>
                    <a:pt x="14318" y="13667"/>
                    <a:pt x="14518" y="14044"/>
                  </a:cubicBezTo>
                  <a:cubicBezTo>
                    <a:pt x="14718" y="14421"/>
                    <a:pt x="15318" y="14756"/>
                    <a:pt x="15918" y="15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317412" y="1526705"/>
              <a:ext cx="125572" cy="19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0699" fill="norm" stroke="1" extrusionOk="0">
                  <a:moveTo>
                    <a:pt x="15201" y="3191"/>
                  </a:moveTo>
                  <a:cubicBezTo>
                    <a:pt x="13459" y="2966"/>
                    <a:pt x="11718" y="2741"/>
                    <a:pt x="9105" y="3979"/>
                  </a:cubicBezTo>
                  <a:cubicBezTo>
                    <a:pt x="6492" y="5216"/>
                    <a:pt x="3008" y="7916"/>
                    <a:pt x="1266" y="10616"/>
                  </a:cubicBezTo>
                  <a:cubicBezTo>
                    <a:pt x="-476" y="13316"/>
                    <a:pt x="-476" y="16016"/>
                    <a:pt x="1614" y="18041"/>
                  </a:cubicBezTo>
                  <a:cubicBezTo>
                    <a:pt x="3705" y="20066"/>
                    <a:pt x="7885" y="21416"/>
                    <a:pt x="11543" y="20291"/>
                  </a:cubicBezTo>
                  <a:cubicBezTo>
                    <a:pt x="15201" y="19166"/>
                    <a:pt x="18337" y="15566"/>
                    <a:pt x="19730" y="11966"/>
                  </a:cubicBezTo>
                  <a:cubicBezTo>
                    <a:pt x="21124" y="8366"/>
                    <a:pt x="20776" y="4766"/>
                    <a:pt x="19905" y="2629"/>
                  </a:cubicBezTo>
                  <a:cubicBezTo>
                    <a:pt x="19034" y="491"/>
                    <a:pt x="17640" y="-184"/>
                    <a:pt x="17118" y="41"/>
                  </a:cubicBezTo>
                  <a:cubicBezTo>
                    <a:pt x="16595" y="266"/>
                    <a:pt x="16943" y="1391"/>
                    <a:pt x="17292" y="2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13486" y="1243838"/>
              <a:ext cx="301402" cy="47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86" fill="norm" stroke="1" extrusionOk="0">
                  <a:moveTo>
                    <a:pt x="8006" y="16279"/>
                  </a:moveTo>
                  <a:cubicBezTo>
                    <a:pt x="7250" y="15893"/>
                    <a:pt x="6495" y="15507"/>
                    <a:pt x="5211" y="15652"/>
                  </a:cubicBezTo>
                  <a:cubicBezTo>
                    <a:pt x="3927" y="15797"/>
                    <a:pt x="2115" y="16472"/>
                    <a:pt x="1133" y="17050"/>
                  </a:cubicBezTo>
                  <a:cubicBezTo>
                    <a:pt x="151" y="17629"/>
                    <a:pt x="0" y="18111"/>
                    <a:pt x="0" y="18593"/>
                  </a:cubicBezTo>
                  <a:cubicBezTo>
                    <a:pt x="0" y="19075"/>
                    <a:pt x="151" y="19557"/>
                    <a:pt x="604" y="19799"/>
                  </a:cubicBezTo>
                  <a:cubicBezTo>
                    <a:pt x="1057" y="20040"/>
                    <a:pt x="1813" y="20040"/>
                    <a:pt x="3172" y="19654"/>
                  </a:cubicBezTo>
                  <a:cubicBezTo>
                    <a:pt x="4531" y="19268"/>
                    <a:pt x="6495" y="18497"/>
                    <a:pt x="7779" y="17725"/>
                  </a:cubicBezTo>
                  <a:cubicBezTo>
                    <a:pt x="9063" y="16954"/>
                    <a:pt x="9667" y="16182"/>
                    <a:pt x="9894" y="16086"/>
                  </a:cubicBezTo>
                  <a:cubicBezTo>
                    <a:pt x="10120" y="15990"/>
                    <a:pt x="9969" y="16568"/>
                    <a:pt x="10196" y="17002"/>
                  </a:cubicBezTo>
                  <a:cubicBezTo>
                    <a:pt x="10422" y="17436"/>
                    <a:pt x="11027" y="17725"/>
                    <a:pt x="11706" y="17822"/>
                  </a:cubicBezTo>
                  <a:cubicBezTo>
                    <a:pt x="12386" y="17918"/>
                    <a:pt x="13141" y="17822"/>
                    <a:pt x="14350" y="16906"/>
                  </a:cubicBezTo>
                  <a:cubicBezTo>
                    <a:pt x="15558" y="15990"/>
                    <a:pt x="17220" y="14254"/>
                    <a:pt x="18503" y="11650"/>
                  </a:cubicBezTo>
                  <a:cubicBezTo>
                    <a:pt x="19787" y="9047"/>
                    <a:pt x="20694" y="5575"/>
                    <a:pt x="21147" y="3598"/>
                  </a:cubicBezTo>
                  <a:cubicBezTo>
                    <a:pt x="21600" y="1622"/>
                    <a:pt x="21600" y="1140"/>
                    <a:pt x="21298" y="706"/>
                  </a:cubicBezTo>
                  <a:cubicBezTo>
                    <a:pt x="20996" y="272"/>
                    <a:pt x="20392" y="-114"/>
                    <a:pt x="19712" y="31"/>
                  </a:cubicBezTo>
                  <a:cubicBezTo>
                    <a:pt x="19032" y="175"/>
                    <a:pt x="18277" y="850"/>
                    <a:pt x="17446" y="2682"/>
                  </a:cubicBezTo>
                  <a:cubicBezTo>
                    <a:pt x="16615" y="4515"/>
                    <a:pt x="15709" y="7504"/>
                    <a:pt x="15558" y="10590"/>
                  </a:cubicBezTo>
                  <a:cubicBezTo>
                    <a:pt x="15407" y="13675"/>
                    <a:pt x="16011" y="16857"/>
                    <a:pt x="16540" y="18690"/>
                  </a:cubicBezTo>
                  <a:cubicBezTo>
                    <a:pt x="17069" y="20522"/>
                    <a:pt x="17522" y="21004"/>
                    <a:pt x="17975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81170" y="1804375"/>
              <a:ext cx="488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8000"/>
                    <a:pt x="7855" y="14400"/>
                    <a:pt x="11455" y="10800"/>
                  </a:cubicBezTo>
                  <a:cubicBezTo>
                    <a:pt x="15055" y="7200"/>
                    <a:pt x="1832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370538" y="1836125"/>
              <a:ext cx="248783" cy="6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278" fill="norm" stroke="1" extrusionOk="0">
                  <a:moveTo>
                    <a:pt x="1746" y="17673"/>
                  </a:moveTo>
                  <a:cubicBezTo>
                    <a:pt x="830" y="18982"/>
                    <a:pt x="-85" y="20291"/>
                    <a:pt x="7" y="20945"/>
                  </a:cubicBezTo>
                  <a:cubicBezTo>
                    <a:pt x="98" y="21600"/>
                    <a:pt x="1196" y="21600"/>
                    <a:pt x="4949" y="18000"/>
                  </a:cubicBezTo>
                  <a:cubicBezTo>
                    <a:pt x="8701" y="14400"/>
                    <a:pt x="15108" y="7200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987620" y="1503481"/>
              <a:ext cx="317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21600" y="1782"/>
                  </a:moveTo>
                  <a:cubicBezTo>
                    <a:pt x="14400" y="239"/>
                    <a:pt x="7200" y="-1304"/>
                    <a:pt x="3600" y="1782"/>
                  </a:cubicBezTo>
                  <a:cubicBezTo>
                    <a:pt x="0" y="4867"/>
                    <a:pt x="0" y="12582"/>
                    <a:pt x="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1006670" y="167737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1465986" y="1480610"/>
              <a:ext cx="137690" cy="58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519" fill="norm" stroke="1" extrusionOk="0">
                  <a:moveTo>
                    <a:pt x="635" y="6756"/>
                  </a:moveTo>
                  <a:cubicBezTo>
                    <a:pt x="318" y="9398"/>
                    <a:pt x="0" y="12040"/>
                    <a:pt x="0" y="14371"/>
                  </a:cubicBezTo>
                  <a:cubicBezTo>
                    <a:pt x="0" y="16702"/>
                    <a:pt x="318" y="18722"/>
                    <a:pt x="476" y="19926"/>
                  </a:cubicBezTo>
                  <a:cubicBezTo>
                    <a:pt x="635" y="21131"/>
                    <a:pt x="635" y="21519"/>
                    <a:pt x="794" y="21519"/>
                  </a:cubicBezTo>
                  <a:cubicBezTo>
                    <a:pt x="953" y="21519"/>
                    <a:pt x="1271" y="21131"/>
                    <a:pt x="1747" y="19538"/>
                  </a:cubicBezTo>
                  <a:cubicBezTo>
                    <a:pt x="2224" y="17945"/>
                    <a:pt x="2859" y="15148"/>
                    <a:pt x="3018" y="12273"/>
                  </a:cubicBezTo>
                  <a:cubicBezTo>
                    <a:pt x="3176" y="9398"/>
                    <a:pt x="2859" y="6446"/>
                    <a:pt x="3335" y="4425"/>
                  </a:cubicBezTo>
                  <a:cubicBezTo>
                    <a:pt x="3812" y="2405"/>
                    <a:pt x="5082" y="1318"/>
                    <a:pt x="6512" y="696"/>
                  </a:cubicBezTo>
                  <a:cubicBezTo>
                    <a:pt x="7941" y="74"/>
                    <a:pt x="9529" y="-81"/>
                    <a:pt x="11753" y="36"/>
                  </a:cubicBezTo>
                  <a:cubicBezTo>
                    <a:pt x="13976" y="152"/>
                    <a:pt x="16835" y="541"/>
                    <a:pt x="18741" y="1395"/>
                  </a:cubicBezTo>
                  <a:cubicBezTo>
                    <a:pt x="20647" y="2250"/>
                    <a:pt x="21600" y="3571"/>
                    <a:pt x="19376" y="4814"/>
                  </a:cubicBezTo>
                  <a:cubicBezTo>
                    <a:pt x="17153" y="6057"/>
                    <a:pt x="11753" y="7223"/>
                    <a:pt x="6353" y="8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1648020" y="1507170"/>
              <a:ext cx="120651" cy="20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3" fill="norm" stroke="1" extrusionOk="0">
                  <a:moveTo>
                    <a:pt x="0" y="521"/>
                  </a:moveTo>
                  <a:cubicBezTo>
                    <a:pt x="1895" y="89"/>
                    <a:pt x="3789" y="-343"/>
                    <a:pt x="6253" y="413"/>
                  </a:cubicBezTo>
                  <a:cubicBezTo>
                    <a:pt x="8716" y="1169"/>
                    <a:pt x="11747" y="3113"/>
                    <a:pt x="13642" y="6029"/>
                  </a:cubicBezTo>
                  <a:cubicBezTo>
                    <a:pt x="15537" y="8945"/>
                    <a:pt x="16295" y="12833"/>
                    <a:pt x="16484" y="15317"/>
                  </a:cubicBezTo>
                  <a:cubicBezTo>
                    <a:pt x="16674" y="17801"/>
                    <a:pt x="16295" y="18881"/>
                    <a:pt x="15158" y="19745"/>
                  </a:cubicBezTo>
                  <a:cubicBezTo>
                    <a:pt x="14021" y="20609"/>
                    <a:pt x="12126" y="21257"/>
                    <a:pt x="10800" y="21041"/>
                  </a:cubicBezTo>
                  <a:cubicBezTo>
                    <a:pt x="9474" y="20825"/>
                    <a:pt x="8716" y="19745"/>
                    <a:pt x="8337" y="17477"/>
                  </a:cubicBezTo>
                  <a:cubicBezTo>
                    <a:pt x="7958" y="15209"/>
                    <a:pt x="7958" y="11753"/>
                    <a:pt x="10232" y="8837"/>
                  </a:cubicBezTo>
                  <a:cubicBezTo>
                    <a:pt x="12505" y="5921"/>
                    <a:pt x="17053" y="3545"/>
                    <a:pt x="21600" y="1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1808490" y="1524975"/>
              <a:ext cx="87696" cy="17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424" fill="norm" stroke="1" extrusionOk="0">
                  <a:moveTo>
                    <a:pt x="19183" y="3086"/>
                  </a:moveTo>
                  <a:cubicBezTo>
                    <a:pt x="16671" y="2571"/>
                    <a:pt x="14159" y="2057"/>
                    <a:pt x="11899" y="2314"/>
                  </a:cubicBezTo>
                  <a:cubicBezTo>
                    <a:pt x="9639" y="2571"/>
                    <a:pt x="7629" y="3600"/>
                    <a:pt x="5369" y="6300"/>
                  </a:cubicBezTo>
                  <a:cubicBezTo>
                    <a:pt x="3108" y="9000"/>
                    <a:pt x="597" y="13371"/>
                    <a:pt x="94" y="16200"/>
                  </a:cubicBezTo>
                  <a:cubicBezTo>
                    <a:pt x="-408" y="19029"/>
                    <a:pt x="1099" y="20314"/>
                    <a:pt x="4615" y="20957"/>
                  </a:cubicBezTo>
                  <a:cubicBezTo>
                    <a:pt x="8132" y="21600"/>
                    <a:pt x="13657" y="21600"/>
                    <a:pt x="16922" y="20829"/>
                  </a:cubicBezTo>
                  <a:cubicBezTo>
                    <a:pt x="20187" y="20057"/>
                    <a:pt x="21192" y="18514"/>
                    <a:pt x="20690" y="14914"/>
                  </a:cubicBezTo>
                  <a:cubicBezTo>
                    <a:pt x="20187" y="11314"/>
                    <a:pt x="18178" y="5657"/>
                    <a:pt x="161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1946470" y="1531325"/>
              <a:ext cx="120651" cy="169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0"/>
                  </a:moveTo>
                  <a:cubicBezTo>
                    <a:pt x="1895" y="4478"/>
                    <a:pt x="3789" y="8956"/>
                    <a:pt x="4926" y="12117"/>
                  </a:cubicBezTo>
                  <a:cubicBezTo>
                    <a:pt x="6063" y="15278"/>
                    <a:pt x="6442" y="17122"/>
                    <a:pt x="7200" y="18702"/>
                  </a:cubicBezTo>
                  <a:cubicBezTo>
                    <a:pt x="7958" y="20283"/>
                    <a:pt x="9095" y="21600"/>
                    <a:pt x="10421" y="20941"/>
                  </a:cubicBezTo>
                  <a:cubicBezTo>
                    <a:pt x="11747" y="20283"/>
                    <a:pt x="13263" y="17649"/>
                    <a:pt x="15158" y="14093"/>
                  </a:cubicBezTo>
                  <a:cubicBezTo>
                    <a:pt x="17053" y="10537"/>
                    <a:pt x="19326" y="6059"/>
                    <a:pt x="21600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111570" y="1512275"/>
              <a:ext cx="1" cy="152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111570" y="1448775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151921" y="1272897"/>
              <a:ext cx="353350" cy="42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10" fill="norm" stroke="1" extrusionOk="0">
                  <a:moveTo>
                    <a:pt x="9120" y="13630"/>
                  </a:moveTo>
                  <a:cubicBezTo>
                    <a:pt x="7706" y="13417"/>
                    <a:pt x="6292" y="13204"/>
                    <a:pt x="4749" y="13789"/>
                  </a:cubicBezTo>
                  <a:cubicBezTo>
                    <a:pt x="3206" y="14374"/>
                    <a:pt x="1534" y="15758"/>
                    <a:pt x="699" y="16981"/>
                  </a:cubicBezTo>
                  <a:cubicBezTo>
                    <a:pt x="-137" y="18205"/>
                    <a:pt x="-137" y="19269"/>
                    <a:pt x="249" y="19907"/>
                  </a:cubicBezTo>
                  <a:cubicBezTo>
                    <a:pt x="634" y="20546"/>
                    <a:pt x="1406" y="20759"/>
                    <a:pt x="2049" y="20652"/>
                  </a:cubicBezTo>
                  <a:cubicBezTo>
                    <a:pt x="2692" y="20546"/>
                    <a:pt x="3206" y="20120"/>
                    <a:pt x="4234" y="18577"/>
                  </a:cubicBezTo>
                  <a:cubicBezTo>
                    <a:pt x="5263" y="17034"/>
                    <a:pt x="6806" y="14374"/>
                    <a:pt x="7963" y="11501"/>
                  </a:cubicBezTo>
                  <a:cubicBezTo>
                    <a:pt x="9120" y="8629"/>
                    <a:pt x="9892" y="5543"/>
                    <a:pt x="10342" y="3468"/>
                  </a:cubicBezTo>
                  <a:cubicBezTo>
                    <a:pt x="10792" y="1393"/>
                    <a:pt x="10920" y="329"/>
                    <a:pt x="10727" y="63"/>
                  </a:cubicBezTo>
                  <a:cubicBezTo>
                    <a:pt x="10534" y="-203"/>
                    <a:pt x="10020" y="329"/>
                    <a:pt x="9313" y="2510"/>
                  </a:cubicBezTo>
                  <a:cubicBezTo>
                    <a:pt x="8606" y="4692"/>
                    <a:pt x="7706" y="8522"/>
                    <a:pt x="7127" y="11661"/>
                  </a:cubicBezTo>
                  <a:cubicBezTo>
                    <a:pt x="6549" y="14800"/>
                    <a:pt x="6292" y="17247"/>
                    <a:pt x="6356" y="18684"/>
                  </a:cubicBezTo>
                  <a:cubicBezTo>
                    <a:pt x="6420" y="20120"/>
                    <a:pt x="6806" y="20546"/>
                    <a:pt x="7320" y="20865"/>
                  </a:cubicBezTo>
                  <a:cubicBezTo>
                    <a:pt x="7834" y="21184"/>
                    <a:pt x="8477" y="21397"/>
                    <a:pt x="9634" y="20971"/>
                  </a:cubicBezTo>
                  <a:cubicBezTo>
                    <a:pt x="10792" y="20546"/>
                    <a:pt x="12463" y="19482"/>
                    <a:pt x="13684" y="18364"/>
                  </a:cubicBezTo>
                  <a:cubicBezTo>
                    <a:pt x="14906" y="17247"/>
                    <a:pt x="15677" y="16077"/>
                    <a:pt x="16127" y="15226"/>
                  </a:cubicBezTo>
                  <a:cubicBezTo>
                    <a:pt x="16577" y="14374"/>
                    <a:pt x="16706" y="13842"/>
                    <a:pt x="16384" y="13630"/>
                  </a:cubicBezTo>
                  <a:cubicBezTo>
                    <a:pt x="16063" y="13417"/>
                    <a:pt x="15292" y="13523"/>
                    <a:pt x="14327" y="14162"/>
                  </a:cubicBezTo>
                  <a:cubicBezTo>
                    <a:pt x="13363" y="14800"/>
                    <a:pt x="12206" y="15970"/>
                    <a:pt x="11563" y="16822"/>
                  </a:cubicBezTo>
                  <a:cubicBezTo>
                    <a:pt x="10920" y="17673"/>
                    <a:pt x="10792" y="18205"/>
                    <a:pt x="10727" y="18737"/>
                  </a:cubicBezTo>
                  <a:cubicBezTo>
                    <a:pt x="10663" y="19269"/>
                    <a:pt x="10663" y="19801"/>
                    <a:pt x="10984" y="20173"/>
                  </a:cubicBezTo>
                  <a:cubicBezTo>
                    <a:pt x="11306" y="20546"/>
                    <a:pt x="11949" y="20759"/>
                    <a:pt x="13749" y="20652"/>
                  </a:cubicBezTo>
                  <a:cubicBezTo>
                    <a:pt x="15549" y="20546"/>
                    <a:pt x="18506" y="20120"/>
                    <a:pt x="21463" y="1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3060493" y="1480290"/>
              <a:ext cx="181378" cy="197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171" fill="norm" stroke="1" extrusionOk="0">
                  <a:moveTo>
                    <a:pt x="15316" y="8893"/>
                  </a:moveTo>
                  <a:cubicBezTo>
                    <a:pt x="15316" y="7756"/>
                    <a:pt x="15316" y="6619"/>
                    <a:pt x="14696" y="5028"/>
                  </a:cubicBezTo>
                  <a:cubicBezTo>
                    <a:pt x="14075" y="3436"/>
                    <a:pt x="12834" y="1390"/>
                    <a:pt x="11592" y="480"/>
                  </a:cubicBezTo>
                  <a:cubicBezTo>
                    <a:pt x="10351" y="-429"/>
                    <a:pt x="9109" y="-202"/>
                    <a:pt x="7123" y="2527"/>
                  </a:cubicBezTo>
                  <a:cubicBezTo>
                    <a:pt x="5137" y="5255"/>
                    <a:pt x="2406" y="10485"/>
                    <a:pt x="1041" y="13668"/>
                  </a:cubicBezTo>
                  <a:cubicBezTo>
                    <a:pt x="-325" y="16851"/>
                    <a:pt x="-325" y="17988"/>
                    <a:pt x="916" y="18897"/>
                  </a:cubicBezTo>
                  <a:cubicBezTo>
                    <a:pt x="2158" y="19807"/>
                    <a:pt x="4641" y="20489"/>
                    <a:pt x="7247" y="18897"/>
                  </a:cubicBezTo>
                  <a:cubicBezTo>
                    <a:pt x="9854" y="17306"/>
                    <a:pt x="12585" y="13440"/>
                    <a:pt x="13951" y="11735"/>
                  </a:cubicBezTo>
                  <a:cubicBezTo>
                    <a:pt x="15316" y="10030"/>
                    <a:pt x="15316" y="10485"/>
                    <a:pt x="16309" y="12417"/>
                  </a:cubicBezTo>
                  <a:cubicBezTo>
                    <a:pt x="17303" y="14350"/>
                    <a:pt x="19289" y="17760"/>
                    <a:pt x="21275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801157" y="1425191"/>
              <a:ext cx="113814" cy="29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305" fill="norm" stroke="1" extrusionOk="0">
                  <a:moveTo>
                    <a:pt x="21117" y="2182"/>
                  </a:moveTo>
                  <a:cubicBezTo>
                    <a:pt x="19546" y="1411"/>
                    <a:pt x="17975" y="639"/>
                    <a:pt x="16208" y="254"/>
                  </a:cubicBezTo>
                  <a:cubicBezTo>
                    <a:pt x="14441" y="-132"/>
                    <a:pt x="12477" y="-132"/>
                    <a:pt x="10317" y="639"/>
                  </a:cubicBezTo>
                  <a:cubicBezTo>
                    <a:pt x="8157" y="1411"/>
                    <a:pt x="5801" y="2954"/>
                    <a:pt x="3641" y="5962"/>
                  </a:cubicBezTo>
                  <a:cubicBezTo>
                    <a:pt x="1481" y="8971"/>
                    <a:pt x="-483" y="13445"/>
                    <a:pt x="106" y="16299"/>
                  </a:cubicBezTo>
                  <a:cubicBezTo>
                    <a:pt x="695" y="19154"/>
                    <a:pt x="3837" y="20388"/>
                    <a:pt x="6586" y="20928"/>
                  </a:cubicBezTo>
                  <a:cubicBezTo>
                    <a:pt x="9335" y="21468"/>
                    <a:pt x="11692" y="21314"/>
                    <a:pt x="14048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3940370" y="1486880"/>
              <a:ext cx="82551" cy="196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0" fill="norm" stroke="1" extrusionOk="0">
                  <a:moveTo>
                    <a:pt x="6646" y="5456"/>
                  </a:moveTo>
                  <a:cubicBezTo>
                    <a:pt x="4431" y="9321"/>
                    <a:pt x="2215" y="13187"/>
                    <a:pt x="1108" y="16029"/>
                  </a:cubicBezTo>
                  <a:cubicBezTo>
                    <a:pt x="0" y="18871"/>
                    <a:pt x="0" y="20690"/>
                    <a:pt x="0" y="21031"/>
                  </a:cubicBezTo>
                  <a:cubicBezTo>
                    <a:pt x="0" y="21372"/>
                    <a:pt x="0" y="20235"/>
                    <a:pt x="277" y="17279"/>
                  </a:cubicBezTo>
                  <a:cubicBezTo>
                    <a:pt x="554" y="14324"/>
                    <a:pt x="1108" y="9549"/>
                    <a:pt x="2215" y="6479"/>
                  </a:cubicBezTo>
                  <a:cubicBezTo>
                    <a:pt x="3323" y="3410"/>
                    <a:pt x="4985" y="2046"/>
                    <a:pt x="7200" y="1136"/>
                  </a:cubicBezTo>
                  <a:cubicBezTo>
                    <a:pt x="9415" y="227"/>
                    <a:pt x="12185" y="-228"/>
                    <a:pt x="14400" y="113"/>
                  </a:cubicBezTo>
                  <a:cubicBezTo>
                    <a:pt x="16615" y="454"/>
                    <a:pt x="18277" y="1591"/>
                    <a:pt x="19385" y="4660"/>
                  </a:cubicBezTo>
                  <a:cubicBezTo>
                    <a:pt x="20492" y="7730"/>
                    <a:pt x="21046" y="12732"/>
                    <a:pt x="21600" y="17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089335" y="1505925"/>
              <a:ext cx="117736" cy="14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93" fill="norm" stroke="1" extrusionOk="0">
                  <a:moveTo>
                    <a:pt x="1783" y="0"/>
                  </a:moveTo>
                  <a:cubicBezTo>
                    <a:pt x="1011" y="5246"/>
                    <a:pt x="240" y="10491"/>
                    <a:pt x="47" y="13886"/>
                  </a:cubicBezTo>
                  <a:cubicBezTo>
                    <a:pt x="-146" y="17280"/>
                    <a:pt x="240" y="18823"/>
                    <a:pt x="1397" y="19903"/>
                  </a:cubicBezTo>
                  <a:cubicBezTo>
                    <a:pt x="2554" y="20983"/>
                    <a:pt x="4483" y="21600"/>
                    <a:pt x="6218" y="21137"/>
                  </a:cubicBezTo>
                  <a:cubicBezTo>
                    <a:pt x="7954" y="20674"/>
                    <a:pt x="9497" y="19131"/>
                    <a:pt x="10654" y="17434"/>
                  </a:cubicBezTo>
                  <a:cubicBezTo>
                    <a:pt x="11811" y="15737"/>
                    <a:pt x="12583" y="13886"/>
                    <a:pt x="13354" y="11571"/>
                  </a:cubicBezTo>
                  <a:cubicBezTo>
                    <a:pt x="14125" y="9257"/>
                    <a:pt x="14897" y="6480"/>
                    <a:pt x="15090" y="6017"/>
                  </a:cubicBezTo>
                  <a:cubicBezTo>
                    <a:pt x="15283" y="5554"/>
                    <a:pt x="14897" y="7406"/>
                    <a:pt x="15090" y="9874"/>
                  </a:cubicBezTo>
                  <a:cubicBezTo>
                    <a:pt x="15283" y="12343"/>
                    <a:pt x="16054" y="15429"/>
                    <a:pt x="17211" y="17434"/>
                  </a:cubicBezTo>
                  <a:cubicBezTo>
                    <a:pt x="18368" y="19440"/>
                    <a:pt x="19911" y="20366"/>
                    <a:pt x="21454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4238820" y="1503489"/>
              <a:ext cx="130457" cy="150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99" fill="norm" stroke="1" extrusionOk="0">
                  <a:moveTo>
                    <a:pt x="0" y="2116"/>
                  </a:moveTo>
                  <a:cubicBezTo>
                    <a:pt x="1394" y="6259"/>
                    <a:pt x="2787" y="10401"/>
                    <a:pt x="3484" y="13212"/>
                  </a:cubicBezTo>
                  <a:cubicBezTo>
                    <a:pt x="4181" y="16023"/>
                    <a:pt x="4181" y="17502"/>
                    <a:pt x="3658" y="18834"/>
                  </a:cubicBezTo>
                  <a:cubicBezTo>
                    <a:pt x="3135" y="20165"/>
                    <a:pt x="2090" y="21349"/>
                    <a:pt x="1568" y="21053"/>
                  </a:cubicBezTo>
                  <a:cubicBezTo>
                    <a:pt x="1045" y="20757"/>
                    <a:pt x="1045" y="18982"/>
                    <a:pt x="1742" y="16467"/>
                  </a:cubicBezTo>
                  <a:cubicBezTo>
                    <a:pt x="2439" y="13952"/>
                    <a:pt x="3832" y="10697"/>
                    <a:pt x="5226" y="8626"/>
                  </a:cubicBezTo>
                  <a:cubicBezTo>
                    <a:pt x="6619" y="6554"/>
                    <a:pt x="8013" y="5667"/>
                    <a:pt x="8710" y="5963"/>
                  </a:cubicBezTo>
                  <a:cubicBezTo>
                    <a:pt x="9406" y="6259"/>
                    <a:pt x="9406" y="7738"/>
                    <a:pt x="9406" y="9809"/>
                  </a:cubicBezTo>
                  <a:cubicBezTo>
                    <a:pt x="9406" y="11881"/>
                    <a:pt x="9406" y="14544"/>
                    <a:pt x="9406" y="15135"/>
                  </a:cubicBezTo>
                  <a:cubicBezTo>
                    <a:pt x="9406" y="15727"/>
                    <a:pt x="9406" y="14248"/>
                    <a:pt x="10277" y="11733"/>
                  </a:cubicBezTo>
                  <a:cubicBezTo>
                    <a:pt x="11148" y="9217"/>
                    <a:pt x="12890" y="5667"/>
                    <a:pt x="14632" y="3300"/>
                  </a:cubicBezTo>
                  <a:cubicBezTo>
                    <a:pt x="16374" y="933"/>
                    <a:pt x="18116" y="-251"/>
                    <a:pt x="19335" y="45"/>
                  </a:cubicBezTo>
                  <a:cubicBezTo>
                    <a:pt x="20555" y="341"/>
                    <a:pt x="21252" y="2116"/>
                    <a:pt x="21426" y="5371"/>
                  </a:cubicBezTo>
                  <a:cubicBezTo>
                    <a:pt x="21600" y="8626"/>
                    <a:pt x="21252" y="13360"/>
                    <a:pt x="20903" y="18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4436647" y="1489100"/>
              <a:ext cx="94274" cy="15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177" fill="norm" stroke="1" extrusionOk="0">
                  <a:moveTo>
                    <a:pt x="4098" y="7279"/>
                  </a:moveTo>
                  <a:cubicBezTo>
                    <a:pt x="6018" y="8121"/>
                    <a:pt x="7938" y="8962"/>
                    <a:pt x="9858" y="8962"/>
                  </a:cubicBezTo>
                  <a:cubicBezTo>
                    <a:pt x="11778" y="8962"/>
                    <a:pt x="13698" y="8121"/>
                    <a:pt x="15378" y="7139"/>
                  </a:cubicBezTo>
                  <a:cubicBezTo>
                    <a:pt x="17058" y="6157"/>
                    <a:pt x="18498" y="5035"/>
                    <a:pt x="19218" y="3773"/>
                  </a:cubicBezTo>
                  <a:cubicBezTo>
                    <a:pt x="19938" y="2510"/>
                    <a:pt x="19938" y="1108"/>
                    <a:pt x="18738" y="406"/>
                  </a:cubicBezTo>
                  <a:cubicBezTo>
                    <a:pt x="17538" y="-295"/>
                    <a:pt x="15138" y="-295"/>
                    <a:pt x="11778" y="2089"/>
                  </a:cubicBezTo>
                  <a:cubicBezTo>
                    <a:pt x="8418" y="4474"/>
                    <a:pt x="4098" y="9243"/>
                    <a:pt x="1938" y="12328"/>
                  </a:cubicBezTo>
                  <a:cubicBezTo>
                    <a:pt x="-222" y="15414"/>
                    <a:pt x="-222" y="16817"/>
                    <a:pt x="258" y="18219"/>
                  </a:cubicBezTo>
                  <a:cubicBezTo>
                    <a:pt x="738" y="19622"/>
                    <a:pt x="1698" y="21024"/>
                    <a:pt x="5298" y="21165"/>
                  </a:cubicBezTo>
                  <a:cubicBezTo>
                    <a:pt x="8898" y="21305"/>
                    <a:pt x="15138" y="20183"/>
                    <a:pt x="21378" y="19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4584015" y="1493225"/>
              <a:ext cx="73906" cy="17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3" h="21356" fill="norm" stroke="1" extrusionOk="0">
                  <a:moveTo>
                    <a:pt x="1118" y="0"/>
                  </a:moveTo>
                  <a:cubicBezTo>
                    <a:pt x="4037" y="2863"/>
                    <a:pt x="6956" y="5725"/>
                    <a:pt x="9291" y="8718"/>
                  </a:cubicBezTo>
                  <a:cubicBezTo>
                    <a:pt x="11626" y="11711"/>
                    <a:pt x="13378" y="14834"/>
                    <a:pt x="13378" y="16916"/>
                  </a:cubicBezTo>
                  <a:cubicBezTo>
                    <a:pt x="13378" y="18998"/>
                    <a:pt x="11626" y="20039"/>
                    <a:pt x="9291" y="20689"/>
                  </a:cubicBezTo>
                  <a:cubicBezTo>
                    <a:pt x="6956" y="21340"/>
                    <a:pt x="4037" y="21600"/>
                    <a:pt x="1994" y="21080"/>
                  </a:cubicBezTo>
                  <a:cubicBezTo>
                    <a:pt x="-49" y="20559"/>
                    <a:pt x="-1217" y="19258"/>
                    <a:pt x="1994" y="15745"/>
                  </a:cubicBezTo>
                  <a:cubicBezTo>
                    <a:pt x="5205" y="12231"/>
                    <a:pt x="12794" y="6506"/>
                    <a:pt x="20383" y="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4721420" y="151227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4759520" y="1429725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4813815" y="1488700"/>
              <a:ext cx="155256" cy="15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672" fill="norm" stroke="1" extrusionOk="0">
                  <a:moveTo>
                    <a:pt x="12653" y="592"/>
                  </a:moveTo>
                  <a:cubicBezTo>
                    <a:pt x="11194" y="38"/>
                    <a:pt x="9734" y="-516"/>
                    <a:pt x="7691" y="869"/>
                  </a:cubicBezTo>
                  <a:cubicBezTo>
                    <a:pt x="5648" y="2253"/>
                    <a:pt x="3021" y="5576"/>
                    <a:pt x="1561" y="8899"/>
                  </a:cubicBezTo>
                  <a:cubicBezTo>
                    <a:pt x="102" y="12222"/>
                    <a:pt x="-190" y="15546"/>
                    <a:pt x="102" y="17761"/>
                  </a:cubicBezTo>
                  <a:cubicBezTo>
                    <a:pt x="394" y="19976"/>
                    <a:pt x="1269" y="21084"/>
                    <a:pt x="4918" y="20530"/>
                  </a:cubicBezTo>
                  <a:cubicBezTo>
                    <a:pt x="8567" y="19976"/>
                    <a:pt x="14988" y="17761"/>
                    <a:pt x="21410" y="15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4931978" y="1309168"/>
              <a:ext cx="261423" cy="32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64" fill="norm" stroke="1" extrusionOk="0">
                  <a:moveTo>
                    <a:pt x="7694" y="13971"/>
                  </a:moveTo>
                  <a:cubicBezTo>
                    <a:pt x="5620" y="14677"/>
                    <a:pt x="3547" y="15382"/>
                    <a:pt x="2251" y="16229"/>
                  </a:cubicBezTo>
                  <a:cubicBezTo>
                    <a:pt x="955" y="17077"/>
                    <a:pt x="436" y="18065"/>
                    <a:pt x="177" y="18912"/>
                  </a:cubicBezTo>
                  <a:cubicBezTo>
                    <a:pt x="-82" y="19759"/>
                    <a:pt x="-82" y="20465"/>
                    <a:pt x="350" y="20888"/>
                  </a:cubicBezTo>
                  <a:cubicBezTo>
                    <a:pt x="782" y="21312"/>
                    <a:pt x="1646" y="21453"/>
                    <a:pt x="2424" y="21312"/>
                  </a:cubicBezTo>
                  <a:cubicBezTo>
                    <a:pt x="3201" y="21171"/>
                    <a:pt x="3892" y="20747"/>
                    <a:pt x="4497" y="20182"/>
                  </a:cubicBezTo>
                  <a:cubicBezTo>
                    <a:pt x="5102" y="19618"/>
                    <a:pt x="5620" y="18912"/>
                    <a:pt x="5793" y="18982"/>
                  </a:cubicBezTo>
                  <a:cubicBezTo>
                    <a:pt x="5966" y="19053"/>
                    <a:pt x="5793" y="19900"/>
                    <a:pt x="6139" y="20324"/>
                  </a:cubicBezTo>
                  <a:cubicBezTo>
                    <a:pt x="6484" y="20747"/>
                    <a:pt x="7348" y="20747"/>
                    <a:pt x="8644" y="19900"/>
                  </a:cubicBezTo>
                  <a:cubicBezTo>
                    <a:pt x="9940" y="19053"/>
                    <a:pt x="11668" y="17359"/>
                    <a:pt x="13569" y="14677"/>
                  </a:cubicBezTo>
                  <a:cubicBezTo>
                    <a:pt x="15470" y="11994"/>
                    <a:pt x="17544" y="8324"/>
                    <a:pt x="18840" y="5994"/>
                  </a:cubicBezTo>
                  <a:cubicBezTo>
                    <a:pt x="20136" y="3665"/>
                    <a:pt x="20654" y="2677"/>
                    <a:pt x="21000" y="1829"/>
                  </a:cubicBezTo>
                  <a:cubicBezTo>
                    <a:pt x="21345" y="982"/>
                    <a:pt x="21518" y="277"/>
                    <a:pt x="21086" y="65"/>
                  </a:cubicBezTo>
                  <a:cubicBezTo>
                    <a:pt x="20654" y="-147"/>
                    <a:pt x="19617" y="135"/>
                    <a:pt x="18494" y="1335"/>
                  </a:cubicBezTo>
                  <a:cubicBezTo>
                    <a:pt x="17371" y="2535"/>
                    <a:pt x="16161" y="4653"/>
                    <a:pt x="15384" y="6982"/>
                  </a:cubicBezTo>
                  <a:cubicBezTo>
                    <a:pt x="14606" y="9312"/>
                    <a:pt x="14260" y="11853"/>
                    <a:pt x="14606" y="13829"/>
                  </a:cubicBezTo>
                  <a:cubicBezTo>
                    <a:pt x="14952" y="15806"/>
                    <a:pt x="15988" y="17218"/>
                    <a:pt x="17025" y="18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5223070" y="1302725"/>
              <a:ext cx="9197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4" h="21600" fill="norm" stroke="1" extrusionOk="0">
                  <a:moveTo>
                    <a:pt x="16904" y="0"/>
                  </a:moveTo>
                  <a:cubicBezTo>
                    <a:pt x="19252" y="3541"/>
                    <a:pt x="21600" y="7082"/>
                    <a:pt x="19722" y="10505"/>
                  </a:cubicBezTo>
                  <a:cubicBezTo>
                    <a:pt x="17843" y="13928"/>
                    <a:pt x="11739" y="17233"/>
                    <a:pt x="7748" y="19062"/>
                  </a:cubicBezTo>
                  <a:cubicBezTo>
                    <a:pt x="3757" y="20892"/>
                    <a:pt x="1878" y="21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5808214" y="1493217"/>
              <a:ext cx="126057" cy="15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995" fill="norm" stroke="1" extrusionOk="0">
                  <a:moveTo>
                    <a:pt x="3079" y="4321"/>
                  </a:moveTo>
                  <a:cubicBezTo>
                    <a:pt x="2719" y="5761"/>
                    <a:pt x="2359" y="7201"/>
                    <a:pt x="2539" y="8785"/>
                  </a:cubicBezTo>
                  <a:cubicBezTo>
                    <a:pt x="2719" y="10369"/>
                    <a:pt x="3439" y="12097"/>
                    <a:pt x="4699" y="12961"/>
                  </a:cubicBezTo>
                  <a:cubicBezTo>
                    <a:pt x="5959" y="13825"/>
                    <a:pt x="7759" y="13825"/>
                    <a:pt x="9919" y="12385"/>
                  </a:cubicBezTo>
                  <a:cubicBezTo>
                    <a:pt x="12079" y="10945"/>
                    <a:pt x="14599" y="8065"/>
                    <a:pt x="15859" y="5905"/>
                  </a:cubicBezTo>
                  <a:cubicBezTo>
                    <a:pt x="17119" y="3745"/>
                    <a:pt x="17119" y="2305"/>
                    <a:pt x="16219" y="1297"/>
                  </a:cubicBezTo>
                  <a:cubicBezTo>
                    <a:pt x="15319" y="289"/>
                    <a:pt x="13519" y="-287"/>
                    <a:pt x="10999" y="145"/>
                  </a:cubicBezTo>
                  <a:cubicBezTo>
                    <a:pt x="8479" y="577"/>
                    <a:pt x="5239" y="2017"/>
                    <a:pt x="3079" y="4465"/>
                  </a:cubicBezTo>
                  <a:cubicBezTo>
                    <a:pt x="919" y="6913"/>
                    <a:pt x="-161" y="10369"/>
                    <a:pt x="19" y="13393"/>
                  </a:cubicBezTo>
                  <a:cubicBezTo>
                    <a:pt x="199" y="16417"/>
                    <a:pt x="1639" y="19009"/>
                    <a:pt x="5419" y="20161"/>
                  </a:cubicBezTo>
                  <a:cubicBezTo>
                    <a:pt x="9199" y="21313"/>
                    <a:pt x="15319" y="21025"/>
                    <a:pt x="21439" y="20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5996650" y="1481848"/>
              <a:ext cx="64621" cy="1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445" fill="norm" stroke="1" extrusionOk="0">
                  <a:moveTo>
                    <a:pt x="20607" y="3569"/>
                  </a:moveTo>
                  <a:cubicBezTo>
                    <a:pt x="18582" y="2328"/>
                    <a:pt x="16557" y="1086"/>
                    <a:pt x="13857" y="466"/>
                  </a:cubicBezTo>
                  <a:cubicBezTo>
                    <a:pt x="11157" y="-155"/>
                    <a:pt x="7782" y="-155"/>
                    <a:pt x="4744" y="466"/>
                  </a:cubicBezTo>
                  <a:cubicBezTo>
                    <a:pt x="1707" y="1086"/>
                    <a:pt x="-993" y="2328"/>
                    <a:pt x="357" y="4562"/>
                  </a:cubicBezTo>
                  <a:cubicBezTo>
                    <a:pt x="1707" y="6797"/>
                    <a:pt x="7107" y="10024"/>
                    <a:pt x="10819" y="12135"/>
                  </a:cubicBezTo>
                  <a:cubicBezTo>
                    <a:pt x="14532" y="14245"/>
                    <a:pt x="16557" y="15238"/>
                    <a:pt x="17907" y="16355"/>
                  </a:cubicBezTo>
                  <a:cubicBezTo>
                    <a:pt x="19257" y="17473"/>
                    <a:pt x="19932" y="18714"/>
                    <a:pt x="18920" y="19707"/>
                  </a:cubicBezTo>
                  <a:cubicBezTo>
                    <a:pt x="17907" y="20700"/>
                    <a:pt x="15207" y="21445"/>
                    <a:pt x="12507" y="21445"/>
                  </a:cubicBezTo>
                  <a:cubicBezTo>
                    <a:pt x="9807" y="21445"/>
                    <a:pt x="7107" y="20700"/>
                    <a:pt x="5420" y="19459"/>
                  </a:cubicBezTo>
                  <a:cubicBezTo>
                    <a:pt x="3732" y="18217"/>
                    <a:pt x="3057" y="16479"/>
                    <a:pt x="2382" y="14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6170399" y="1251925"/>
              <a:ext cx="81372" cy="42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54" fill="norm" stroke="1" extrusionOk="0">
                  <a:moveTo>
                    <a:pt x="21291" y="0"/>
                  </a:moveTo>
                  <a:cubicBezTo>
                    <a:pt x="16306" y="2822"/>
                    <a:pt x="11322" y="5644"/>
                    <a:pt x="7722" y="8629"/>
                  </a:cubicBezTo>
                  <a:cubicBezTo>
                    <a:pt x="4122" y="11614"/>
                    <a:pt x="1906" y="14762"/>
                    <a:pt x="799" y="16878"/>
                  </a:cubicBezTo>
                  <a:cubicBezTo>
                    <a:pt x="-309" y="18995"/>
                    <a:pt x="-309" y="20080"/>
                    <a:pt x="1076" y="20732"/>
                  </a:cubicBezTo>
                  <a:cubicBezTo>
                    <a:pt x="2460" y="21383"/>
                    <a:pt x="5229" y="21600"/>
                    <a:pt x="7722" y="21546"/>
                  </a:cubicBezTo>
                  <a:cubicBezTo>
                    <a:pt x="10214" y="21491"/>
                    <a:pt x="12429" y="21166"/>
                    <a:pt x="14091" y="20677"/>
                  </a:cubicBezTo>
                  <a:cubicBezTo>
                    <a:pt x="15753" y="20189"/>
                    <a:pt x="16860" y="19538"/>
                    <a:pt x="17968" y="18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150170" y="1429725"/>
              <a:ext cx="165101" cy="219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8100"/>
                  </a:moveTo>
                  <a:cubicBezTo>
                    <a:pt x="831" y="7062"/>
                    <a:pt x="1662" y="6023"/>
                    <a:pt x="3738" y="5400"/>
                  </a:cubicBezTo>
                  <a:cubicBezTo>
                    <a:pt x="5815" y="4777"/>
                    <a:pt x="9138" y="4569"/>
                    <a:pt x="11769" y="5712"/>
                  </a:cubicBezTo>
                  <a:cubicBezTo>
                    <a:pt x="14400" y="6854"/>
                    <a:pt x="16338" y="9346"/>
                    <a:pt x="17031" y="11631"/>
                  </a:cubicBezTo>
                  <a:cubicBezTo>
                    <a:pt x="17723" y="13915"/>
                    <a:pt x="17169" y="15992"/>
                    <a:pt x="16754" y="17862"/>
                  </a:cubicBezTo>
                  <a:cubicBezTo>
                    <a:pt x="16338" y="19731"/>
                    <a:pt x="16062" y="21392"/>
                    <a:pt x="15923" y="21496"/>
                  </a:cubicBezTo>
                  <a:cubicBezTo>
                    <a:pt x="15785" y="21600"/>
                    <a:pt x="15785" y="20146"/>
                    <a:pt x="16338" y="16927"/>
                  </a:cubicBezTo>
                  <a:cubicBezTo>
                    <a:pt x="16892" y="13708"/>
                    <a:pt x="18000" y="8723"/>
                    <a:pt x="18969" y="5608"/>
                  </a:cubicBezTo>
                  <a:cubicBezTo>
                    <a:pt x="19938" y="2492"/>
                    <a:pt x="20769" y="1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6361166" y="1480525"/>
              <a:ext cx="16365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5626" y="0"/>
                  </a:moveTo>
                  <a:cubicBezTo>
                    <a:pt x="5073" y="6133"/>
                    <a:pt x="4519" y="12267"/>
                    <a:pt x="3549" y="16133"/>
                  </a:cubicBezTo>
                  <a:cubicBezTo>
                    <a:pt x="2580" y="20000"/>
                    <a:pt x="1196" y="21600"/>
                    <a:pt x="503" y="21600"/>
                  </a:cubicBezTo>
                  <a:cubicBezTo>
                    <a:pt x="-189" y="21600"/>
                    <a:pt x="-189" y="20000"/>
                    <a:pt x="642" y="16933"/>
                  </a:cubicBezTo>
                  <a:cubicBezTo>
                    <a:pt x="1473" y="13867"/>
                    <a:pt x="3134" y="9333"/>
                    <a:pt x="4796" y="6267"/>
                  </a:cubicBezTo>
                  <a:cubicBezTo>
                    <a:pt x="6457" y="3200"/>
                    <a:pt x="8119" y="1600"/>
                    <a:pt x="9226" y="1467"/>
                  </a:cubicBezTo>
                  <a:cubicBezTo>
                    <a:pt x="10334" y="1333"/>
                    <a:pt x="10888" y="2667"/>
                    <a:pt x="11165" y="4267"/>
                  </a:cubicBezTo>
                  <a:cubicBezTo>
                    <a:pt x="11442" y="5867"/>
                    <a:pt x="11442" y="7733"/>
                    <a:pt x="11442" y="9467"/>
                  </a:cubicBezTo>
                  <a:cubicBezTo>
                    <a:pt x="11442" y="11200"/>
                    <a:pt x="11442" y="12800"/>
                    <a:pt x="11580" y="12800"/>
                  </a:cubicBezTo>
                  <a:cubicBezTo>
                    <a:pt x="11719" y="12800"/>
                    <a:pt x="11996" y="11200"/>
                    <a:pt x="12549" y="9733"/>
                  </a:cubicBezTo>
                  <a:cubicBezTo>
                    <a:pt x="13103" y="8267"/>
                    <a:pt x="13934" y="6933"/>
                    <a:pt x="14903" y="5733"/>
                  </a:cubicBezTo>
                  <a:cubicBezTo>
                    <a:pt x="15873" y="4533"/>
                    <a:pt x="16980" y="3467"/>
                    <a:pt x="18088" y="3333"/>
                  </a:cubicBezTo>
                  <a:cubicBezTo>
                    <a:pt x="19196" y="3200"/>
                    <a:pt x="20303" y="4000"/>
                    <a:pt x="20857" y="5733"/>
                  </a:cubicBezTo>
                  <a:cubicBezTo>
                    <a:pt x="21411" y="7467"/>
                    <a:pt x="21411" y="10133"/>
                    <a:pt x="21273" y="12133"/>
                  </a:cubicBezTo>
                  <a:cubicBezTo>
                    <a:pt x="21134" y="14133"/>
                    <a:pt x="20857" y="15467"/>
                    <a:pt x="20857" y="16400"/>
                  </a:cubicBezTo>
                  <a:cubicBezTo>
                    <a:pt x="20857" y="17333"/>
                    <a:pt x="21134" y="17867"/>
                    <a:pt x="21411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6601964" y="1229599"/>
              <a:ext cx="323426" cy="39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2" fill="norm" stroke="1" extrusionOk="0">
                  <a:moveTo>
                    <a:pt x="4986" y="17663"/>
                  </a:moveTo>
                  <a:cubicBezTo>
                    <a:pt x="5267" y="17091"/>
                    <a:pt x="5547" y="16520"/>
                    <a:pt x="5758" y="15777"/>
                  </a:cubicBezTo>
                  <a:cubicBezTo>
                    <a:pt x="5968" y="15034"/>
                    <a:pt x="6108" y="14120"/>
                    <a:pt x="5828" y="13720"/>
                  </a:cubicBezTo>
                  <a:cubicBezTo>
                    <a:pt x="5547" y="13320"/>
                    <a:pt x="4846" y="13434"/>
                    <a:pt x="3934" y="13891"/>
                  </a:cubicBezTo>
                  <a:cubicBezTo>
                    <a:pt x="3023" y="14348"/>
                    <a:pt x="1901" y="15148"/>
                    <a:pt x="1129" y="15834"/>
                  </a:cubicBezTo>
                  <a:cubicBezTo>
                    <a:pt x="358" y="16520"/>
                    <a:pt x="-63" y="17091"/>
                    <a:pt x="7" y="17548"/>
                  </a:cubicBezTo>
                  <a:cubicBezTo>
                    <a:pt x="77" y="18005"/>
                    <a:pt x="638" y="18348"/>
                    <a:pt x="1269" y="18463"/>
                  </a:cubicBezTo>
                  <a:cubicBezTo>
                    <a:pt x="1901" y="18577"/>
                    <a:pt x="2602" y="18463"/>
                    <a:pt x="3093" y="18691"/>
                  </a:cubicBezTo>
                  <a:cubicBezTo>
                    <a:pt x="3584" y="18920"/>
                    <a:pt x="3864" y="19491"/>
                    <a:pt x="4215" y="20005"/>
                  </a:cubicBezTo>
                  <a:cubicBezTo>
                    <a:pt x="4566" y="20520"/>
                    <a:pt x="4986" y="20977"/>
                    <a:pt x="5547" y="21205"/>
                  </a:cubicBezTo>
                  <a:cubicBezTo>
                    <a:pt x="6108" y="21434"/>
                    <a:pt x="6810" y="21434"/>
                    <a:pt x="7651" y="20920"/>
                  </a:cubicBezTo>
                  <a:cubicBezTo>
                    <a:pt x="8493" y="20405"/>
                    <a:pt x="9475" y="19377"/>
                    <a:pt x="11018" y="17320"/>
                  </a:cubicBezTo>
                  <a:cubicBezTo>
                    <a:pt x="12560" y="15263"/>
                    <a:pt x="14664" y="12177"/>
                    <a:pt x="16418" y="9434"/>
                  </a:cubicBezTo>
                  <a:cubicBezTo>
                    <a:pt x="18171" y="6691"/>
                    <a:pt x="19573" y="4291"/>
                    <a:pt x="20415" y="2691"/>
                  </a:cubicBezTo>
                  <a:cubicBezTo>
                    <a:pt x="21256" y="1091"/>
                    <a:pt x="21537" y="291"/>
                    <a:pt x="21397" y="63"/>
                  </a:cubicBezTo>
                  <a:cubicBezTo>
                    <a:pt x="21256" y="-166"/>
                    <a:pt x="20695" y="177"/>
                    <a:pt x="19643" y="2005"/>
                  </a:cubicBezTo>
                  <a:cubicBezTo>
                    <a:pt x="18592" y="3834"/>
                    <a:pt x="17049" y="7148"/>
                    <a:pt x="15927" y="9891"/>
                  </a:cubicBezTo>
                  <a:cubicBezTo>
                    <a:pt x="14805" y="12634"/>
                    <a:pt x="14103" y="14805"/>
                    <a:pt x="13682" y="16520"/>
                  </a:cubicBezTo>
                  <a:cubicBezTo>
                    <a:pt x="13262" y="18234"/>
                    <a:pt x="13121" y="19491"/>
                    <a:pt x="13402" y="20177"/>
                  </a:cubicBezTo>
                  <a:cubicBezTo>
                    <a:pt x="13682" y="20863"/>
                    <a:pt x="14384" y="20977"/>
                    <a:pt x="15436" y="20405"/>
                  </a:cubicBezTo>
                  <a:cubicBezTo>
                    <a:pt x="16488" y="19834"/>
                    <a:pt x="17890" y="18577"/>
                    <a:pt x="19293" y="17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6804705" y="1455125"/>
              <a:ext cx="10111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10478" y="21600"/>
                  </a:moveTo>
                  <a:cubicBezTo>
                    <a:pt x="8274" y="19800"/>
                    <a:pt x="6070" y="18000"/>
                    <a:pt x="3866" y="14400"/>
                  </a:cubicBezTo>
                  <a:cubicBezTo>
                    <a:pt x="1662" y="10800"/>
                    <a:pt x="-542" y="5400"/>
                    <a:pt x="119" y="2700"/>
                  </a:cubicBezTo>
                  <a:cubicBezTo>
                    <a:pt x="780" y="0"/>
                    <a:pt x="4307" y="0"/>
                    <a:pt x="8274" y="0"/>
                  </a:cubicBezTo>
                  <a:cubicBezTo>
                    <a:pt x="12242" y="0"/>
                    <a:pt x="16650" y="0"/>
                    <a:pt x="210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6950270" y="1463430"/>
              <a:ext cx="146051" cy="153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11989"/>
                  </a:moveTo>
                  <a:cubicBezTo>
                    <a:pt x="4070" y="10530"/>
                    <a:pt x="8139" y="9071"/>
                    <a:pt x="10800" y="7757"/>
                  </a:cubicBezTo>
                  <a:cubicBezTo>
                    <a:pt x="13461" y="6444"/>
                    <a:pt x="14713" y="5276"/>
                    <a:pt x="15652" y="3962"/>
                  </a:cubicBezTo>
                  <a:cubicBezTo>
                    <a:pt x="16591" y="2649"/>
                    <a:pt x="17217" y="1189"/>
                    <a:pt x="16748" y="460"/>
                  </a:cubicBezTo>
                  <a:cubicBezTo>
                    <a:pt x="16278" y="-270"/>
                    <a:pt x="14713" y="-270"/>
                    <a:pt x="12365" y="1481"/>
                  </a:cubicBezTo>
                  <a:cubicBezTo>
                    <a:pt x="10017" y="3233"/>
                    <a:pt x="6887" y="6735"/>
                    <a:pt x="5478" y="10092"/>
                  </a:cubicBezTo>
                  <a:cubicBezTo>
                    <a:pt x="4070" y="13449"/>
                    <a:pt x="4383" y="16660"/>
                    <a:pt x="5322" y="18557"/>
                  </a:cubicBezTo>
                  <a:cubicBezTo>
                    <a:pt x="6261" y="20454"/>
                    <a:pt x="7826" y="21038"/>
                    <a:pt x="10643" y="21184"/>
                  </a:cubicBezTo>
                  <a:cubicBezTo>
                    <a:pt x="13461" y="21330"/>
                    <a:pt x="17530" y="21038"/>
                    <a:pt x="21600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7667820" y="1157598"/>
              <a:ext cx="107156" cy="50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71" fill="norm" stroke="1" extrusionOk="0">
                  <a:moveTo>
                    <a:pt x="19059" y="3994"/>
                  </a:moveTo>
                  <a:cubicBezTo>
                    <a:pt x="19906" y="3546"/>
                    <a:pt x="20753" y="3098"/>
                    <a:pt x="21176" y="2470"/>
                  </a:cubicBezTo>
                  <a:cubicBezTo>
                    <a:pt x="21600" y="1843"/>
                    <a:pt x="21600" y="1036"/>
                    <a:pt x="20541" y="543"/>
                  </a:cubicBezTo>
                  <a:cubicBezTo>
                    <a:pt x="19482" y="50"/>
                    <a:pt x="17365" y="-129"/>
                    <a:pt x="14824" y="95"/>
                  </a:cubicBezTo>
                  <a:cubicBezTo>
                    <a:pt x="12282" y="319"/>
                    <a:pt x="9318" y="947"/>
                    <a:pt x="6565" y="2739"/>
                  </a:cubicBezTo>
                  <a:cubicBezTo>
                    <a:pt x="3812" y="4532"/>
                    <a:pt x="1271" y="7489"/>
                    <a:pt x="1059" y="10312"/>
                  </a:cubicBezTo>
                  <a:cubicBezTo>
                    <a:pt x="847" y="13136"/>
                    <a:pt x="2965" y="15825"/>
                    <a:pt x="4235" y="17438"/>
                  </a:cubicBezTo>
                  <a:cubicBezTo>
                    <a:pt x="5506" y="19051"/>
                    <a:pt x="5929" y="19589"/>
                    <a:pt x="6141" y="20082"/>
                  </a:cubicBezTo>
                  <a:cubicBezTo>
                    <a:pt x="6353" y="20575"/>
                    <a:pt x="6353" y="21023"/>
                    <a:pt x="5294" y="21247"/>
                  </a:cubicBezTo>
                  <a:cubicBezTo>
                    <a:pt x="4235" y="21471"/>
                    <a:pt x="2118" y="21471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7599129" y="1404325"/>
              <a:ext cx="369068" cy="19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28" fill="norm" stroke="1" extrusionOk="0">
                  <a:moveTo>
                    <a:pt x="1038" y="18613"/>
                  </a:moveTo>
                  <a:cubicBezTo>
                    <a:pt x="669" y="17234"/>
                    <a:pt x="301" y="15855"/>
                    <a:pt x="117" y="14362"/>
                  </a:cubicBezTo>
                  <a:cubicBezTo>
                    <a:pt x="-67" y="12868"/>
                    <a:pt x="-67" y="11260"/>
                    <a:pt x="363" y="10340"/>
                  </a:cubicBezTo>
                  <a:cubicBezTo>
                    <a:pt x="792" y="9421"/>
                    <a:pt x="1651" y="9191"/>
                    <a:pt x="3799" y="8962"/>
                  </a:cubicBezTo>
                  <a:cubicBezTo>
                    <a:pt x="5947" y="8732"/>
                    <a:pt x="9383" y="8502"/>
                    <a:pt x="11592" y="7928"/>
                  </a:cubicBezTo>
                  <a:cubicBezTo>
                    <a:pt x="13801" y="7353"/>
                    <a:pt x="14783" y="6434"/>
                    <a:pt x="14844" y="5974"/>
                  </a:cubicBezTo>
                  <a:cubicBezTo>
                    <a:pt x="14906" y="5515"/>
                    <a:pt x="14047" y="5515"/>
                    <a:pt x="12942" y="6319"/>
                  </a:cubicBezTo>
                  <a:cubicBezTo>
                    <a:pt x="11838" y="7123"/>
                    <a:pt x="10488" y="8732"/>
                    <a:pt x="9690" y="10111"/>
                  </a:cubicBezTo>
                  <a:cubicBezTo>
                    <a:pt x="8892" y="11489"/>
                    <a:pt x="8647" y="12638"/>
                    <a:pt x="8524" y="13787"/>
                  </a:cubicBezTo>
                  <a:cubicBezTo>
                    <a:pt x="8401" y="14936"/>
                    <a:pt x="8401" y="16085"/>
                    <a:pt x="8585" y="17119"/>
                  </a:cubicBezTo>
                  <a:cubicBezTo>
                    <a:pt x="8769" y="18153"/>
                    <a:pt x="9138" y="19072"/>
                    <a:pt x="9628" y="19417"/>
                  </a:cubicBezTo>
                  <a:cubicBezTo>
                    <a:pt x="10119" y="19762"/>
                    <a:pt x="10733" y="19532"/>
                    <a:pt x="11531" y="18498"/>
                  </a:cubicBezTo>
                  <a:cubicBezTo>
                    <a:pt x="12328" y="17464"/>
                    <a:pt x="13310" y="15626"/>
                    <a:pt x="13924" y="13443"/>
                  </a:cubicBezTo>
                  <a:cubicBezTo>
                    <a:pt x="14538" y="11260"/>
                    <a:pt x="14783" y="8732"/>
                    <a:pt x="14906" y="6894"/>
                  </a:cubicBezTo>
                  <a:cubicBezTo>
                    <a:pt x="15028" y="5055"/>
                    <a:pt x="15028" y="3906"/>
                    <a:pt x="15274" y="3906"/>
                  </a:cubicBezTo>
                  <a:cubicBezTo>
                    <a:pt x="15519" y="3906"/>
                    <a:pt x="16010" y="5055"/>
                    <a:pt x="17053" y="7238"/>
                  </a:cubicBezTo>
                  <a:cubicBezTo>
                    <a:pt x="18097" y="9421"/>
                    <a:pt x="19692" y="12638"/>
                    <a:pt x="20551" y="15051"/>
                  </a:cubicBezTo>
                  <a:cubicBezTo>
                    <a:pt x="21410" y="17464"/>
                    <a:pt x="21533" y="19072"/>
                    <a:pt x="21288" y="20106"/>
                  </a:cubicBezTo>
                  <a:cubicBezTo>
                    <a:pt x="21042" y="21140"/>
                    <a:pt x="20428" y="21600"/>
                    <a:pt x="19876" y="21370"/>
                  </a:cubicBezTo>
                  <a:cubicBezTo>
                    <a:pt x="19324" y="21140"/>
                    <a:pt x="18833" y="20221"/>
                    <a:pt x="18710" y="17119"/>
                  </a:cubicBezTo>
                  <a:cubicBezTo>
                    <a:pt x="18588" y="14017"/>
                    <a:pt x="18833" y="8732"/>
                    <a:pt x="19263" y="5515"/>
                  </a:cubicBezTo>
                  <a:cubicBezTo>
                    <a:pt x="19692" y="2298"/>
                    <a:pt x="20306" y="1149"/>
                    <a:pt x="209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8521673" y="1430205"/>
              <a:ext cx="244698" cy="20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714" fill="norm" stroke="1" extrusionOk="0">
                  <a:moveTo>
                    <a:pt x="15940" y="4357"/>
                  </a:moveTo>
                  <a:cubicBezTo>
                    <a:pt x="15754" y="3308"/>
                    <a:pt x="15567" y="2260"/>
                    <a:pt x="14543" y="1211"/>
                  </a:cubicBezTo>
                  <a:cubicBezTo>
                    <a:pt x="13519" y="163"/>
                    <a:pt x="11657" y="-886"/>
                    <a:pt x="9143" y="1211"/>
                  </a:cubicBezTo>
                  <a:cubicBezTo>
                    <a:pt x="6629" y="3308"/>
                    <a:pt x="3464" y="8551"/>
                    <a:pt x="1788" y="11906"/>
                  </a:cubicBezTo>
                  <a:cubicBezTo>
                    <a:pt x="112" y="15262"/>
                    <a:pt x="-74" y="16730"/>
                    <a:pt x="19" y="17988"/>
                  </a:cubicBezTo>
                  <a:cubicBezTo>
                    <a:pt x="112" y="19246"/>
                    <a:pt x="485" y="20295"/>
                    <a:pt x="2254" y="19561"/>
                  </a:cubicBezTo>
                  <a:cubicBezTo>
                    <a:pt x="4023" y="18827"/>
                    <a:pt x="7188" y="16310"/>
                    <a:pt x="9050" y="14632"/>
                  </a:cubicBezTo>
                  <a:cubicBezTo>
                    <a:pt x="10912" y="12955"/>
                    <a:pt x="11471" y="12116"/>
                    <a:pt x="12029" y="10963"/>
                  </a:cubicBezTo>
                  <a:cubicBezTo>
                    <a:pt x="12588" y="9809"/>
                    <a:pt x="13147" y="8341"/>
                    <a:pt x="13426" y="8551"/>
                  </a:cubicBezTo>
                  <a:cubicBezTo>
                    <a:pt x="13705" y="8761"/>
                    <a:pt x="13705" y="10648"/>
                    <a:pt x="15009" y="12955"/>
                  </a:cubicBezTo>
                  <a:cubicBezTo>
                    <a:pt x="16312" y="15262"/>
                    <a:pt x="18919" y="17988"/>
                    <a:pt x="21526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9382320" y="1432080"/>
              <a:ext cx="142378" cy="281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44" fill="norm" stroke="1" extrusionOk="0">
                  <a:moveTo>
                    <a:pt x="20965" y="4142"/>
                  </a:moveTo>
                  <a:cubicBezTo>
                    <a:pt x="21282" y="3022"/>
                    <a:pt x="21600" y="1902"/>
                    <a:pt x="21124" y="1102"/>
                  </a:cubicBezTo>
                  <a:cubicBezTo>
                    <a:pt x="20647" y="302"/>
                    <a:pt x="19376" y="-178"/>
                    <a:pt x="16359" y="62"/>
                  </a:cubicBezTo>
                  <a:cubicBezTo>
                    <a:pt x="13341" y="302"/>
                    <a:pt x="8576" y="1262"/>
                    <a:pt x="5876" y="3022"/>
                  </a:cubicBezTo>
                  <a:cubicBezTo>
                    <a:pt x="3176" y="4782"/>
                    <a:pt x="2541" y="7342"/>
                    <a:pt x="4129" y="9582"/>
                  </a:cubicBezTo>
                  <a:cubicBezTo>
                    <a:pt x="5718" y="11822"/>
                    <a:pt x="9529" y="13742"/>
                    <a:pt x="11912" y="15022"/>
                  </a:cubicBezTo>
                  <a:cubicBezTo>
                    <a:pt x="14294" y="16302"/>
                    <a:pt x="15247" y="16942"/>
                    <a:pt x="14612" y="17902"/>
                  </a:cubicBezTo>
                  <a:cubicBezTo>
                    <a:pt x="13976" y="18862"/>
                    <a:pt x="11753" y="20142"/>
                    <a:pt x="9688" y="20782"/>
                  </a:cubicBezTo>
                  <a:cubicBezTo>
                    <a:pt x="7624" y="21422"/>
                    <a:pt x="5718" y="21422"/>
                    <a:pt x="4129" y="20622"/>
                  </a:cubicBezTo>
                  <a:cubicBezTo>
                    <a:pt x="2541" y="19822"/>
                    <a:pt x="1271" y="18222"/>
                    <a:pt x="0" y="16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9601130" y="1264625"/>
              <a:ext cx="73291" cy="44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18" fill="norm" stroke="1" extrusionOk="0">
                  <a:moveTo>
                    <a:pt x="21369" y="0"/>
                  </a:moveTo>
                  <a:cubicBezTo>
                    <a:pt x="17049" y="1623"/>
                    <a:pt x="12729" y="3245"/>
                    <a:pt x="9335" y="5882"/>
                  </a:cubicBezTo>
                  <a:cubicBezTo>
                    <a:pt x="5940" y="8518"/>
                    <a:pt x="3472" y="12169"/>
                    <a:pt x="1929" y="14755"/>
                  </a:cubicBezTo>
                  <a:cubicBezTo>
                    <a:pt x="386" y="17341"/>
                    <a:pt x="-231" y="18862"/>
                    <a:pt x="78" y="19876"/>
                  </a:cubicBezTo>
                  <a:cubicBezTo>
                    <a:pt x="386" y="20890"/>
                    <a:pt x="1620" y="21397"/>
                    <a:pt x="3780" y="21499"/>
                  </a:cubicBezTo>
                  <a:cubicBezTo>
                    <a:pt x="5940" y="21600"/>
                    <a:pt x="9026" y="21296"/>
                    <a:pt x="12112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9561353" y="1514392"/>
              <a:ext cx="189268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4846" y="21600"/>
                  </a:moveTo>
                  <a:cubicBezTo>
                    <a:pt x="2710" y="21600"/>
                    <a:pt x="573" y="21600"/>
                    <a:pt x="99" y="16200"/>
                  </a:cubicBezTo>
                  <a:cubicBezTo>
                    <a:pt x="-376" y="10800"/>
                    <a:pt x="811" y="0"/>
                    <a:pt x="4609" y="0"/>
                  </a:cubicBezTo>
                  <a:cubicBezTo>
                    <a:pt x="8406" y="0"/>
                    <a:pt x="14815" y="10800"/>
                    <a:pt x="212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9650670" y="1275209"/>
              <a:ext cx="277751" cy="39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90" fill="norm" stroke="1" extrusionOk="0">
                  <a:moveTo>
                    <a:pt x="11163" y="12590"/>
                  </a:moveTo>
                  <a:cubicBezTo>
                    <a:pt x="8708" y="12937"/>
                    <a:pt x="6254" y="13283"/>
                    <a:pt x="4372" y="14207"/>
                  </a:cubicBezTo>
                  <a:cubicBezTo>
                    <a:pt x="2490" y="15132"/>
                    <a:pt x="1181" y="16633"/>
                    <a:pt x="527" y="17730"/>
                  </a:cubicBezTo>
                  <a:cubicBezTo>
                    <a:pt x="-128" y="18828"/>
                    <a:pt x="-128" y="19521"/>
                    <a:pt x="281" y="19983"/>
                  </a:cubicBezTo>
                  <a:cubicBezTo>
                    <a:pt x="690" y="20445"/>
                    <a:pt x="1508" y="20676"/>
                    <a:pt x="2899" y="20098"/>
                  </a:cubicBezTo>
                  <a:cubicBezTo>
                    <a:pt x="4290" y="19521"/>
                    <a:pt x="6254" y="18135"/>
                    <a:pt x="7399" y="16864"/>
                  </a:cubicBezTo>
                  <a:cubicBezTo>
                    <a:pt x="8545" y="15594"/>
                    <a:pt x="8872" y="14439"/>
                    <a:pt x="8872" y="14323"/>
                  </a:cubicBezTo>
                  <a:cubicBezTo>
                    <a:pt x="8872" y="14207"/>
                    <a:pt x="8545" y="15132"/>
                    <a:pt x="8381" y="16171"/>
                  </a:cubicBezTo>
                  <a:cubicBezTo>
                    <a:pt x="8217" y="17211"/>
                    <a:pt x="8217" y="18366"/>
                    <a:pt x="8463" y="19232"/>
                  </a:cubicBezTo>
                  <a:cubicBezTo>
                    <a:pt x="8708" y="20098"/>
                    <a:pt x="9199" y="20676"/>
                    <a:pt x="9854" y="20734"/>
                  </a:cubicBezTo>
                  <a:cubicBezTo>
                    <a:pt x="10508" y="20791"/>
                    <a:pt x="11327" y="20329"/>
                    <a:pt x="12308" y="18828"/>
                  </a:cubicBezTo>
                  <a:cubicBezTo>
                    <a:pt x="13290" y="17326"/>
                    <a:pt x="14436" y="14785"/>
                    <a:pt x="15581" y="11666"/>
                  </a:cubicBezTo>
                  <a:cubicBezTo>
                    <a:pt x="16727" y="8548"/>
                    <a:pt x="17872" y="4851"/>
                    <a:pt x="18527" y="2714"/>
                  </a:cubicBezTo>
                  <a:cubicBezTo>
                    <a:pt x="19181" y="578"/>
                    <a:pt x="19345" y="0"/>
                    <a:pt x="19427" y="0"/>
                  </a:cubicBezTo>
                  <a:cubicBezTo>
                    <a:pt x="19508" y="0"/>
                    <a:pt x="19508" y="578"/>
                    <a:pt x="19017" y="2657"/>
                  </a:cubicBezTo>
                  <a:cubicBezTo>
                    <a:pt x="18527" y="4736"/>
                    <a:pt x="17545" y="8317"/>
                    <a:pt x="16808" y="11435"/>
                  </a:cubicBezTo>
                  <a:cubicBezTo>
                    <a:pt x="16072" y="14554"/>
                    <a:pt x="15581" y="17211"/>
                    <a:pt x="15499" y="18828"/>
                  </a:cubicBezTo>
                  <a:cubicBezTo>
                    <a:pt x="15417" y="20445"/>
                    <a:pt x="15745" y="21022"/>
                    <a:pt x="16399" y="21311"/>
                  </a:cubicBezTo>
                  <a:cubicBezTo>
                    <a:pt x="17054" y="21600"/>
                    <a:pt x="18036" y="21600"/>
                    <a:pt x="18936" y="20849"/>
                  </a:cubicBezTo>
                  <a:cubicBezTo>
                    <a:pt x="19836" y="20098"/>
                    <a:pt x="20654" y="18597"/>
                    <a:pt x="21472" y="17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9784254" y="1493225"/>
              <a:ext cx="156867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3200" y="12960"/>
                  </a:moveTo>
                  <a:cubicBezTo>
                    <a:pt x="1472" y="17280"/>
                    <a:pt x="-256" y="21600"/>
                    <a:pt x="32" y="21600"/>
                  </a:cubicBezTo>
                  <a:cubicBezTo>
                    <a:pt x="320" y="21600"/>
                    <a:pt x="2624" y="17280"/>
                    <a:pt x="6512" y="12960"/>
                  </a:cubicBezTo>
                  <a:cubicBezTo>
                    <a:pt x="10400" y="8640"/>
                    <a:pt x="15872" y="4320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9960170" y="1518625"/>
              <a:ext cx="38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989242" y="1407411"/>
              <a:ext cx="21729" cy="2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702" fill="norm" stroke="1" extrusionOk="0">
                  <a:moveTo>
                    <a:pt x="2484" y="20702"/>
                  </a:moveTo>
                  <a:cubicBezTo>
                    <a:pt x="521" y="10884"/>
                    <a:pt x="-1443" y="1066"/>
                    <a:pt x="1502" y="84"/>
                  </a:cubicBezTo>
                  <a:cubicBezTo>
                    <a:pt x="4448" y="-898"/>
                    <a:pt x="12302" y="6957"/>
                    <a:pt x="20157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0041144" y="1465819"/>
              <a:ext cx="74891" cy="216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1" h="21266" fill="norm" stroke="1" extrusionOk="0">
                  <a:moveTo>
                    <a:pt x="19181" y="2690"/>
                  </a:moveTo>
                  <a:cubicBezTo>
                    <a:pt x="16907" y="1859"/>
                    <a:pt x="14633" y="1028"/>
                    <a:pt x="11507" y="509"/>
                  </a:cubicBezTo>
                  <a:cubicBezTo>
                    <a:pt x="8381" y="-10"/>
                    <a:pt x="4402" y="-218"/>
                    <a:pt x="2128" y="301"/>
                  </a:cubicBezTo>
                  <a:cubicBezTo>
                    <a:pt x="-146" y="820"/>
                    <a:pt x="-714" y="2067"/>
                    <a:pt x="991" y="3520"/>
                  </a:cubicBezTo>
                  <a:cubicBezTo>
                    <a:pt x="2697" y="4974"/>
                    <a:pt x="6675" y="6636"/>
                    <a:pt x="10654" y="9232"/>
                  </a:cubicBezTo>
                  <a:cubicBezTo>
                    <a:pt x="14633" y="11828"/>
                    <a:pt x="18612" y="15359"/>
                    <a:pt x="19749" y="17540"/>
                  </a:cubicBezTo>
                  <a:cubicBezTo>
                    <a:pt x="20886" y="19720"/>
                    <a:pt x="19181" y="20551"/>
                    <a:pt x="16907" y="20967"/>
                  </a:cubicBezTo>
                  <a:cubicBezTo>
                    <a:pt x="14633" y="21382"/>
                    <a:pt x="11791" y="21382"/>
                    <a:pt x="10086" y="20863"/>
                  </a:cubicBezTo>
                  <a:cubicBezTo>
                    <a:pt x="8381" y="20344"/>
                    <a:pt x="7812" y="19305"/>
                    <a:pt x="7812" y="18059"/>
                  </a:cubicBezTo>
                  <a:cubicBezTo>
                    <a:pt x="7812" y="16813"/>
                    <a:pt x="8381" y="15359"/>
                    <a:pt x="8949" y="13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0186567" y="1283675"/>
              <a:ext cx="65704" cy="423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479" fill="norm" stroke="1" extrusionOk="0">
                  <a:moveTo>
                    <a:pt x="20952" y="0"/>
                  </a:moveTo>
                  <a:cubicBezTo>
                    <a:pt x="16902" y="3439"/>
                    <a:pt x="12852" y="6878"/>
                    <a:pt x="9139" y="10209"/>
                  </a:cubicBezTo>
                  <a:cubicBezTo>
                    <a:pt x="5427" y="13540"/>
                    <a:pt x="2052" y="16764"/>
                    <a:pt x="702" y="18699"/>
                  </a:cubicBezTo>
                  <a:cubicBezTo>
                    <a:pt x="-648" y="20633"/>
                    <a:pt x="27" y="21278"/>
                    <a:pt x="2052" y="21439"/>
                  </a:cubicBezTo>
                  <a:cubicBezTo>
                    <a:pt x="4077" y="21600"/>
                    <a:pt x="7452" y="21278"/>
                    <a:pt x="10152" y="20418"/>
                  </a:cubicBezTo>
                  <a:cubicBezTo>
                    <a:pt x="12852" y="19558"/>
                    <a:pt x="14877" y="18161"/>
                    <a:pt x="16902" y="16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0180303" y="1442425"/>
              <a:ext cx="12276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24" y="9257"/>
                  </a:moveTo>
                  <a:cubicBezTo>
                    <a:pt x="1862" y="8434"/>
                    <a:pt x="0" y="7611"/>
                    <a:pt x="0" y="7097"/>
                  </a:cubicBezTo>
                  <a:cubicBezTo>
                    <a:pt x="0" y="6583"/>
                    <a:pt x="1862" y="6377"/>
                    <a:pt x="3724" y="6171"/>
                  </a:cubicBezTo>
                  <a:cubicBezTo>
                    <a:pt x="5586" y="5966"/>
                    <a:pt x="7448" y="5760"/>
                    <a:pt x="9869" y="7406"/>
                  </a:cubicBezTo>
                  <a:cubicBezTo>
                    <a:pt x="12290" y="9051"/>
                    <a:pt x="15269" y="12549"/>
                    <a:pt x="16945" y="14811"/>
                  </a:cubicBezTo>
                  <a:cubicBezTo>
                    <a:pt x="18621" y="17074"/>
                    <a:pt x="18993" y="18103"/>
                    <a:pt x="18621" y="19234"/>
                  </a:cubicBezTo>
                  <a:cubicBezTo>
                    <a:pt x="18248" y="20366"/>
                    <a:pt x="17131" y="21600"/>
                    <a:pt x="16386" y="21600"/>
                  </a:cubicBezTo>
                  <a:cubicBezTo>
                    <a:pt x="15641" y="21600"/>
                    <a:pt x="15269" y="20366"/>
                    <a:pt x="15641" y="17383"/>
                  </a:cubicBezTo>
                  <a:cubicBezTo>
                    <a:pt x="16014" y="14400"/>
                    <a:pt x="17131" y="9669"/>
                    <a:pt x="18062" y="6583"/>
                  </a:cubicBezTo>
                  <a:cubicBezTo>
                    <a:pt x="18993" y="3497"/>
                    <a:pt x="19738" y="2057"/>
                    <a:pt x="20297" y="1234"/>
                  </a:cubicBezTo>
                  <a:cubicBezTo>
                    <a:pt x="20855" y="411"/>
                    <a:pt x="21228" y="2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330259" y="1306655"/>
              <a:ext cx="387814" cy="3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200" fill="norm" stroke="1" extrusionOk="0">
                  <a:moveTo>
                    <a:pt x="6870" y="13549"/>
                  </a:moveTo>
                  <a:cubicBezTo>
                    <a:pt x="6754" y="12928"/>
                    <a:pt x="6638" y="12308"/>
                    <a:pt x="6347" y="11811"/>
                  </a:cubicBezTo>
                  <a:cubicBezTo>
                    <a:pt x="6057" y="11315"/>
                    <a:pt x="5592" y="10942"/>
                    <a:pt x="4547" y="11687"/>
                  </a:cubicBezTo>
                  <a:cubicBezTo>
                    <a:pt x="3502" y="12432"/>
                    <a:pt x="1876" y="14294"/>
                    <a:pt x="947" y="15908"/>
                  </a:cubicBezTo>
                  <a:cubicBezTo>
                    <a:pt x="18" y="17522"/>
                    <a:pt x="-214" y="18887"/>
                    <a:pt x="192" y="19880"/>
                  </a:cubicBezTo>
                  <a:cubicBezTo>
                    <a:pt x="599" y="20873"/>
                    <a:pt x="1644" y="21494"/>
                    <a:pt x="3270" y="21060"/>
                  </a:cubicBezTo>
                  <a:cubicBezTo>
                    <a:pt x="4896" y="20625"/>
                    <a:pt x="7102" y="19135"/>
                    <a:pt x="8380" y="18142"/>
                  </a:cubicBezTo>
                  <a:cubicBezTo>
                    <a:pt x="9657" y="17149"/>
                    <a:pt x="10005" y="16653"/>
                    <a:pt x="9831" y="16404"/>
                  </a:cubicBezTo>
                  <a:cubicBezTo>
                    <a:pt x="9657" y="16156"/>
                    <a:pt x="8960" y="16156"/>
                    <a:pt x="8380" y="16342"/>
                  </a:cubicBezTo>
                  <a:cubicBezTo>
                    <a:pt x="7799" y="16528"/>
                    <a:pt x="7334" y="16901"/>
                    <a:pt x="7102" y="17397"/>
                  </a:cubicBezTo>
                  <a:cubicBezTo>
                    <a:pt x="6870" y="17894"/>
                    <a:pt x="6870" y="18515"/>
                    <a:pt x="7160" y="18763"/>
                  </a:cubicBezTo>
                  <a:cubicBezTo>
                    <a:pt x="7451" y="19011"/>
                    <a:pt x="8031" y="18887"/>
                    <a:pt x="8554" y="18577"/>
                  </a:cubicBezTo>
                  <a:cubicBezTo>
                    <a:pt x="9076" y="18266"/>
                    <a:pt x="9541" y="17770"/>
                    <a:pt x="9715" y="17956"/>
                  </a:cubicBezTo>
                  <a:cubicBezTo>
                    <a:pt x="9889" y="18142"/>
                    <a:pt x="9773" y="19011"/>
                    <a:pt x="10005" y="19446"/>
                  </a:cubicBezTo>
                  <a:cubicBezTo>
                    <a:pt x="10238" y="19880"/>
                    <a:pt x="10818" y="19880"/>
                    <a:pt x="11573" y="19384"/>
                  </a:cubicBezTo>
                  <a:cubicBezTo>
                    <a:pt x="12328" y="18887"/>
                    <a:pt x="13257" y="17894"/>
                    <a:pt x="14651" y="15535"/>
                  </a:cubicBezTo>
                  <a:cubicBezTo>
                    <a:pt x="16044" y="13177"/>
                    <a:pt x="17902" y="9453"/>
                    <a:pt x="19063" y="6908"/>
                  </a:cubicBezTo>
                  <a:cubicBezTo>
                    <a:pt x="20225" y="4363"/>
                    <a:pt x="20689" y="2997"/>
                    <a:pt x="20980" y="1942"/>
                  </a:cubicBezTo>
                  <a:cubicBezTo>
                    <a:pt x="21270" y="887"/>
                    <a:pt x="21386" y="142"/>
                    <a:pt x="21154" y="18"/>
                  </a:cubicBezTo>
                  <a:cubicBezTo>
                    <a:pt x="20921" y="-106"/>
                    <a:pt x="20341" y="391"/>
                    <a:pt x="19470" y="2377"/>
                  </a:cubicBezTo>
                  <a:cubicBezTo>
                    <a:pt x="18599" y="4363"/>
                    <a:pt x="17438" y="7839"/>
                    <a:pt x="16973" y="11066"/>
                  </a:cubicBezTo>
                  <a:cubicBezTo>
                    <a:pt x="16509" y="14294"/>
                    <a:pt x="16741" y="17273"/>
                    <a:pt x="16973" y="20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1006027" y="1291763"/>
              <a:ext cx="147944" cy="48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23" fill="norm" stroke="1" extrusionOk="0">
                  <a:moveTo>
                    <a:pt x="21264" y="3009"/>
                  </a:moveTo>
                  <a:cubicBezTo>
                    <a:pt x="21264" y="2448"/>
                    <a:pt x="21264" y="1887"/>
                    <a:pt x="20656" y="1372"/>
                  </a:cubicBezTo>
                  <a:cubicBezTo>
                    <a:pt x="20047" y="858"/>
                    <a:pt x="18830" y="391"/>
                    <a:pt x="17309" y="157"/>
                  </a:cubicBezTo>
                  <a:cubicBezTo>
                    <a:pt x="15788" y="-77"/>
                    <a:pt x="13963" y="-77"/>
                    <a:pt x="12289" y="344"/>
                  </a:cubicBezTo>
                  <a:cubicBezTo>
                    <a:pt x="10616" y="765"/>
                    <a:pt x="9095" y="1606"/>
                    <a:pt x="6965" y="3617"/>
                  </a:cubicBezTo>
                  <a:cubicBezTo>
                    <a:pt x="4836" y="5627"/>
                    <a:pt x="2098" y="8806"/>
                    <a:pt x="881" y="11985"/>
                  </a:cubicBezTo>
                  <a:cubicBezTo>
                    <a:pt x="-336" y="15165"/>
                    <a:pt x="-32" y="18344"/>
                    <a:pt x="272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0932425" y="1572311"/>
              <a:ext cx="340499" cy="18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09" fill="norm" stroke="1" extrusionOk="0">
                  <a:moveTo>
                    <a:pt x="353" y="10473"/>
                  </a:moveTo>
                  <a:cubicBezTo>
                    <a:pt x="88" y="9033"/>
                    <a:pt x="-177" y="7593"/>
                    <a:pt x="154" y="6633"/>
                  </a:cubicBezTo>
                  <a:cubicBezTo>
                    <a:pt x="486" y="5673"/>
                    <a:pt x="1413" y="5193"/>
                    <a:pt x="3003" y="4833"/>
                  </a:cubicBezTo>
                  <a:cubicBezTo>
                    <a:pt x="4594" y="4473"/>
                    <a:pt x="6846" y="4233"/>
                    <a:pt x="8304" y="3873"/>
                  </a:cubicBezTo>
                  <a:cubicBezTo>
                    <a:pt x="9762" y="3513"/>
                    <a:pt x="10424" y="3033"/>
                    <a:pt x="10490" y="3273"/>
                  </a:cubicBezTo>
                  <a:cubicBezTo>
                    <a:pt x="10557" y="3513"/>
                    <a:pt x="10027" y="4473"/>
                    <a:pt x="9629" y="6993"/>
                  </a:cubicBezTo>
                  <a:cubicBezTo>
                    <a:pt x="9232" y="9513"/>
                    <a:pt x="8967" y="13593"/>
                    <a:pt x="8900" y="16233"/>
                  </a:cubicBezTo>
                  <a:cubicBezTo>
                    <a:pt x="8834" y="18873"/>
                    <a:pt x="8967" y="20073"/>
                    <a:pt x="9364" y="20673"/>
                  </a:cubicBezTo>
                  <a:cubicBezTo>
                    <a:pt x="9762" y="21273"/>
                    <a:pt x="10424" y="21273"/>
                    <a:pt x="10954" y="20553"/>
                  </a:cubicBezTo>
                  <a:cubicBezTo>
                    <a:pt x="11484" y="19833"/>
                    <a:pt x="11882" y="18393"/>
                    <a:pt x="12412" y="16233"/>
                  </a:cubicBezTo>
                  <a:cubicBezTo>
                    <a:pt x="12942" y="14073"/>
                    <a:pt x="13605" y="11193"/>
                    <a:pt x="14068" y="9153"/>
                  </a:cubicBezTo>
                  <a:cubicBezTo>
                    <a:pt x="14532" y="7113"/>
                    <a:pt x="14797" y="5913"/>
                    <a:pt x="14863" y="5913"/>
                  </a:cubicBezTo>
                  <a:cubicBezTo>
                    <a:pt x="14930" y="5913"/>
                    <a:pt x="14797" y="7113"/>
                    <a:pt x="14665" y="8313"/>
                  </a:cubicBezTo>
                  <a:cubicBezTo>
                    <a:pt x="14532" y="9513"/>
                    <a:pt x="14400" y="10713"/>
                    <a:pt x="14333" y="12033"/>
                  </a:cubicBezTo>
                  <a:cubicBezTo>
                    <a:pt x="14267" y="13353"/>
                    <a:pt x="14267" y="14793"/>
                    <a:pt x="14665" y="15393"/>
                  </a:cubicBezTo>
                  <a:cubicBezTo>
                    <a:pt x="15062" y="15993"/>
                    <a:pt x="15857" y="15753"/>
                    <a:pt x="16056" y="16113"/>
                  </a:cubicBezTo>
                  <a:cubicBezTo>
                    <a:pt x="16255" y="16473"/>
                    <a:pt x="15857" y="17433"/>
                    <a:pt x="15791" y="17313"/>
                  </a:cubicBezTo>
                  <a:cubicBezTo>
                    <a:pt x="15725" y="17193"/>
                    <a:pt x="15990" y="15993"/>
                    <a:pt x="16321" y="13593"/>
                  </a:cubicBezTo>
                  <a:cubicBezTo>
                    <a:pt x="16652" y="11193"/>
                    <a:pt x="17050" y="7593"/>
                    <a:pt x="17448" y="4953"/>
                  </a:cubicBezTo>
                  <a:cubicBezTo>
                    <a:pt x="17845" y="2313"/>
                    <a:pt x="18243" y="633"/>
                    <a:pt x="18706" y="153"/>
                  </a:cubicBezTo>
                  <a:cubicBezTo>
                    <a:pt x="19170" y="-327"/>
                    <a:pt x="19700" y="393"/>
                    <a:pt x="20032" y="1353"/>
                  </a:cubicBezTo>
                  <a:cubicBezTo>
                    <a:pt x="20363" y="2313"/>
                    <a:pt x="20495" y="3513"/>
                    <a:pt x="20760" y="5433"/>
                  </a:cubicBezTo>
                  <a:cubicBezTo>
                    <a:pt x="21025" y="7353"/>
                    <a:pt x="21423" y="9993"/>
                    <a:pt x="21290" y="12033"/>
                  </a:cubicBezTo>
                  <a:cubicBezTo>
                    <a:pt x="21158" y="14073"/>
                    <a:pt x="20495" y="15513"/>
                    <a:pt x="19833" y="16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1283596" y="1574722"/>
              <a:ext cx="92625" cy="166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194" fill="norm" stroke="1" extrusionOk="0">
                  <a:moveTo>
                    <a:pt x="21005" y="4994"/>
                  </a:moveTo>
                  <a:cubicBezTo>
                    <a:pt x="21005" y="2834"/>
                    <a:pt x="21005" y="674"/>
                    <a:pt x="19565" y="134"/>
                  </a:cubicBezTo>
                  <a:cubicBezTo>
                    <a:pt x="18125" y="-406"/>
                    <a:pt x="15245" y="674"/>
                    <a:pt x="11645" y="3509"/>
                  </a:cubicBezTo>
                  <a:cubicBezTo>
                    <a:pt x="8045" y="6344"/>
                    <a:pt x="3725" y="10934"/>
                    <a:pt x="1565" y="13904"/>
                  </a:cubicBezTo>
                  <a:cubicBezTo>
                    <a:pt x="-595" y="16874"/>
                    <a:pt x="-595" y="18224"/>
                    <a:pt x="2045" y="19169"/>
                  </a:cubicBezTo>
                  <a:cubicBezTo>
                    <a:pt x="4685" y="20114"/>
                    <a:pt x="9965" y="20654"/>
                    <a:pt x="15245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1415970" y="1372575"/>
              <a:ext cx="106301" cy="35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37" fill="norm" stroke="1" extrusionOk="0">
                  <a:moveTo>
                    <a:pt x="21270" y="0"/>
                  </a:moveTo>
                  <a:cubicBezTo>
                    <a:pt x="19576" y="381"/>
                    <a:pt x="17882" y="762"/>
                    <a:pt x="15976" y="2160"/>
                  </a:cubicBezTo>
                  <a:cubicBezTo>
                    <a:pt x="14070" y="3558"/>
                    <a:pt x="11952" y="5972"/>
                    <a:pt x="9199" y="9021"/>
                  </a:cubicBezTo>
                  <a:cubicBezTo>
                    <a:pt x="6446" y="12071"/>
                    <a:pt x="3058" y="15755"/>
                    <a:pt x="1364" y="17915"/>
                  </a:cubicBezTo>
                  <a:cubicBezTo>
                    <a:pt x="-330" y="20075"/>
                    <a:pt x="-330" y="20711"/>
                    <a:pt x="729" y="21092"/>
                  </a:cubicBezTo>
                  <a:cubicBezTo>
                    <a:pt x="1788" y="21473"/>
                    <a:pt x="3905" y="21600"/>
                    <a:pt x="6446" y="21155"/>
                  </a:cubicBezTo>
                  <a:cubicBezTo>
                    <a:pt x="8988" y="20711"/>
                    <a:pt x="11952" y="19694"/>
                    <a:pt x="14917" y="18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1408966" y="1550325"/>
              <a:ext cx="145055" cy="162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985" fill="norm" stroke="1" extrusionOk="0">
                  <a:moveTo>
                    <a:pt x="8305" y="11490"/>
                  </a:moveTo>
                  <a:cubicBezTo>
                    <a:pt x="6740" y="10670"/>
                    <a:pt x="5175" y="9849"/>
                    <a:pt x="3453" y="8892"/>
                  </a:cubicBezTo>
                  <a:cubicBezTo>
                    <a:pt x="1731" y="7936"/>
                    <a:pt x="-147" y="6842"/>
                    <a:pt x="10" y="6022"/>
                  </a:cubicBezTo>
                  <a:cubicBezTo>
                    <a:pt x="166" y="5201"/>
                    <a:pt x="2357" y="4655"/>
                    <a:pt x="4236" y="4381"/>
                  </a:cubicBezTo>
                  <a:cubicBezTo>
                    <a:pt x="6114" y="4108"/>
                    <a:pt x="7679" y="4108"/>
                    <a:pt x="9557" y="6022"/>
                  </a:cubicBezTo>
                  <a:cubicBezTo>
                    <a:pt x="11436" y="7936"/>
                    <a:pt x="13627" y="11763"/>
                    <a:pt x="14723" y="14908"/>
                  </a:cubicBezTo>
                  <a:cubicBezTo>
                    <a:pt x="15818" y="18052"/>
                    <a:pt x="15818" y="20513"/>
                    <a:pt x="15662" y="20923"/>
                  </a:cubicBezTo>
                  <a:cubicBezTo>
                    <a:pt x="15505" y="21333"/>
                    <a:pt x="15192" y="19692"/>
                    <a:pt x="15036" y="16411"/>
                  </a:cubicBezTo>
                  <a:cubicBezTo>
                    <a:pt x="14879" y="13130"/>
                    <a:pt x="14879" y="8209"/>
                    <a:pt x="15192" y="5065"/>
                  </a:cubicBezTo>
                  <a:cubicBezTo>
                    <a:pt x="15505" y="1920"/>
                    <a:pt x="16131" y="553"/>
                    <a:pt x="17227" y="143"/>
                  </a:cubicBezTo>
                  <a:cubicBezTo>
                    <a:pt x="18323" y="-267"/>
                    <a:pt x="19888" y="280"/>
                    <a:pt x="21453" y="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11538877" y="1613875"/>
              <a:ext cx="102799" cy="13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110" fill="norm" stroke="1" extrusionOk="0">
                  <a:moveTo>
                    <a:pt x="19548" y="0"/>
                  </a:moveTo>
                  <a:cubicBezTo>
                    <a:pt x="14889" y="1029"/>
                    <a:pt x="10230" y="2057"/>
                    <a:pt x="6630" y="4114"/>
                  </a:cubicBezTo>
                  <a:cubicBezTo>
                    <a:pt x="3030" y="6171"/>
                    <a:pt x="489" y="9257"/>
                    <a:pt x="66" y="12343"/>
                  </a:cubicBezTo>
                  <a:cubicBezTo>
                    <a:pt x="-358" y="15429"/>
                    <a:pt x="1336" y="18514"/>
                    <a:pt x="3454" y="20057"/>
                  </a:cubicBezTo>
                  <a:cubicBezTo>
                    <a:pt x="5571" y="21600"/>
                    <a:pt x="8113" y="21600"/>
                    <a:pt x="11289" y="19029"/>
                  </a:cubicBezTo>
                  <a:cubicBezTo>
                    <a:pt x="14466" y="16457"/>
                    <a:pt x="18277" y="11314"/>
                    <a:pt x="19760" y="7886"/>
                  </a:cubicBezTo>
                  <a:cubicBezTo>
                    <a:pt x="21242" y="4457"/>
                    <a:pt x="20395" y="2743"/>
                    <a:pt x="19548" y="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11656660" y="1590025"/>
              <a:ext cx="105199" cy="1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160" fill="norm" stroke="1" extrusionOk="0">
                  <a:moveTo>
                    <a:pt x="4874" y="5151"/>
                  </a:moveTo>
                  <a:cubicBezTo>
                    <a:pt x="4027" y="8454"/>
                    <a:pt x="3180" y="11758"/>
                    <a:pt x="2333" y="14045"/>
                  </a:cubicBezTo>
                  <a:cubicBezTo>
                    <a:pt x="1486" y="16332"/>
                    <a:pt x="639" y="17602"/>
                    <a:pt x="216" y="17602"/>
                  </a:cubicBezTo>
                  <a:cubicBezTo>
                    <a:pt x="-208" y="17602"/>
                    <a:pt x="-208" y="16332"/>
                    <a:pt x="2121" y="13282"/>
                  </a:cubicBezTo>
                  <a:cubicBezTo>
                    <a:pt x="4451" y="10233"/>
                    <a:pt x="9110" y="5405"/>
                    <a:pt x="12710" y="2736"/>
                  </a:cubicBezTo>
                  <a:cubicBezTo>
                    <a:pt x="16310" y="68"/>
                    <a:pt x="18851" y="-440"/>
                    <a:pt x="20121" y="322"/>
                  </a:cubicBezTo>
                  <a:cubicBezTo>
                    <a:pt x="21392" y="1085"/>
                    <a:pt x="21392" y="3118"/>
                    <a:pt x="19910" y="6548"/>
                  </a:cubicBezTo>
                  <a:cubicBezTo>
                    <a:pt x="18427" y="9979"/>
                    <a:pt x="15463" y="14807"/>
                    <a:pt x="13768" y="17475"/>
                  </a:cubicBezTo>
                  <a:cubicBezTo>
                    <a:pt x="12074" y="20144"/>
                    <a:pt x="11651" y="20652"/>
                    <a:pt x="11227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11774067" y="1394081"/>
              <a:ext cx="234243" cy="345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66" fill="norm" stroke="1" extrusionOk="0">
                  <a:moveTo>
                    <a:pt x="8879" y="18306"/>
                  </a:moveTo>
                  <a:cubicBezTo>
                    <a:pt x="9072" y="17652"/>
                    <a:pt x="9265" y="16997"/>
                    <a:pt x="8879" y="16604"/>
                  </a:cubicBezTo>
                  <a:cubicBezTo>
                    <a:pt x="8494" y="16212"/>
                    <a:pt x="7529" y="16081"/>
                    <a:pt x="6469" y="16081"/>
                  </a:cubicBezTo>
                  <a:cubicBezTo>
                    <a:pt x="5408" y="16081"/>
                    <a:pt x="4251" y="16212"/>
                    <a:pt x="3190" y="16539"/>
                  </a:cubicBezTo>
                  <a:cubicBezTo>
                    <a:pt x="2129" y="16866"/>
                    <a:pt x="1165" y="17390"/>
                    <a:pt x="586" y="17979"/>
                  </a:cubicBezTo>
                  <a:cubicBezTo>
                    <a:pt x="8" y="18568"/>
                    <a:pt x="-185" y="19223"/>
                    <a:pt x="201" y="19615"/>
                  </a:cubicBezTo>
                  <a:cubicBezTo>
                    <a:pt x="586" y="20008"/>
                    <a:pt x="1551" y="20139"/>
                    <a:pt x="2419" y="20401"/>
                  </a:cubicBezTo>
                  <a:cubicBezTo>
                    <a:pt x="3286" y="20663"/>
                    <a:pt x="4058" y="21055"/>
                    <a:pt x="4926" y="21252"/>
                  </a:cubicBezTo>
                  <a:cubicBezTo>
                    <a:pt x="5794" y="21448"/>
                    <a:pt x="6758" y="21448"/>
                    <a:pt x="8204" y="20793"/>
                  </a:cubicBezTo>
                  <a:cubicBezTo>
                    <a:pt x="9651" y="20139"/>
                    <a:pt x="11579" y="18830"/>
                    <a:pt x="13701" y="16343"/>
                  </a:cubicBezTo>
                  <a:cubicBezTo>
                    <a:pt x="15822" y="13855"/>
                    <a:pt x="18136" y="10190"/>
                    <a:pt x="19486" y="7572"/>
                  </a:cubicBezTo>
                  <a:cubicBezTo>
                    <a:pt x="20836" y="4953"/>
                    <a:pt x="21222" y="3383"/>
                    <a:pt x="21319" y="2204"/>
                  </a:cubicBezTo>
                  <a:cubicBezTo>
                    <a:pt x="21415" y="1026"/>
                    <a:pt x="21222" y="241"/>
                    <a:pt x="20740" y="44"/>
                  </a:cubicBezTo>
                  <a:cubicBezTo>
                    <a:pt x="20258" y="-152"/>
                    <a:pt x="19486" y="241"/>
                    <a:pt x="17944" y="2466"/>
                  </a:cubicBezTo>
                  <a:cubicBezTo>
                    <a:pt x="16401" y="4692"/>
                    <a:pt x="14086" y="8750"/>
                    <a:pt x="12736" y="12088"/>
                  </a:cubicBezTo>
                  <a:cubicBezTo>
                    <a:pt x="11386" y="15426"/>
                    <a:pt x="11001" y="18044"/>
                    <a:pt x="10615" y="2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9522020" y="1925290"/>
              <a:ext cx="1504951" cy="3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1450"/>
                  </a:moveTo>
                  <a:cubicBezTo>
                    <a:pt x="668" y="19050"/>
                    <a:pt x="1337" y="16650"/>
                    <a:pt x="2233" y="13650"/>
                  </a:cubicBezTo>
                  <a:cubicBezTo>
                    <a:pt x="3129" y="10650"/>
                    <a:pt x="4253" y="7050"/>
                    <a:pt x="5484" y="4650"/>
                  </a:cubicBezTo>
                  <a:cubicBezTo>
                    <a:pt x="6714" y="2250"/>
                    <a:pt x="8051" y="1050"/>
                    <a:pt x="9296" y="450"/>
                  </a:cubicBezTo>
                  <a:cubicBezTo>
                    <a:pt x="10542" y="-150"/>
                    <a:pt x="11696" y="-150"/>
                    <a:pt x="13003" y="450"/>
                  </a:cubicBezTo>
                  <a:cubicBezTo>
                    <a:pt x="14309" y="1050"/>
                    <a:pt x="15767" y="2250"/>
                    <a:pt x="17225" y="4050"/>
                  </a:cubicBezTo>
                  <a:cubicBezTo>
                    <a:pt x="18684" y="5850"/>
                    <a:pt x="20142" y="8250"/>
                    <a:pt x="21600" y="10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9640553" y="2052025"/>
              <a:ext cx="103081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036" y="7200"/>
                  </a:moveTo>
                  <a:cubicBezTo>
                    <a:pt x="2839" y="9600"/>
                    <a:pt x="1641" y="12000"/>
                    <a:pt x="931" y="13200"/>
                  </a:cubicBezTo>
                  <a:cubicBezTo>
                    <a:pt x="222" y="14400"/>
                    <a:pt x="0" y="14400"/>
                    <a:pt x="0" y="15600"/>
                  </a:cubicBezTo>
                  <a:cubicBezTo>
                    <a:pt x="0" y="16800"/>
                    <a:pt x="222" y="19200"/>
                    <a:pt x="1087" y="20400"/>
                  </a:cubicBezTo>
                  <a:cubicBezTo>
                    <a:pt x="1952" y="21600"/>
                    <a:pt x="3460" y="21600"/>
                    <a:pt x="5211" y="21600"/>
                  </a:cubicBezTo>
                  <a:cubicBezTo>
                    <a:pt x="6963" y="21600"/>
                    <a:pt x="8959" y="21600"/>
                    <a:pt x="11022" y="18000"/>
                  </a:cubicBezTo>
                  <a:cubicBezTo>
                    <a:pt x="13084" y="14400"/>
                    <a:pt x="15213" y="7200"/>
                    <a:pt x="16987" y="3600"/>
                  </a:cubicBezTo>
                  <a:cubicBezTo>
                    <a:pt x="18761" y="0"/>
                    <a:pt x="2018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9673009" y="2261026"/>
              <a:ext cx="242619" cy="35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248" fill="norm" stroke="1" extrusionOk="0">
                  <a:moveTo>
                    <a:pt x="19892" y="3064"/>
                  </a:moveTo>
                  <a:cubicBezTo>
                    <a:pt x="19342" y="2054"/>
                    <a:pt x="18793" y="1043"/>
                    <a:pt x="17878" y="475"/>
                  </a:cubicBezTo>
                  <a:cubicBezTo>
                    <a:pt x="16963" y="-94"/>
                    <a:pt x="15681" y="-220"/>
                    <a:pt x="13576" y="475"/>
                  </a:cubicBezTo>
                  <a:cubicBezTo>
                    <a:pt x="11471" y="1169"/>
                    <a:pt x="8542" y="2685"/>
                    <a:pt x="5980" y="5212"/>
                  </a:cubicBezTo>
                  <a:cubicBezTo>
                    <a:pt x="3417" y="7738"/>
                    <a:pt x="1220" y="11275"/>
                    <a:pt x="397" y="13864"/>
                  </a:cubicBezTo>
                  <a:cubicBezTo>
                    <a:pt x="-427" y="16454"/>
                    <a:pt x="122" y="18096"/>
                    <a:pt x="1220" y="19233"/>
                  </a:cubicBezTo>
                  <a:cubicBezTo>
                    <a:pt x="2319" y="20369"/>
                    <a:pt x="3966" y="21001"/>
                    <a:pt x="5888" y="21191"/>
                  </a:cubicBezTo>
                  <a:cubicBezTo>
                    <a:pt x="7810" y="21380"/>
                    <a:pt x="10007" y="21127"/>
                    <a:pt x="12478" y="20054"/>
                  </a:cubicBezTo>
                  <a:cubicBezTo>
                    <a:pt x="14949" y="18980"/>
                    <a:pt x="17695" y="17085"/>
                    <a:pt x="19251" y="15822"/>
                  </a:cubicBezTo>
                  <a:cubicBezTo>
                    <a:pt x="20807" y="14559"/>
                    <a:pt x="21173" y="13927"/>
                    <a:pt x="20898" y="13675"/>
                  </a:cubicBezTo>
                  <a:cubicBezTo>
                    <a:pt x="20624" y="13422"/>
                    <a:pt x="19709" y="13548"/>
                    <a:pt x="18702" y="13612"/>
                  </a:cubicBezTo>
                  <a:cubicBezTo>
                    <a:pt x="17695" y="13675"/>
                    <a:pt x="16597" y="13675"/>
                    <a:pt x="15498" y="13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0080820" y="2458425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0074470" y="2566375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0391486" y="2413975"/>
              <a:ext cx="159235" cy="471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59" fill="norm" stroke="1" extrusionOk="0">
                  <a:moveTo>
                    <a:pt x="21103" y="1157"/>
                  </a:moveTo>
                  <a:cubicBezTo>
                    <a:pt x="18859" y="579"/>
                    <a:pt x="16615" y="0"/>
                    <a:pt x="13389" y="0"/>
                  </a:cubicBezTo>
                  <a:cubicBezTo>
                    <a:pt x="10163" y="0"/>
                    <a:pt x="5955" y="579"/>
                    <a:pt x="3290" y="1350"/>
                  </a:cubicBezTo>
                  <a:cubicBezTo>
                    <a:pt x="625" y="2121"/>
                    <a:pt x="-497" y="3086"/>
                    <a:pt x="204" y="4050"/>
                  </a:cubicBezTo>
                  <a:cubicBezTo>
                    <a:pt x="906" y="5014"/>
                    <a:pt x="3430" y="5979"/>
                    <a:pt x="5534" y="6461"/>
                  </a:cubicBezTo>
                  <a:cubicBezTo>
                    <a:pt x="7638" y="6943"/>
                    <a:pt x="9321" y="6943"/>
                    <a:pt x="11004" y="6461"/>
                  </a:cubicBezTo>
                  <a:cubicBezTo>
                    <a:pt x="12687" y="5979"/>
                    <a:pt x="14371" y="5014"/>
                    <a:pt x="15633" y="4098"/>
                  </a:cubicBezTo>
                  <a:cubicBezTo>
                    <a:pt x="16895" y="3182"/>
                    <a:pt x="17737" y="2314"/>
                    <a:pt x="18298" y="2170"/>
                  </a:cubicBezTo>
                  <a:cubicBezTo>
                    <a:pt x="18859" y="2025"/>
                    <a:pt x="19139" y="2604"/>
                    <a:pt x="19420" y="4436"/>
                  </a:cubicBezTo>
                  <a:cubicBezTo>
                    <a:pt x="19700" y="6268"/>
                    <a:pt x="19981" y="9354"/>
                    <a:pt x="19841" y="12054"/>
                  </a:cubicBezTo>
                  <a:cubicBezTo>
                    <a:pt x="19700" y="14754"/>
                    <a:pt x="19139" y="17068"/>
                    <a:pt x="17877" y="18611"/>
                  </a:cubicBezTo>
                  <a:cubicBezTo>
                    <a:pt x="16615" y="20154"/>
                    <a:pt x="14651" y="20925"/>
                    <a:pt x="12267" y="21263"/>
                  </a:cubicBezTo>
                  <a:cubicBezTo>
                    <a:pt x="9882" y="21600"/>
                    <a:pt x="7077" y="21504"/>
                    <a:pt x="4973" y="20973"/>
                  </a:cubicBezTo>
                  <a:cubicBezTo>
                    <a:pt x="2869" y="20443"/>
                    <a:pt x="1467" y="19479"/>
                    <a:pt x="1467" y="18273"/>
                  </a:cubicBezTo>
                  <a:cubicBezTo>
                    <a:pt x="1467" y="17068"/>
                    <a:pt x="2869" y="15621"/>
                    <a:pt x="4272" y="1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0658405" y="2278853"/>
              <a:ext cx="146316" cy="34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47" fill="norm" stroke="1" extrusionOk="0">
                  <a:moveTo>
                    <a:pt x="21030" y="1691"/>
                  </a:moveTo>
                  <a:cubicBezTo>
                    <a:pt x="18596" y="1032"/>
                    <a:pt x="16162" y="374"/>
                    <a:pt x="14185" y="110"/>
                  </a:cubicBezTo>
                  <a:cubicBezTo>
                    <a:pt x="12207" y="-153"/>
                    <a:pt x="10686" y="-21"/>
                    <a:pt x="8253" y="1362"/>
                  </a:cubicBezTo>
                  <a:cubicBezTo>
                    <a:pt x="5819" y="2745"/>
                    <a:pt x="2472" y="5379"/>
                    <a:pt x="951" y="8474"/>
                  </a:cubicBezTo>
                  <a:cubicBezTo>
                    <a:pt x="-570" y="11569"/>
                    <a:pt x="-266" y="15125"/>
                    <a:pt x="1864" y="17364"/>
                  </a:cubicBezTo>
                  <a:cubicBezTo>
                    <a:pt x="3993" y="19603"/>
                    <a:pt x="7948" y="20525"/>
                    <a:pt x="11903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10878913" y="2354944"/>
              <a:ext cx="137239" cy="403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0698" fill="norm" stroke="1" extrusionOk="0">
                  <a:moveTo>
                    <a:pt x="4113" y="11819"/>
                  </a:moveTo>
                  <a:cubicBezTo>
                    <a:pt x="2842" y="14315"/>
                    <a:pt x="1572" y="16812"/>
                    <a:pt x="778" y="18603"/>
                  </a:cubicBezTo>
                  <a:cubicBezTo>
                    <a:pt x="-16" y="20394"/>
                    <a:pt x="-334" y="21479"/>
                    <a:pt x="460" y="20014"/>
                  </a:cubicBezTo>
                  <a:cubicBezTo>
                    <a:pt x="1254" y="18548"/>
                    <a:pt x="3160" y="14532"/>
                    <a:pt x="5384" y="11059"/>
                  </a:cubicBezTo>
                  <a:cubicBezTo>
                    <a:pt x="7607" y="7586"/>
                    <a:pt x="10148" y="4655"/>
                    <a:pt x="11737" y="2864"/>
                  </a:cubicBezTo>
                  <a:cubicBezTo>
                    <a:pt x="13325" y="1073"/>
                    <a:pt x="13960" y="422"/>
                    <a:pt x="15072" y="150"/>
                  </a:cubicBezTo>
                  <a:cubicBezTo>
                    <a:pt x="16184" y="-121"/>
                    <a:pt x="17772" y="-12"/>
                    <a:pt x="19042" y="367"/>
                  </a:cubicBezTo>
                  <a:cubicBezTo>
                    <a:pt x="20313" y="747"/>
                    <a:pt x="21266" y="1399"/>
                    <a:pt x="19995" y="2755"/>
                  </a:cubicBezTo>
                  <a:cubicBezTo>
                    <a:pt x="18725" y="4112"/>
                    <a:pt x="15231" y="6174"/>
                    <a:pt x="12213" y="7260"/>
                  </a:cubicBezTo>
                  <a:cubicBezTo>
                    <a:pt x="9195" y="8345"/>
                    <a:pt x="6654" y="8454"/>
                    <a:pt x="4113" y="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11046020" y="2515575"/>
              <a:ext cx="762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547"/>
                    <a:pt x="12000" y="9095"/>
                    <a:pt x="15600" y="12695"/>
                  </a:cubicBezTo>
                  <a:cubicBezTo>
                    <a:pt x="19200" y="16295"/>
                    <a:pt x="2040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11058720" y="2540975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2653"/>
                    <a:pt x="10400" y="5305"/>
                    <a:pt x="6800" y="8905"/>
                  </a:cubicBezTo>
                  <a:cubicBezTo>
                    <a:pt x="3200" y="12505"/>
                    <a:pt x="1600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11201046" y="2403012"/>
              <a:ext cx="143425" cy="188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03" fill="norm" stroke="1" extrusionOk="0">
                  <a:moveTo>
                    <a:pt x="21212" y="2683"/>
                  </a:moveTo>
                  <a:cubicBezTo>
                    <a:pt x="20273" y="1483"/>
                    <a:pt x="19334" y="283"/>
                    <a:pt x="17142" y="43"/>
                  </a:cubicBezTo>
                  <a:cubicBezTo>
                    <a:pt x="14951" y="-197"/>
                    <a:pt x="11508" y="523"/>
                    <a:pt x="8377" y="3283"/>
                  </a:cubicBezTo>
                  <a:cubicBezTo>
                    <a:pt x="5247" y="6043"/>
                    <a:pt x="2429" y="10843"/>
                    <a:pt x="1021" y="13963"/>
                  </a:cubicBezTo>
                  <a:cubicBezTo>
                    <a:pt x="-388" y="17083"/>
                    <a:pt x="-388" y="18523"/>
                    <a:pt x="1334" y="19483"/>
                  </a:cubicBezTo>
                  <a:cubicBezTo>
                    <a:pt x="3055" y="20443"/>
                    <a:pt x="6499" y="20923"/>
                    <a:pt x="9942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11319880" y="2445725"/>
              <a:ext cx="13254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fill="norm" stroke="1" extrusionOk="0">
                  <a:moveTo>
                    <a:pt x="21133" y="0"/>
                  </a:moveTo>
                  <a:cubicBezTo>
                    <a:pt x="18095" y="4200"/>
                    <a:pt x="15058" y="8400"/>
                    <a:pt x="12527" y="11250"/>
                  </a:cubicBezTo>
                  <a:cubicBezTo>
                    <a:pt x="9995" y="14100"/>
                    <a:pt x="7970" y="15600"/>
                    <a:pt x="5777" y="16350"/>
                  </a:cubicBezTo>
                  <a:cubicBezTo>
                    <a:pt x="3583" y="17100"/>
                    <a:pt x="1221" y="17100"/>
                    <a:pt x="377" y="16350"/>
                  </a:cubicBezTo>
                  <a:cubicBezTo>
                    <a:pt x="-467" y="15600"/>
                    <a:pt x="208" y="14100"/>
                    <a:pt x="1389" y="13350"/>
                  </a:cubicBezTo>
                  <a:cubicBezTo>
                    <a:pt x="2571" y="12600"/>
                    <a:pt x="4258" y="12600"/>
                    <a:pt x="7127" y="14100"/>
                  </a:cubicBezTo>
                  <a:cubicBezTo>
                    <a:pt x="9995" y="15600"/>
                    <a:pt x="14045" y="18600"/>
                    <a:pt x="180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1477820" y="2439375"/>
              <a:ext cx="66765" cy="203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30" fill="norm" stroke="1" extrusionOk="0">
                  <a:moveTo>
                    <a:pt x="14175" y="0"/>
                  </a:moveTo>
                  <a:cubicBezTo>
                    <a:pt x="17550" y="3786"/>
                    <a:pt x="20925" y="7571"/>
                    <a:pt x="21262" y="11023"/>
                  </a:cubicBezTo>
                  <a:cubicBezTo>
                    <a:pt x="21600" y="14474"/>
                    <a:pt x="18900" y="17592"/>
                    <a:pt x="15862" y="19373"/>
                  </a:cubicBezTo>
                  <a:cubicBezTo>
                    <a:pt x="12825" y="21155"/>
                    <a:pt x="9450" y="21600"/>
                    <a:pt x="6750" y="21377"/>
                  </a:cubicBezTo>
                  <a:cubicBezTo>
                    <a:pt x="4050" y="21155"/>
                    <a:pt x="2025" y="20264"/>
                    <a:pt x="0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11547670" y="2361282"/>
              <a:ext cx="125451" cy="370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64" fill="norm" stroke="1" extrusionOk="0">
                  <a:moveTo>
                    <a:pt x="8498" y="109"/>
                  </a:moveTo>
                  <a:cubicBezTo>
                    <a:pt x="10269" y="-13"/>
                    <a:pt x="12039" y="-136"/>
                    <a:pt x="14341" y="355"/>
                  </a:cubicBezTo>
                  <a:cubicBezTo>
                    <a:pt x="16643" y="846"/>
                    <a:pt x="19475" y="1950"/>
                    <a:pt x="20538" y="4344"/>
                  </a:cubicBezTo>
                  <a:cubicBezTo>
                    <a:pt x="21600" y="6737"/>
                    <a:pt x="20892" y="10419"/>
                    <a:pt x="17174" y="13487"/>
                  </a:cubicBezTo>
                  <a:cubicBezTo>
                    <a:pt x="13456" y="16555"/>
                    <a:pt x="6728" y="19009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670120" y="3106125"/>
              <a:ext cx="254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03"/>
                    <a:pt x="0" y="9207"/>
                    <a:pt x="3600" y="12807"/>
                  </a:cubicBezTo>
                  <a:cubicBezTo>
                    <a:pt x="7200" y="16407"/>
                    <a:pt x="14400" y="190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775867" y="3391875"/>
              <a:ext cx="65712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1600" fill="norm" stroke="1" extrusionOk="0">
                  <a:moveTo>
                    <a:pt x="10499" y="0"/>
                  </a:moveTo>
                  <a:cubicBezTo>
                    <a:pt x="7227" y="982"/>
                    <a:pt x="3954" y="1964"/>
                    <a:pt x="1990" y="4909"/>
                  </a:cubicBezTo>
                  <a:cubicBezTo>
                    <a:pt x="27" y="7855"/>
                    <a:pt x="-628" y="12764"/>
                    <a:pt x="681" y="16200"/>
                  </a:cubicBezTo>
                  <a:cubicBezTo>
                    <a:pt x="1990" y="19636"/>
                    <a:pt x="5263" y="21600"/>
                    <a:pt x="8536" y="21600"/>
                  </a:cubicBezTo>
                  <a:cubicBezTo>
                    <a:pt x="11808" y="21600"/>
                    <a:pt x="15081" y="19636"/>
                    <a:pt x="17372" y="16200"/>
                  </a:cubicBezTo>
                  <a:cubicBezTo>
                    <a:pt x="19663" y="12764"/>
                    <a:pt x="20972" y="7855"/>
                    <a:pt x="19990" y="5400"/>
                  </a:cubicBezTo>
                  <a:cubicBezTo>
                    <a:pt x="19008" y="2945"/>
                    <a:pt x="15736" y="2945"/>
                    <a:pt x="13117" y="3927"/>
                  </a:cubicBezTo>
                  <a:cubicBezTo>
                    <a:pt x="10499" y="4909"/>
                    <a:pt x="8536" y="6873"/>
                    <a:pt x="6572" y="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496567" y="3044803"/>
              <a:ext cx="242165" cy="503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337" fill="norm" stroke="1" extrusionOk="0">
                  <a:moveTo>
                    <a:pt x="19856" y="1252"/>
                  </a:moveTo>
                  <a:cubicBezTo>
                    <a:pt x="19118" y="804"/>
                    <a:pt x="18379" y="356"/>
                    <a:pt x="17456" y="132"/>
                  </a:cubicBezTo>
                  <a:cubicBezTo>
                    <a:pt x="16533" y="-92"/>
                    <a:pt x="15425" y="-92"/>
                    <a:pt x="13487" y="625"/>
                  </a:cubicBezTo>
                  <a:cubicBezTo>
                    <a:pt x="11548" y="1342"/>
                    <a:pt x="8779" y="2776"/>
                    <a:pt x="6471" y="4748"/>
                  </a:cubicBezTo>
                  <a:cubicBezTo>
                    <a:pt x="4164" y="6720"/>
                    <a:pt x="2318" y="9229"/>
                    <a:pt x="1210" y="11739"/>
                  </a:cubicBezTo>
                  <a:cubicBezTo>
                    <a:pt x="102" y="14248"/>
                    <a:pt x="-267" y="16758"/>
                    <a:pt x="195" y="18416"/>
                  </a:cubicBezTo>
                  <a:cubicBezTo>
                    <a:pt x="656" y="20074"/>
                    <a:pt x="1948" y="20881"/>
                    <a:pt x="3887" y="21194"/>
                  </a:cubicBezTo>
                  <a:cubicBezTo>
                    <a:pt x="5825" y="21508"/>
                    <a:pt x="8410" y="21329"/>
                    <a:pt x="11364" y="20432"/>
                  </a:cubicBezTo>
                  <a:cubicBezTo>
                    <a:pt x="14318" y="19536"/>
                    <a:pt x="17641" y="17923"/>
                    <a:pt x="19395" y="16758"/>
                  </a:cubicBezTo>
                  <a:cubicBezTo>
                    <a:pt x="21148" y="15593"/>
                    <a:pt x="21333" y="14876"/>
                    <a:pt x="20964" y="14428"/>
                  </a:cubicBezTo>
                  <a:cubicBezTo>
                    <a:pt x="20595" y="13979"/>
                    <a:pt x="19671" y="13800"/>
                    <a:pt x="18656" y="13621"/>
                  </a:cubicBezTo>
                  <a:cubicBezTo>
                    <a:pt x="17641" y="13442"/>
                    <a:pt x="16533" y="13262"/>
                    <a:pt x="15610" y="13307"/>
                  </a:cubicBezTo>
                  <a:cubicBezTo>
                    <a:pt x="14687" y="13352"/>
                    <a:pt x="13948" y="13621"/>
                    <a:pt x="13210" y="13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933770" y="3290275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965520" y="3442675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6200"/>
                    <a:pt x="11829" y="10800"/>
                    <a:pt x="15429" y="7200"/>
                  </a:cubicBezTo>
                  <a:cubicBezTo>
                    <a:pt x="19029" y="3600"/>
                    <a:pt x="2031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2752192" y="3215652"/>
              <a:ext cx="210279" cy="562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255" fill="norm" stroke="1" extrusionOk="0">
                  <a:moveTo>
                    <a:pt x="21037" y="3300"/>
                  </a:moveTo>
                  <a:cubicBezTo>
                    <a:pt x="19131" y="2180"/>
                    <a:pt x="17225" y="1060"/>
                    <a:pt x="14896" y="460"/>
                  </a:cubicBezTo>
                  <a:cubicBezTo>
                    <a:pt x="12566" y="-140"/>
                    <a:pt x="9813" y="-220"/>
                    <a:pt x="7061" y="620"/>
                  </a:cubicBezTo>
                  <a:cubicBezTo>
                    <a:pt x="4308" y="1460"/>
                    <a:pt x="1555" y="3220"/>
                    <a:pt x="496" y="4460"/>
                  </a:cubicBezTo>
                  <a:cubicBezTo>
                    <a:pt x="-563" y="5700"/>
                    <a:pt x="72" y="6420"/>
                    <a:pt x="2402" y="6660"/>
                  </a:cubicBezTo>
                  <a:cubicBezTo>
                    <a:pt x="4731" y="6900"/>
                    <a:pt x="8755" y="6660"/>
                    <a:pt x="11613" y="6140"/>
                  </a:cubicBezTo>
                  <a:cubicBezTo>
                    <a:pt x="14472" y="5620"/>
                    <a:pt x="16166" y="4820"/>
                    <a:pt x="17119" y="4180"/>
                  </a:cubicBezTo>
                  <a:cubicBezTo>
                    <a:pt x="18072" y="3540"/>
                    <a:pt x="18284" y="3060"/>
                    <a:pt x="18390" y="3140"/>
                  </a:cubicBezTo>
                  <a:cubicBezTo>
                    <a:pt x="18496" y="3220"/>
                    <a:pt x="18496" y="3860"/>
                    <a:pt x="18708" y="5620"/>
                  </a:cubicBezTo>
                  <a:cubicBezTo>
                    <a:pt x="18919" y="7380"/>
                    <a:pt x="19343" y="10260"/>
                    <a:pt x="19555" y="12780"/>
                  </a:cubicBezTo>
                  <a:cubicBezTo>
                    <a:pt x="19766" y="15300"/>
                    <a:pt x="19766" y="17460"/>
                    <a:pt x="18919" y="18900"/>
                  </a:cubicBezTo>
                  <a:cubicBezTo>
                    <a:pt x="18072" y="20340"/>
                    <a:pt x="16378" y="21060"/>
                    <a:pt x="13943" y="21220"/>
                  </a:cubicBezTo>
                  <a:cubicBezTo>
                    <a:pt x="11508" y="21380"/>
                    <a:pt x="8331" y="20980"/>
                    <a:pt x="6637" y="20020"/>
                  </a:cubicBezTo>
                  <a:cubicBezTo>
                    <a:pt x="4943" y="19060"/>
                    <a:pt x="4731" y="17540"/>
                    <a:pt x="4837" y="16660"/>
                  </a:cubicBezTo>
                  <a:cubicBezTo>
                    <a:pt x="4943" y="15780"/>
                    <a:pt x="5366" y="15540"/>
                    <a:pt x="5790" y="15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3202469" y="3083963"/>
              <a:ext cx="141002" cy="37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416" fill="norm" stroke="1" extrusionOk="0">
                  <a:moveTo>
                    <a:pt x="20853" y="2696"/>
                  </a:moveTo>
                  <a:cubicBezTo>
                    <a:pt x="19601" y="1736"/>
                    <a:pt x="18349" y="776"/>
                    <a:pt x="16940" y="296"/>
                  </a:cubicBezTo>
                  <a:cubicBezTo>
                    <a:pt x="15531" y="-184"/>
                    <a:pt x="13966" y="-184"/>
                    <a:pt x="11305" y="1076"/>
                  </a:cubicBezTo>
                  <a:cubicBezTo>
                    <a:pt x="8644" y="2336"/>
                    <a:pt x="4888" y="4856"/>
                    <a:pt x="2540" y="7736"/>
                  </a:cubicBezTo>
                  <a:cubicBezTo>
                    <a:pt x="192" y="10616"/>
                    <a:pt x="-747" y="13856"/>
                    <a:pt x="662" y="16196"/>
                  </a:cubicBezTo>
                  <a:cubicBezTo>
                    <a:pt x="2070" y="18536"/>
                    <a:pt x="5827" y="19976"/>
                    <a:pt x="9583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3381570" y="3113468"/>
              <a:ext cx="125010" cy="600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489" fill="norm" stroke="1" extrusionOk="0">
                  <a:moveTo>
                    <a:pt x="5226" y="9969"/>
                  </a:moveTo>
                  <a:cubicBezTo>
                    <a:pt x="3832" y="12015"/>
                    <a:pt x="2439" y="14062"/>
                    <a:pt x="1742" y="15805"/>
                  </a:cubicBezTo>
                  <a:cubicBezTo>
                    <a:pt x="1045" y="17548"/>
                    <a:pt x="1045" y="18988"/>
                    <a:pt x="871" y="19973"/>
                  </a:cubicBezTo>
                  <a:cubicBezTo>
                    <a:pt x="697" y="20958"/>
                    <a:pt x="348" y="21489"/>
                    <a:pt x="174" y="21489"/>
                  </a:cubicBezTo>
                  <a:cubicBezTo>
                    <a:pt x="0" y="21489"/>
                    <a:pt x="0" y="20958"/>
                    <a:pt x="0" y="19026"/>
                  </a:cubicBezTo>
                  <a:cubicBezTo>
                    <a:pt x="0" y="17093"/>
                    <a:pt x="0" y="13758"/>
                    <a:pt x="697" y="10841"/>
                  </a:cubicBezTo>
                  <a:cubicBezTo>
                    <a:pt x="1394" y="7923"/>
                    <a:pt x="2787" y="5422"/>
                    <a:pt x="4355" y="3716"/>
                  </a:cubicBezTo>
                  <a:cubicBezTo>
                    <a:pt x="5923" y="2011"/>
                    <a:pt x="7665" y="1102"/>
                    <a:pt x="9406" y="571"/>
                  </a:cubicBezTo>
                  <a:cubicBezTo>
                    <a:pt x="11148" y="41"/>
                    <a:pt x="12890" y="-111"/>
                    <a:pt x="14458" y="78"/>
                  </a:cubicBezTo>
                  <a:cubicBezTo>
                    <a:pt x="16026" y="268"/>
                    <a:pt x="17419" y="798"/>
                    <a:pt x="18813" y="1860"/>
                  </a:cubicBezTo>
                  <a:cubicBezTo>
                    <a:pt x="20206" y="2921"/>
                    <a:pt x="21600" y="4512"/>
                    <a:pt x="19510" y="5801"/>
                  </a:cubicBezTo>
                  <a:cubicBezTo>
                    <a:pt x="17419" y="7089"/>
                    <a:pt x="11845" y="8074"/>
                    <a:pt x="6271" y="9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3546670" y="3334725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2100"/>
                    <a:pt x="6063" y="4200"/>
                    <a:pt x="9663" y="7800"/>
                  </a:cubicBezTo>
                  <a:cubicBezTo>
                    <a:pt x="13263" y="11400"/>
                    <a:pt x="17432" y="16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3578420" y="3347425"/>
              <a:ext cx="82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032"/>
                    <a:pt x="10523" y="8064"/>
                    <a:pt x="6923" y="11664"/>
                  </a:cubicBezTo>
                  <a:cubicBezTo>
                    <a:pt x="3323" y="15264"/>
                    <a:pt x="1662" y="18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3787425" y="3129519"/>
              <a:ext cx="108496" cy="31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51" fill="norm" stroke="1" extrusionOk="0">
                  <a:moveTo>
                    <a:pt x="21292" y="1840"/>
                  </a:moveTo>
                  <a:cubicBezTo>
                    <a:pt x="19630" y="1272"/>
                    <a:pt x="17969" y="704"/>
                    <a:pt x="15892" y="348"/>
                  </a:cubicBezTo>
                  <a:cubicBezTo>
                    <a:pt x="13815" y="-7"/>
                    <a:pt x="11323" y="-149"/>
                    <a:pt x="9246" y="206"/>
                  </a:cubicBezTo>
                  <a:cubicBezTo>
                    <a:pt x="7169" y="562"/>
                    <a:pt x="5507" y="1414"/>
                    <a:pt x="3846" y="4114"/>
                  </a:cubicBezTo>
                  <a:cubicBezTo>
                    <a:pt x="2184" y="6814"/>
                    <a:pt x="523" y="11362"/>
                    <a:pt x="107" y="14417"/>
                  </a:cubicBezTo>
                  <a:cubicBezTo>
                    <a:pt x="-308" y="17472"/>
                    <a:pt x="523" y="19035"/>
                    <a:pt x="1977" y="19959"/>
                  </a:cubicBezTo>
                  <a:cubicBezTo>
                    <a:pt x="3430" y="20883"/>
                    <a:pt x="5507" y="21167"/>
                    <a:pt x="7584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3947809" y="3169625"/>
              <a:ext cx="17036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1463" y="0"/>
                  </a:moveTo>
                  <a:cubicBezTo>
                    <a:pt x="20396" y="1906"/>
                    <a:pt x="19330" y="3812"/>
                    <a:pt x="17330" y="6776"/>
                  </a:cubicBezTo>
                  <a:cubicBezTo>
                    <a:pt x="15330" y="9741"/>
                    <a:pt x="12396" y="13765"/>
                    <a:pt x="10396" y="16200"/>
                  </a:cubicBezTo>
                  <a:cubicBezTo>
                    <a:pt x="8396" y="18635"/>
                    <a:pt x="7330" y="19482"/>
                    <a:pt x="6130" y="20118"/>
                  </a:cubicBezTo>
                  <a:cubicBezTo>
                    <a:pt x="4930" y="20753"/>
                    <a:pt x="3596" y="21176"/>
                    <a:pt x="2530" y="20965"/>
                  </a:cubicBezTo>
                  <a:cubicBezTo>
                    <a:pt x="1463" y="20753"/>
                    <a:pt x="663" y="19906"/>
                    <a:pt x="263" y="18953"/>
                  </a:cubicBezTo>
                  <a:cubicBezTo>
                    <a:pt x="-137" y="18000"/>
                    <a:pt x="-137" y="16941"/>
                    <a:pt x="663" y="16412"/>
                  </a:cubicBezTo>
                  <a:cubicBezTo>
                    <a:pt x="1463" y="15882"/>
                    <a:pt x="3063" y="15882"/>
                    <a:pt x="5996" y="16835"/>
                  </a:cubicBezTo>
                  <a:cubicBezTo>
                    <a:pt x="8930" y="17788"/>
                    <a:pt x="13196" y="19694"/>
                    <a:pt x="17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4181670" y="3118825"/>
              <a:ext cx="762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00" y="4749"/>
                    <a:pt x="13200" y="9498"/>
                    <a:pt x="16800" y="13098"/>
                  </a:cubicBezTo>
                  <a:cubicBezTo>
                    <a:pt x="20400" y="16698"/>
                    <a:pt x="21000" y="191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4289620" y="3087075"/>
              <a:ext cx="97649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600" fill="norm" stroke="1" extrusionOk="0">
                  <a:moveTo>
                    <a:pt x="10800" y="0"/>
                  </a:moveTo>
                  <a:cubicBezTo>
                    <a:pt x="14850" y="2724"/>
                    <a:pt x="18900" y="5449"/>
                    <a:pt x="20250" y="8270"/>
                  </a:cubicBezTo>
                  <a:cubicBezTo>
                    <a:pt x="21600" y="11092"/>
                    <a:pt x="20250" y="14011"/>
                    <a:pt x="16425" y="16249"/>
                  </a:cubicBezTo>
                  <a:cubicBezTo>
                    <a:pt x="12600" y="18486"/>
                    <a:pt x="6300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462647" y="2625259"/>
              <a:ext cx="312374" cy="356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81" fill="norm" stroke="1" extrusionOk="0">
                  <a:moveTo>
                    <a:pt x="522" y="19717"/>
                  </a:moveTo>
                  <a:cubicBezTo>
                    <a:pt x="230" y="20607"/>
                    <a:pt x="-62" y="21496"/>
                    <a:pt x="11" y="21369"/>
                  </a:cubicBezTo>
                  <a:cubicBezTo>
                    <a:pt x="84" y="21242"/>
                    <a:pt x="522" y="20098"/>
                    <a:pt x="1616" y="17811"/>
                  </a:cubicBezTo>
                  <a:cubicBezTo>
                    <a:pt x="2711" y="15524"/>
                    <a:pt x="4462" y="12094"/>
                    <a:pt x="5995" y="9171"/>
                  </a:cubicBezTo>
                  <a:cubicBezTo>
                    <a:pt x="7527" y="6249"/>
                    <a:pt x="8841" y="3835"/>
                    <a:pt x="9716" y="2310"/>
                  </a:cubicBezTo>
                  <a:cubicBezTo>
                    <a:pt x="10592" y="785"/>
                    <a:pt x="11030" y="150"/>
                    <a:pt x="11541" y="23"/>
                  </a:cubicBezTo>
                  <a:cubicBezTo>
                    <a:pt x="12052" y="-104"/>
                    <a:pt x="12635" y="277"/>
                    <a:pt x="13438" y="1611"/>
                  </a:cubicBezTo>
                  <a:cubicBezTo>
                    <a:pt x="14241" y="2945"/>
                    <a:pt x="15262" y="5232"/>
                    <a:pt x="15992" y="7265"/>
                  </a:cubicBezTo>
                  <a:cubicBezTo>
                    <a:pt x="16722" y="9298"/>
                    <a:pt x="17160" y="11077"/>
                    <a:pt x="17597" y="12284"/>
                  </a:cubicBezTo>
                  <a:cubicBezTo>
                    <a:pt x="18035" y="13491"/>
                    <a:pt x="18473" y="14127"/>
                    <a:pt x="19130" y="14317"/>
                  </a:cubicBezTo>
                  <a:cubicBezTo>
                    <a:pt x="19787" y="14508"/>
                    <a:pt x="20662" y="14254"/>
                    <a:pt x="21538" y="14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3457770" y="2720892"/>
              <a:ext cx="330201" cy="30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20100"/>
                  </a:moveTo>
                  <a:cubicBezTo>
                    <a:pt x="138" y="20850"/>
                    <a:pt x="277" y="21600"/>
                    <a:pt x="485" y="21525"/>
                  </a:cubicBezTo>
                  <a:cubicBezTo>
                    <a:pt x="692" y="21450"/>
                    <a:pt x="969" y="20550"/>
                    <a:pt x="2492" y="17700"/>
                  </a:cubicBezTo>
                  <a:cubicBezTo>
                    <a:pt x="4015" y="14850"/>
                    <a:pt x="6785" y="10050"/>
                    <a:pt x="8585" y="6975"/>
                  </a:cubicBezTo>
                  <a:cubicBezTo>
                    <a:pt x="10385" y="3900"/>
                    <a:pt x="11215" y="2550"/>
                    <a:pt x="11838" y="1575"/>
                  </a:cubicBezTo>
                  <a:cubicBezTo>
                    <a:pt x="12462" y="600"/>
                    <a:pt x="12877" y="0"/>
                    <a:pt x="13292" y="0"/>
                  </a:cubicBezTo>
                  <a:cubicBezTo>
                    <a:pt x="13708" y="0"/>
                    <a:pt x="14123" y="600"/>
                    <a:pt x="14885" y="3000"/>
                  </a:cubicBezTo>
                  <a:cubicBezTo>
                    <a:pt x="15646" y="5400"/>
                    <a:pt x="16754" y="9600"/>
                    <a:pt x="17931" y="12750"/>
                  </a:cubicBezTo>
                  <a:cubicBezTo>
                    <a:pt x="19108" y="15900"/>
                    <a:pt x="20354" y="18000"/>
                    <a:pt x="21600" y="201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3807020" y="3831401"/>
              <a:ext cx="165101" cy="16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2" fill="norm" stroke="1" extrusionOk="0">
                  <a:moveTo>
                    <a:pt x="0" y="7205"/>
                  </a:moveTo>
                  <a:cubicBezTo>
                    <a:pt x="2769" y="6658"/>
                    <a:pt x="5538" y="6111"/>
                    <a:pt x="7754" y="4744"/>
                  </a:cubicBezTo>
                  <a:cubicBezTo>
                    <a:pt x="9969" y="3377"/>
                    <a:pt x="11631" y="1190"/>
                    <a:pt x="11769" y="369"/>
                  </a:cubicBezTo>
                  <a:cubicBezTo>
                    <a:pt x="11908" y="-451"/>
                    <a:pt x="10523" y="96"/>
                    <a:pt x="8585" y="2010"/>
                  </a:cubicBezTo>
                  <a:cubicBezTo>
                    <a:pt x="6646" y="3924"/>
                    <a:pt x="4154" y="7205"/>
                    <a:pt x="2908" y="10349"/>
                  </a:cubicBezTo>
                  <a:cubicBezTo>
                    <a:pt x="1662" y="13493"/>
                    <a:pt x="1662" y="16501"/>
                    <a:pt x="3462" y="18415"/>
                  </a:cubicBezTo>
                  <a:cubicBezTo>
                    <a:pt x="5262" y="20329"/>
                    <a:pt x="8862" y="21149"/>
                    <a:pt x="12185" y="20739"/>
                  </a:cubicBezTo>
                  <a:cubicBezTo>
                    <a:pt x="15508" y="20329"/>
                    <a:pt x="18554" y="18688"/>
                    <a:pt x="21600" y="170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4029270" y="3679276"/>
              <a:ext cx="99714" cy="259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655" fill="norm" stroke="1" extrusionOk="0">
                  <a:moveTo>
                    <a:pt x="8100" y="10499"/>
                  </a:moveTo>
                  <a:cubicBezTo>
                    <a:pt x="7200" y="14887"/>
                    <a:pt x="6300" y="19274"/>
                    <a:pt x="5625" y="20371"/>
                  </a:cubicBezTo>
                  <a:cubicBezTo>
                    <a:pt x="4950" y="21468"/>
                    <a:pt x="4500" y="19274"/>
                    <a:pt x="4050" y="15730"/>
                  </a:cubicBezTo>
                  <a:cubicBezTo>
                    <a:pt x="3600" y="12187"/>
                    <a:pt x="3150" y="7293"/>
                    <a:pt x="3150" y="4424"/>
                  </a:cubicBezTo>
                  <a:cubicBezTo>
                    <a:pt x="3150" y="1555"/>
                    <a:pt x="3600" y="712"/>
                    <a:pt x="5400" y="290"/>
                  </a:cubicBezTo>
                  <a:cubicBezTo>
                    <a:pt x="7200" y="-132"/>
                    <a:pt x="10350" y="-132"/>
                    <a:pt x="13725" y="543"/>
                  </a:cubicBezTo>
                  <a:cubicBezTo>
                    <a:pt x="17100" y="1218"/>
                    <a:pt x="20700" y="2568"/>
                    <a:pt x="21150" y="4424"/>
                  </a:cubicBezTo>
                  <a:cubicBezTo>
                    <a:pt x="21600" y="6280"/>
                    <a:pt x="18900" y="8643"/>
                    <a:pt x="14850" y="10499"/>
                  </a:cubicBezTo>
                  <a:cubicBezTo>
                    <a:pt x="10800" y="12355"/>
                    <a:pt x="5400" y="13705"/>
                    <a:pt x="0" y="15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4181934" y="3696419"/>
              <a:ext cx="130970" cy="243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36" fill="norm" stroke="1" extrusionOk="0">
                  <a:moveTo>
                    <a:pt x="2046" y="6726"/>
                  </a:moveTo>
                  <a:cubicBezTo>
                    <a:pt x="2046" y="11008"/>
                    <a:pt x="2046" y="15291"/>
                    <a:pt x="1872" y="17898"/>
                  </a:cubicBezTo>
                  <a:cubicBezTo>
                    <a:pt x="1698" y="20505"/>
                    <a:pt x="1350" y="21436"/>
                    <a:pt x="1001" y="21436"/>
                  </a:cubicBezTo>
                  <a:cubicBezTo>
                    <a:pt x="653" y="21436"/>
                    <a:pt x="304" y="20505"/>
                    <a:pt x="130" y="17433"/>
                  </a:cubicBezTo>
                  <a:cubicBezTo>
                    <a:pt x="-44" y="14360"/>
                    <a:pt x="-44" y="9146"/>
                    <a:pt x="130" y="5981"/>
                  </a:cubicBezTo>
                  <a:cubicBezTo>
                    <a:pt x="304" y="2815"/>
                    <a:pt x="653" y="1698"/>
                    <a:pt x="1350" y="1512"/>
                  </a:cubicBezTo>
                  <a:cubicBezTo>
                    <a:pt x="2046" y="1326"/>
                    <a:pt x="3091" y="2070"/>
                    <a:pt x="3788" y="2908"/>
                  </a:cubicBezTo>
                  <a:cubicBezTo>
                    <a:pt x="4485" y="3746"/>
                    <a:pt x="4833" y="4677"/>
                    <a:pt x="5530" y="5702"/>
                  </a:cubicBezTo>
                  <a:cubicBezTo>
                    <a:pt x="6227" y="6726"/>
                    <a:pt x="7272" y="7843"/>
                    <a:pt x="8666" y="8402"/>
                  </a:cubicBezTo>
                  <a:cubicBezTo>
                    <a:pt x="10059" y="8960"/>
                    <a:pt x="11801" y="8960"/>
                    <a:pt x="13369" y="7936"/>
                  </a:cubicBezTo>
                  <a:cubicBezTo>
                    <a:pt x="14937" y="6912"/>
                    <a:pt x="16330" y="4864"/>
                    <a:pt x="17550" y="3188"/>
                  </a:cubicBezTo>
                  <a:cubicBezTo>
                    <a:pt x="18769" y="1512"/>
                    <a:pt x="19814" y="208"/>
                    <a:pt x="20511" y="22"/>
                  </a:cubicBezTo>
                  <a:cubicBezTo>
                    <a:pt x="21208" y="-164"/>
                    <a:pt x="21556" y="767"/>
                    <a:pt x="21556" y="4212"/>
                  </a:cubicBezTo>
                  <a:cubicBezTo>
                    <a:pt x="21556" y="7657"/>
                    <a:pt x="21208" y="13615"/>
                    <a:pt x="20859" y="19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4402697" y="3690325"/>
              <a:ext cx="1392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040"/>
                    <a:pt x="1783" y="10080"/>
                    <a:pt x="240" y="13680"/>
                  </a:cubicBezTo>
                  <a:cubicBezTo>
                    <a:pt x="-1303" y="17280"/>
                    <a:pt x="4868" y="1944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4416983" y="3696675"/>
              <a:ext cx="11393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1111" y="21600"/>
                  </a:moveTo>
                  <a:cubicBezTo>
                    <a:pt x="325" y="15300"/>
                    <a:pt x="-460" y="9000"/>
                    <a:pt x="325" y="5850"/>
                  </a:cubicBezTo>
                  <a:cubicBezTo>
                    <a:pt x="1111" y="2700"/>
                    <a:pt x="3467" y="2700"/>
                    <a:pt x="7198" y="2250"/>
                  </a:cubicBezTo>
                  <a:cubicBezTo>
                    <a:pt x="10929" y="1800"/>
                    <a:pt x="16035" y="900"/>
                    <a:pt x="2114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4391220" y="3798275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625670" y="4887011"/>
              <a:ext cx="190501" cy="34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2571"/>
                  </a:moveTo>
                  <a:cubicBezTo>
                    <a:pt x="720" y="1917"/>
                    <a:pt x="1440" y="1262"/>
                    <a:pt x="3960" y="738"/>
                  </a:cubicBezTo>
                  <a:cubicBezTo>
                    <a:pt x="6480" y="215"/>
                    <a:pt x="10800" y="-178"/>
                    <a:pt x="14040" y="84"/>
                  </a:cubicBezTo>
                  <a:cubicBezTo>
                    <a:pt x="17280" y="346"/>
                    <a:pt x="19440" y="1262"/>
                    <a:pt x="19680" y="2964"/>
                  </a:cubicBezTo>
                  <a:cubicBezTo>
                    <a:pt x="19920" y="4666"/>
                    <a:pt x="18240" y="7153"/>
                    <a:pt x="15120" y="9902"/>
                  </a:cubicBezTo>
                  <a:cubicBezTo>
                    <a:pt x="12000" y="12651"/>
                    <a:pt x="7440" y="15662"/>
                    <a:pt x="4800" y="17495"/>
                  </a:cubicBezTo>
                  <a:cubicBezTo>
                    <a:pt x="2160" y="19327"/>
                    <a:pt x="1440" y="19982"/>
                    <a:pt x="1560" y="20506"/>
                  </a:cubicBezTo>
                  <a:cubicBezTo>
                    <a:pt x="1680" y="21029"/>
                    <a:pt x="2640" y="21422"/>
                    <a:pt x="6120" y="21160"/>
                  </a:cubicBezTo>
                  <a:cubicBezTo>
                    <a:pt x="9600" y="20898"/>
                    <a:pt x="15600" y="19982"/>
                    <a:pt x="21600" y="19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943170" y="5157175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438895" y="4877775"/>
              <a:ext cx="146176" cy="46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313" fill="norm" stroke="1" extrusionOk="0">
                  <a:moveTo>
                    <a:pt x="3641" y="4649"/>
                  </a:moveTo>
                  <a:cubicBezTo>
                    <a:pt x="3332" y="8524"/>
                    <a:pt x="3024" y="12398"/>
                    <a:pt x="2869" y="14626"/>
                  </a:cubicBezTo>
                  <a:cubicBezTo>
                    <a:pt x="2715" y="16854"/>
                    <a:pt x="2715" y="17435"/>
                    <a:pt x="2252" y="18404"/>
                  </a:cubicBezTo>
                  <a:cubicBezTo>
                    <a:pt x="1789" y="19372"/>
                    <a:pt x="864" y="20728"/>
                    <a:pt x="401" y="21164"/>
                  </a:cubicBezTo>
                  <a:cubicBezTo>
                    <a:pt x="-62" y="21600"/>
                    <a:pt x="-62" y="21116"/>
                    <a:pt x="92" y="19178"/>
                  </a:cubicBezTo>
                  <a:cubicBezTo>
                    <a:pt x="247" y="17241"/>
                    <a:pt x="555" y="13851"/>
                    <a:pt x="1789" y="10752"/>
                  </a:cubicBezTo>
                  <a:cubicBezTo>
                    <a:pt x="3024" y="7652"/>
                    <a:pt x="5184" y="4843"/>
                    <a:pt x="6727" y="3196"/>
                  </a:cubicBezTo>
                  <a:cubicBezTo>
                    <a:pt x="8269" y="1550"/>
                    <a:pt x="9195" y="1065"/>
                    <a:pt x="10738" y="678"/>
                  </a:cubicBezTo>
                  <a:cubicBezTo>
                    <a:pt x="12281" y="291"/>
                    <a:pt x="14441" y="0"/>
                    <a:pt x="16138" y="0"/>
                  </a:cubicBezTo>
                  <a:cubicBezTo>
                    <a:pt x="17835" y="0"/>
                    <a:pt x="19069" y="291"/>
                    <a:pt x="19995" y="1017"/>
                  </a:cubicBezTo>
                  <a:cubicBezTo>
                    <a:pt x="20921" y="1743"/>
                    <a:pt x="21538" y="2906"/>
                    <a:pt x="21229" y="4020"/>
                  </a:cubicBezTo>
                  <a:cubicBezTo>
                    <a:pt x="20921" y="5134"/>
                    <a:pt x="19687" y="6199"/>
                    <a:pt x="16755" y="7071"/>
                  </a:cubicBezTo>
                  <a:cubicBezTo>
                    <a:pt x="13824" y="7943"/>
                    <a:pt x="9195" y="8621"/>
                    <a:pt x="6109" y="9057"/>
                  </a:cubicBezTo>
                  <a:cubicBezTo>
                    <a:pt x="3024" y="9492"/>
                    <a:pt x="1481" y="9686"/>
                    <a:pt x="709" y="10170"/>
                  </a:cubicBezTo>
                  <a:cubicBezTo>
                    <a:pt x="-62" y="10655"/>
                    <a:pt x="-62" y="11430"/>
                    <a:pt x="1635" y="12350"/>
                  </a:cubicBezTo>
                  <a:cubicBezTo>
                    <a:pt x="3332" y="13270"/>
                    <a:pt x="6727" y="14335"/>
                    <a:pt x="9504" y="15256"/>
                  </a:cubicBezTo>
                  <a:cubicBezTo>
                    <a:pt x="12281" y="16176"/>
                    <a:pt x="14441" y="16951"/>
                    <a:pt x="16292" y="17338"/>
                  </a:cubicBezTo>
                  <a:cubicBezTo>
                    <a:pt x="18144" y="17726"/>
                    <a:pt x="19687" y="17726"/>
                    <a:pt x="21229" y="17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616270" y="5099100"/>
              <a:ext cx="152401" cy="15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0" fill="norm" stroke="1" extrusionOk="0">
                  <a:moveTo>
                    <a:pt x="0" y="11905"/>
                  </a:moveTo>
                  <a:cubicBezTo>
                    <a:pt x="3000" y="11063"/>
                    <a:pt x="6000" y="10222"/>
                    <a:pt x="8400" y="9240"/>
                  </a:cubicBezTo>
                  <a:cubicBezTo>
                    <a:pt x="10800" y="8258"/>
                    <a:pt x="12600" y="7136"/>
                    <a:pt x="13500" y="5453"/>
                  </a:cubicBezTo>
                  <a:cubicBezTo>
                    <a:pt x="14400" y="3770"/>
                    <a:pt x="14400" y="1526"/>
                    <a:pt x="13500" y="544"/>
                  </a:cubicBezTo>
                  <a:cubicBezTo>
                    <a:pt x="12600" y="-438"/>
                    <a:pt x="10800" y="-157"/>
                    <a:pt x="8700" y="1946"/>
                  </a:cubicBezTo>
                  <a:cubicBezTo>
                    <a:pt x="6600" y="4050"/>
                    <a:pt x="4200" y="7978"/>
                    <a:pt x="3000" y="11204"/>
                  </a:cubicBezTo>
                  <a:cubicBezTo>
                    <a:pt x="1800" y="14430"/>
                    <a:pt x="1800" y="16954"/>
                    <a:pt x="3450" y="18637"/>
                  </a:cubicBezTo>
                  <a:cubicBezTo>
                    <a:pt x="5100" y="20320"/>
                    <a:pt x="8400" y="21162"/>
                    <a:pt x="11700" y="20320"/>
                  </a:cubicBezTo>
                  <a:cubicBezTo>
                    <a:pt x="15000" y="19479"/>
                    <a:pt x="18300" y="16954"/>
                    <a:pt x="21600" y="14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796186" y="5068275"/>
              <a:ext cx="80435" cy="19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21600" y="0"/>
                  </a:moveTo>
                  <a:cubicBezTo>
                    <a:pt x="15916" y="0"/>
                    <a:pt x="10232" y="0"/>
                    <a:pt x="6253" y="568"/>
                  </a:cubicBezTo>
                  <a:cubicBezTo>
                    <a:pt x="2274" y="1137"/>
                    <a:pt x="0" y="2274"/>
                    <a:pt x="0" y="4093"/>
                  </a:cubicBezTo>
                  <a:cubicBezTo>
                    <a:pt x="0" y="5912"/>
                    <a:pt x="2274" y="8413"/>
                    <a:pt x="5968" y="10573"/>
                  </a:cubicBezTo>
                  <a:cubicBezTo>
                    <a:pt x="9663" y="12733"/>
                    <a:pt x="14779" y="14552"/>
                    <a:pt x="17621" y="16029"/>
                  </a:cubicBezTo>
                  <a:cubicBezTo>
                    <a:pt x="20463" y="17507"/>
                    <a:pt x="21032" y="18644"/>
                    <a:pt x="20179" y="19554"/>
                  </a:cubicBezTo>
                  <a:cubicBezTo>
                    <a:pt x="19326" y="20463"/>
                    <a:pt x="17053" y="21145"/>
                    <a:pt x="14495" y="21373"/>
                  </a:cubicBezTo>
                  <a:cubicBezTo>
                    <a:pt x="11937" y="21600"/>
                    <a:pt x="9095" y="21373"/>
                    <a:pt x="7389" y="20463"/>
                  </a:cubicBezTo>
                  <a:cubicBezTo>
                    <a:pt x="5684" y="19554"/>
                    <a:pt x="5116" y="17962"/>
                    <a:pt x="4547" y="16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966699" y="4846025"/>
              <a:ext cx="75022" cy="408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05" fill="norm" stroke="1" extrusionOk="0">
                  <a:moveTo>
                    <a:pt x="21266" y="0"/>
                  </a:moveTo>
                  <a:cubicBezTo>
                    <a:pt x="16466" y="4008"/>
                    <a:pt x="11666" y="8016"/>
                    <a:pt x="8066" y="11357"/>
                  </a:cubicBezTo>
                  <a:cubicBezTo>
                    <a:pt x="4466" y="14697"/>
                    <a:pt x="2066" y="17369"/>
                    <a:pt x="866" y="19039"/>
                  </a:cubicBezTo>
                  <a:cubicBezTo>
                    <a:pt x="-334" y="20709"/>
                    <a:pt x="-334" y="21377"/>
                    <a:pt x="1166" y="21489"/>
                  </a:cubicBezTo>
                  <a:cubicBezTo>
                    <a:pt x="2666" y="21600"/>
                    <a:pt x="5666" y="21155"/>
                    <a:pt x="8366" y="19540"/>
                  </a:cubicBezTo>
                  <a:cubicBezTo>
                    <a:pt x="11066" y="17926"/>
                    <a:pt x="13466" y="15142"/>
                    <a:pt x="15866" y="12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959170" y="4992075"/>
              <a:ext cx="279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4" y="9058"/>
                  </a:moveTo>
                  <a:cubicBezTo>
                    <a:pt x="982" y="9058"/>
                    <a:pt x="0" y="9058"/>
                    <a:pt x="0" y="9058"/>
                  </a:cubicBezTo>
                  <a:cubicBezTo>
                    <a:pt x="0" y="9058"/>
                    <a:pt x="982" y="9058"/>
                    <a:pt x="2945" y="9523"/>
                  </a:cubicBezTo>
                  <a:cubicBezTo>
                    <a:pt x="4909" y="9987"/>
                    <a:pt x="7855" y="10916"/>
                    <a:pt x="9655" y="11961"/>
                  </a:cubicBezTo>
                  <a:cubicBezTo>
                    <a:pt x="11455" y="13006"/>
                    <a:pt x="12109" y="14168"/>
                    <a:pt x="12436" y="15445"/>
                  </a:cubicBezTo>
                  <a:cubicBezTo>
                    <a:pt x="12764" y="16723"/>
                    <a:pt x="12764" y="18116"/>
                    <a:pt x="12273" y="19277"/>
                  </a:cubicBezTo>
                  <a:cubicBezTo>
                    <a:pt x="11782" y="20439"/>
                    <a:pt x="10800" y="21368"/>
                    <a:pt x="10391" y="21135"/>
                  </a:cubicBezTo>
                  <a:cubicBezTo>
                    <a:pt x="9982" y="20903"/>
                    <a:pt x="10145" y="19510"/>
                    <a:pt x="10718" y="17652"/>
                  </a:cubicBezTo>
                  <a:cubicBezTo>
                    <a:pt x="11291" y="15794"/>
                    <a:pt x="12273" y="13471"/>
                    <a:pt x="13091" y="11961"/>
                  </a:cubicBezTo>
                  <a:cubicBezTo>
                    <a:pt x="13909" y="10452"/>
                    <a:pt x="14564" y="9755"/>
                    <a:pt x="15300" y="9523"/>
                  </a:cubicBezTo>
                  <a:cubicBezTo>
                    <a:pt x="16036" y="9290"/>
                    <a:pt x="16855" y="9523"/>
                    <a:pt x="17345" y="10916"/>
                  </a:cubicBezTo>
                  <a:cubicBezTo>
                    <a:pt x="17836" y="12310"/>
                    <a:pt x="18000" y="14865"/>
                    <a:pt x="18082" y="17187"/>
                  </a:cubicBezTo>
                  <a:cubicBezTo>
                    <a:pt x="18164" y="19510"/>
                    <a:pt x="18164" y="21600"/>
                    <a:pt x="18164" y="21600"/>
                  </a:cubicBezTo>
                  <a:cubicBezTo>
                    <a:pt x="18164" y="21600"/>
                    <a:pt x="18164" y="19510"/>
                    <a:pt x="18736" y="15561"/>
                  </a:cubicBezTo>
                  <a:cubicBezTo>
                    <a:pt x="19309" y="11613"/>
                    <a:pt x="20455" y="58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2248920" y="5061875"/>
              <a:ext cx="135701" cy="138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721" fill="norm" stroke="1" extrusionOk="0">
                  <a:moveTo>
                    <a:pt x="16319" y="961"/>
                  </a:moveTo>
                  <a:cubicBezTo>
                    <a:pt x="14658" y="325"/>
                    <a:pt x="12996" y="-310"/>
                    <a:pt x="10836" y="166"/>
                  </a:cubicBezTo>
                  <a:cubicBezTo>
                    <a:pt x="8676" y="643"/>
                    <a:pt x="6018" y="2231"/>
                    <a:pt x="4024" y="4931"/>
                  </a:cubicBezTo>
                  <a:cubicBezTo>
                    <a:pt x="2030" y="7631"/>
                    <a:pt x="701" y="11443"/>
                    <a:pt x="202" y="14143"/>
                  </a:cubicBezTo>
                  <a:cubicBezTo>
                    <a:pt x="-296" y="16843"/>
                    <a:pt x="36" y="18431"/>
                    <a:pt x="2196" y="19543"/>
                  </a:cubicBezTo>
                  <a:cubicBezTo>
                    <a:pt x="4356" y="20655"/>
                    <a:pt x="8344" y="21290"/>
                    <a:pt x="11833" y="20019"/>
                  </a:cubicBezTo>
                  <a:cubicBezTo>
                    <a:pt x="15322" y="18749"/>
                    <a:pt x="18313" y="15572"/>
                    <a:pt x="21304" y="12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2417164" y="4807925"/>
              <a:ext cx="132557" cy="41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21" fill="norm" stroke="1" extrusionOk="0">
                  <a:moveTo>
                    <a:pt x="21471" y="0"/>
                  </a:moveTo>
                  <a:cubicBezTo>
                    <a:pt x="18728" y="1645"/>
                    <a:pt x="15985" y="3289"/>
                    <a:pt x="12728" y="5811"/>
                  </a:cubicBezTo>
                  <a:cubicBezTo>
                    <a:pt x="9471" y="8333"/>
                    <a:pt x="5700" y="11732"/>
                    <a:pt x="3471" y="14089"/>
                  </a:cubicBezTo>
                  <a:cubicBezTo>
                    <a:pt x="1242" y="16447"/>
                    <a:pt x="557" y="17762"/>
                    <a:pt x="214" y="18859"/>
                  </a:cubicBezTo>
                  <a:cubicBezTo>
                    <a:pt x="-129" y="19955"/>
                    <a:pt x="-129" y="20832"/>
                    <a:pt x="728" y="21216"/>
                  </a:cubicBezTo>
                  <a:cubicBezTo>
                    <a:pt x="1585" y="21600"/>
                    <a:pt x="3300" y="21490"/>
                    <a:pt x="6042" y="20504"/>
                  </a:cubicBezTo>
                  <a:cubicBezTo>
                    <a:pt x="8785" y="19517"/>
                    <a:pt x="12557" y="17653"/>
                    <a:pt x="16328" y="15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2441770" y="5017475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121220" y="4831073"/>
              <a:ext cx="730251" cy="39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21147"/>
                  </a:moveTo>
                  <a:cubicBezTo>
                    <a:pt x="2191" y="21262"/>
                    <a:pt x="4383" y="21377"/>
                    <a:pt x="5791" y="21435"/>
                  </a:cubicBezTo>
                  <a:cubicBezTo>
                    <a:pt x="7200" y="21492"/>
                    <a:pt x="7826" y="21492"/>
                    <a:pt x="8296" y="21435"/>
                  </a:cubicBezTo>
                  <a:cubicBezTo>
                    <a:pt x="8765" y="21377"/>
                    <a:pt x="9078" y="21262"/>
                    <a:pt x="9110" y="21032"/>
                  </a:cubicBezTo>
                  <a:cubicBezTo>
                    <a:pt x="9141" y="20803"/>
                    <a:pt x="8890" y="20458"/>
                    <a:pt x="8577" y="19711"/>
                  </a:cubicBezTo>
                  <a:cubicBezTo>
                    <a:pt x="8264" y="18964"/>
                    <a:pt x="7889" y="17815"/>
                    <a:pt x="7889" y="15747"/>
                  </a:cubicBezTo>
                  <a:cubicBezTo>
                    <a:pt x="7889" y="13679"/>
                    <a:pt x="8264" y="10692"/>
                    <a:pt x="8953" y="8164"/>
                  </a:cubicBezTo>
                  <a:cubicBezTo>
                    <a:pt x="9642" y="5637"/>
                    <a:pt x="10643" y="3569"/>
                    <a:pt x="11363" y="2305"/>
                  </a:cubicBezTo>
                  <a:cubicBezTo>
                    <a:pt x="12083" y="1041"/>
                    <a:pt x="12522" y="581"/>
                    <a:pt x="12960" y="294"/>
                  </a:cubicBezTo>
                  <a:cubicBezTo>
                    <a:pt x="13398" y="7"/>
                    <a:pt x="13837" y="-108"/>
                    <a:pt x="14118" y="122"/>
                  </a:cubicBezTo>
                  <a:cubicBezTo>
                    <a:pt x="14400" y="352"/>
                    <a:pt x="14525" y="926"/>
                    <a:pt x="14400" y="2592"/>
                  </a:cubicBezTo>
                  <a:cubicBezTo>
                    <a:pt x="14275" y="4258"/>
                    <a:pt x="13899" y="7015"/>
                    <a:pt x="13367" y="10060"/>
                  </a:cubicBezTo>
                  <a:cubicBezTo>
                    <a:pt x="12835" y="13105"/>
                    <a:pt x="12146" y="16437"/>
                    <a:pt x="11770" y="18390"/>
                  </a:cubicBezTo>
                  <a:cubicBezTo>
                    <a:pt x="11395" y="20343"/>
                    <a:pt x="11332" y="20918"/>
                    <a:pt x="11551" y="21147"/>
                  </a:cubicBezTo>
                  <a:cubicBezTo>
                    <a:pt x="11770" y="21377"/>
                    <a:pt x="12271" y="21262"/>
                    <a:pt x="13555" y="20630"/>
                  </a:cubicBezTo>
                  <a:cubicBezTo>
                    <a:pt x="14838" y="19998"/>
                    <a:pt x="16904" y="18849"/>
                    <a:pt x="18376" y="17988"/>
                  </a:cubicBezTo>
                  <a:cubicBezTo>
                    <a:pt x="19847" y="17126"/>
                    <a:pt x="20723" y="16552"/>
                    <a:pt x="21600" y="15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702370" y="4782525"/>
              <a:ext cx="273323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7477" y="0"/>
                  </a:moveTo>
                  <a:cubicBezTo>
                    <a:pt x="6480" y="3069"/>
                    <a:pt x="5483" y="6138"/>
                    <a:pt x="4652" y="9266"/>
                  </a:cubicBezTo>
                  <a:cubicBezTo>
                    <a:pt x="3822" y="12393"/>
                    <a:pt x="3157" y="15580"/>
                    <a:pt x="2825" y="17528"/>
                  </a:cubicBezTo>
                  <a:cubicBezTo>
                    <a:pt x="2492" y="19475"/>
                    <a:pt x="2492" y="20184"/>
                    <a:pt x="2825" y="20715"/>
                  </a:cubicBezTo>
                  <a:cubicBezTo>
                    <a:pt x="3157" y="21246"/>
                    <a:pt x="3822" y="21600"/>
                    <a:pt x="4569" y="21600"/>
                  </a:cubicBezTo>
                  <a:cubicBezTo>
                    <a:pt x="5317" y="21600"/>
                    <a:pt x="6148" y="21246"/>
                    <a:pt x="6812" y="20302"/>
                  </a:cubicBezTo>
                  <a:cubicBezTo>
                    <a:pt x="7477" y="19357"/>
                    <a:pt x="7975" y="17823"/>
                    <a:pt x="7726" y="16584"/>
                  </a:cubicBezTo>
                  <a:cubicBezTo>
                    <a:pt x="7477" y="15344"/>
                    <a:pt x="6480" y="14400"/>
                    <a:pt x="5400" y="13869"/>
                  </a:cubicBezTo>
                  <a:cubicBezTo>
                    <a:pt x="4320" y="13338"/>
                    <a:pt x="3157" y="13220"/>
                    <a:pt x="2077" y="13220"/>
                  </a:cubicBezTo>
                  <a:cubicBezTo>
                    <a:pt x="997" y="13220"/>
                    <a:pt x="0" y="13338"/>
                    <a:pt x="0" y="13456"/>
                  </a:cubicBezTo>
                  <a:cubicBezTo>
                    <a:pt x="0" y="13574"/>
                    <a:pt x="997" y="13692"/>
                    <a:pt x="3655" y="13751"/>
                  </a:cubicBezTo>
                  <a:cubicBezTo>
                    <a:pt x="6314" y="13810"/>
                    <a:pt x="10634" y="13810"/>
                    <a:pt x="13625" y="13810"/>
                  </a:cubicBezTo>
                  <a:cubicBezTo>
                    <a:pt x="16615" y="13810"/>
                    <a:pt x="18277" y="13810"/>
                    <a:pt x="18609" y="13869"/>
                  </a:cubicBezTo>
                  <a:cubicBezTo>
                    <a:pt x="18942" y="13928"/>
                    <a:pt x="17945" y="14046"/>
                    <a:pt x="16782" y="14518"/>
                  </a:cubicBezTo>
                  <a:cubicBezTo>
                    <a:pt x="15618" y="14990"/>
                    <a:pt x="14289" y="15816"/>
                    <a:pt x="13458" y="16525"/>
                  </a:cubicBezTo>
                  <a:cubicBezTo>
                    <a:pt x="12628" y="17233"/>
                    <a:pt x="12295" y="17823"/>
                    <a:pt x="12295" y="18413"/>
                  </a:cubicBezTo>
                  <a:cubicBezTo>
                    <a:pt x="12295" y="19003"/>
                    <a:pt x="12628" y="19593"/>
                    <a:pt x="13209" y="20007"/>
                  </a:cubicBezTo>
                  <a:cubicBezTo>
                    <a:pt x="13791" y="20420"/>
                    <a:pt x="14622" y="20656"/>
                    <a:pt x="15618" y="20774"/>
                  </a:cubicBezTo>
                  <a:cubicBezTo>
                    <a:pt x="16615" y="20892"/>
                    <a:pt x="17778" y="20892"/>
                    <a:pt x="18942" y="20420"/>
                  </a:cubicBezTo>
                  <a:cubicBezTo>
                    <a:pt x="20105" y="19948"/>
                    <a:pt x="21268" y="19003"/>
                    <a:pt x="21434" y="17410"/>
                  </a:cubicBezTo>
                  <a:cubicBezTo>
                    <a:pt x="21600" y="15816"/>
                    <a:pt x="20769" y="13574"/>
                    <a:pt x="19938" y="1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5839020" y="4814275"/>
              <a:ext cx="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3032"/>
                    <a:pt x="21600" y="6063"/>
                    <a:pt x="0" y="9663"/>
                  </a:cubicBezTo>
                  <a:cubicBezTo>
                    <a:pt x="21600" y="13263"/>
                    <a:pt x="21600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5817292" y="4803284"/>
              <a:ext cx="256712" cy="43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515" fill="norm" stroke="1" extrusionOk="0">
                  <a:moveTo>
                    <a:pt x="731" y="4044"/>
                  </a:moveTo>
                  <a:cubicBezTo>
                    <a:pt x="560" y="3515"/>
                    <a:pt x="388" y="2986"/>
                    <a:pt x="217" y="2403"/>
                  </a:cubicBezTo>
                  <a:cubicBezTo>
                    <a:pt x="45" y="1821"/>
                    <a:pt x="-126" y="1186"/>
                    <a:pt x="131" y="709"/>
                  </a:cubicBezTo>
                  <a:cubicBezTo>
                    <a:pt x="388" y="233"/>
                    <a:pt x="1074" y="-85"/>
                    <a:pt x="3217" y="21"/>
                  </a:cubicBezTo>
                  <a:cubicBezTo>
                    <a:pt x="5360" y="127"/>
                    <a:pt x="8960" y="656"/>
                    <a:pt x="12474" y="1874"/>
                  </a:cubicBezTo>
                  <a:cubicBezTo>
                    <a:pt x="15988" y="3091"/>
                    <a:pt x="19417" y="4997"/>
                    <a:pt x="20445" y="7274"/>
                  </a:cubicBezTo>
                  <a:cubicBezTo>
                    <a:pt x="21474" y="9550"/>
                    <a:pt x="20103" y="12197"/>
                    <a:pt x="17703" y="14474"/>
                  </a:cubicBezTo>
                  <a:cubicBezTo>
                    <a:pt x="15303" y="16750"/>
                    <a:pt x="11874" y="18656"/>
                    <a:pt x="8788" y="19768"/>
                  </a:cubicBezTo>
                  <a:cubicBezTo>
                    <a:pt x="5703" y="20880"/>
                    <a:pt x="2960" y="21197"/>
                    <a:pt x="217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470220" y="5982675"/>
              <a:ext cx="412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3600"/>
                    <a:pt x="7754" y="7200"/>
                    <a:pt x="11354" y="10800"/>
                  </a:cubicBezTo>
                  <a:cubicBezTo>
                    <a:pt x="14954" y="14400"/>
                    <a:pt x="1827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800420" y="5900125"/>
              <a:ext cx="11963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137" y="0"/>
                  </a:moveTo>
                  <a:cubicBezTo>
                    <a:pt x="5305" y="218"/>
                    <a:pt x="9474" y="436"/>
                    <a:pt x="13453" y="1418"/>
                  </a:cubicBezTo>
                  <a:cubicBezTo>
                    <a:pt x="17432" y="2400"/>
                    <a:pt x="21221" y="4145"/>
                    <a:pt x="21411" y="6655"/>
                  </a:cubicBezTo>
                  <a:cubicBezTo>
                    <a:pt x="21600" y="9164"/>
                    <a:pt x="18189" y="12436"/>
                    <a:pt x="14021" y="15055"/>
                  </a:cubicBezTo>
                  <a:cubicBezTo>
                    <a:pt x="9853" y="17673"/>
                    <a:pt x="4926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2251881" y="5916394"/>
              <a:ext cx="366767" cy="200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059" fill="norm" stroke="1" extrusionOk="0">
                  <a:moveTo>
                    <a:pt x="8110" y="8978"/>
                  </a:moveTo>
                  <a:cubicBezTo>
                    <a:pt x="7246" y="5860"/>
                    <a:pt x="6382" y="2743"/>
                    <a:pt x="5642" y="1184"/>
                  </a:cubicBezTo>
                  <a:cubicBezTo>
                    <a:pt x="4901" y="-375"/>
                    <a:pt x="4284" y="-375"/>
                    <a:pt x="3420" y="1072"/>
                  </a:cubicBezTo>
                  <a:cubicBezTo>
                    <a:pt x="2556" y="2520"/>
                    <a:pt x="1445" y="5415"/>
                    <a:pt x="828" y="7530"/>
                  </a:cubicBezTo>
                  <a:cubicBezTo>
                    <a:pt x="211" y="9646"/>
                    <a:pt x="87" y="10982"/>
                    <a:pt x="26" y="12318"/>
                  </a:cubicBezTo>
                  <a:cubicBezTo>
                    <a:pt x="-36" y="13654"/>
                    <a:pt x="-36" y="14990"/>
                    <a:pt x="581" y="15658"/>
                  </a:cubicBezTo>
                  <a:cubicBezTo>
                    <a:pt x="1198" y="16326"/>
                    <a:pt x="2433" y="16326"/>
                    <a:pt x="3297" y="15881"/>
                  </a:cubicBezTo>
                  <a:cubicBezTo>
                    <a:pt x="4161" y="15435"/>
                    <a:pt x="4654" y="14545"/>
                    <a:pt x="5148" y="13209"/>
                  </a:cubicBezTo>
                  <a:cubicBezTo>
                    <a:pt x="5642" y="11872"/>
                    <a:pt x="6135" y="10091"/>
                    <a:pt x="6382" y="9868"/>
                  </a:cubicBezTo>
                  <a:cubicBezTo>
                    <a:pt x="6629" y="9646"/>
                    <a:pt x="6629" y="10982"/>
                    <a:pt x="6814" y="12095"/>
                  </a:cubicBezTo>
                  <a:cubicBezTo>
                    <a:pt x="6999" y="13209"/>
                    <a:pt x="7370" y="14099"/>
                    <a:pt x="7925" y="14433"/>
                  </a:cubicBezTo>
                  <a:cubicBezTo>
                    <a:pt x="8481" y="14767"/>
                    <a:pt x="9221" y="14545"/>
                    <a:pt x="10023" y="12540"/>
                  </a:cubicBezTo>
                  <a:cubicBezTo>
                    <a:pt x="10826" y="10536"/>
                    <a:pt x="11690" y="6751"/>
                    <a:pt x="11998" y="4190"/>
                  </a:cubicBezTo>
                  <a:cubicBezTo>
                    <a:pt x="12307" y="1629"/>
                    <a:pt x="12060" y="293"/>
                    <a:pt x="11875" y="182"/>
                  </a:cubicBezTo>
                  <a:cubicBezTo>
                    <a:pt x="11690" y="70"/>
                    <a:pt x="11566" y="1184"/>
                    <a:pt x="11690" y="2743"/>
                  </a:cubicBezTo>
                  <a:cubicBezTo>
                    <a:pt x="11813" y="4301"/>
                    <a:pt x="12183" y="6305"/>
                    <a:pt x="12615" y="8421"/>
                  </a:cubicBezTo>
                  <a:cubicBezTo>
                    <a:pt x="13047" y="10536"/>
                    <a:pt x="13541" y="12763"/>
                    <a:pt x="13850" y="14545"/>
                  </a:cubicBezTo>
                  <a:cubicBezTo>
                    <a:pt x="14158" y="16326"/>
                    <a:pt x="14282" y="17662"/>
                    <a:pt x="14158" y="18776"/>
                  </a:cubicBezTo>
                  <a:cubicBezTo>
                    <a:pt x="14035" y="19889"/>
                    <a:pt x="13665" y="20780"/>
                    <a:pt x="13171" y="21002"/>
                  </a:cubicBezTo>
                  <a:cubicBezTo>
                    <a:pt x="12677" y="21225"/>
                    <a:pt x="12060" y="20780"/>
                    <a:pt x="11875" y="19889"/>
                  </a:cubicBezTo>
                  <a:cubicBezTo>
                    <a:pt x="11690" y="18998"/>
                    <a:pt x="11937" y="17662"/>
                    <a:pt x="12986" y="15992"/>
                  </a:cubicBezTo>
                  <a:cubicBezTo>
                    <a:pt x="14035" y="14322"/>
                    <a:pt x="15886" y="12318"/>
                    <a:pt x="17367" y="10759"/>
                  </a:cubicBezTo>
                  <a:cubicBezTo>
                    <a:pt x="18849" y="9200"/>
                    <a:pt x="19959" y="8087"/>
                    <a:pt x="20638" y="6973"/>
                  </a:cubicBezTo>
                  <a:cubicBezTo>
                    <a:pt x="21317" y="5860"/>
                    <a:pt x="21564" y="4747"/>
                    <a:pt x="21255" y="4301"/>
                  </a:cubicBezTo>
                  <a:cubicBezTo>
                    <a:pt x="20947" y="3856"/>
                    <a:pt x="20083" y="4079"/>
                    <a:pt x="19589" y="4747"/>
                  </a:cubicBezTo>
                  <a:cubicBezTo>
                    <a:pt x="19095" y="5415"/>
                    <a:pt x="18972" y="6528"/>
                    <a:pt x="19034" y="8644"/>
                  </a:cubicBezTo>
                  <a:cubicBezTo>
                    <a:pt x="19095" y="10759"/>
                    <a:pt x="19342" y="13877"/>
                    <a:pt x="19589" y="16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2688857" y="5982675"/>
              <a:ext cx="12756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1156" y="0"/>
                  </a:moveTo>
                  <a:cubicBezTo>
                    <a:pt x="448" y="5305"/>
                    <a:pt x="-260" y="10611"/>
                    <a:pt x="94" y="14211"/>
                  </a:cubicBezTo>
                  <a:cubicBezTo>
                    <a:pt x="448" y="17811"/>
                    <a:pt x="1865" y="19705"/>
                    <a:pt x="4166" y="19705"/>
                  </a:cubicBezTo>
                  <a:cubicBezTo>
                    <a:pt x="6468" y="19705"/>
                    <a:pt x="9655" y="17811"/>
                    <a:pt x="11425" y="15916"/>
                  </a:cubicBezTo>
                  <a:cubicBezTo>
                    <a:pt x="13196" y="14021"/>
                    <a:pt x="13550" y="12126"/>
                    <a:pt x="13727" y="10232"/>
                  </a:cubicBezTo>
                  <a:cubicBezTo>
                    <a:pt x="13904" y="8337"/>
                    <a:pt x="13904" y="6442"/>
                    <a:pt x="13727" y="6442"/>
                  </a:cubicBezTo>
                  <a:cubicBezTo>
                    <a:pt x="13550" y="6442"/>
                    <a:pt x="13196" y="8337"/>
                    <a:pt x="13019" y="10232"/>
                  </a:cubicBezTo>
                  <a:cubicBezTo>
                    <a:pt x="12842" y="12126"/>
                    <a:pt x="12842" y="14021"/>
                    <a:pt x="13373" y="15916"/>
                  </a:cubicBezTo>
                  <a:cubicBezTo>
                    <a:pt x="13904" y="17811"/>
                    <a:pt x="14966" y="19705"/>
                    <a:pt x="16383" y="20653"/>
                  </a:cubicBezTo>
                  <a:cubicBezTo>
                    <a:pt x="17799" y="21600"/>
                    <a:pt x="19570" y="21600"/>
                    <a:pt x="213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2860870" y="5990823"/>
              <a:ext cx="139701" cy="87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5734"/>
                  </a:moveTo>
                  <a:cubicBezTo>
                    <a:pt x="327" y="8306"/>
                    <a:pt x="655" y="10877"/>
                    <a:pt x="655" y="13706"/>
                  </a:cubicBezTo>
                  <a:cubicBezTo>
                    <a:pt x="655" y="16534"/>
                    <a:pt x="327" y="19620"/>
                    <a:pt x="327" y="19620"/>
                  </a:cubicBezTo>
                  <a:cubicBezTo>
                    <a:pt x="327" y="19620"/>
                    <a:pt x="655" y="16534"/>
                    <a:pt x="1145" y="13706"/>
                  </a:cubicBezTo>
                  <a:cubicBezTo>
                    <a:pt x="1636" y="10877"/>
                    <a:pt x="2291" y="8306"/>
                    <a:pt x="3109" y="5992"/>
                  </a:cubicBezTo>
                  <a:cubicBezTo>
                    <a:pt x="3927" y="3677"/>
                    <a:pt x="4909" y="1620"/>
                    <a:pt x="5891" y="1620"/>
                  </a:cubicBezTo>
                  <a:cubicBezTo>
                    <a:pt x="6873" y="1620"/>
                    <a:pt x="7855" y="3677"/>
                    <a:pt x="8509" y="5992"/>
                  </a:cubicBezTo>
                  <a:cubicBezTo>
                    <a:pt x="9164" y="8306"/>
                    <a:pt x="9491" y="10877"/>
                    <a:pt x="9655" y="13449"/>
                  </a:cubicBezTo>
                  <a:cubicBezTo>
                    <a:pt x="9818" y="16020"/>
                    <a:pt x="9818" y="18592"/>
                    <a:pt x="9982" y="18592"/>
                  </a:cubicBezTo>
                  <a:cubicBezTo>
                    <a:pt x="10145" y="18592"/>
                    <a:pt x="10473" y="16020"/>
                    <a:pt x="10800" y="13449"/>
                  </a:cubicBezTo>
                  <a:cubicBezTo>
                    <a:pt x="11127" y="10877"/>
                    <a:pt x="11455" y="8306"/>
                    <a:pt x="12273" y="5992"/>
                  </a:cubicBezTo>
                  <a:cubicBezTo>
                    <a:pt x="13091" y="3677"/>
                    <a:pt x="14400" y="1620"/>
                    <a:pt x="15873" y="592"/>
                  </a:cubicBezTo>
                  <a:cubicBezTo>
                    <a:pt x="17345" y="-437"/>
                    <a:pt x="18982" y="-437"/>
                    <a:pt x="19964" y="3163"/>
                  </a:cubicBezTo>
                  <a:cubicBezTo>
                    <a:pt x="20945" y="6763"/>
                    <a:pt x="21273" y="13963"/>
                    <a:pt x="21600" y="21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3038670" y="6020775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3049477" y="5942835"/>
              <a:ext cx="52694" cy="3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0104" fill="norm" stroke="1" extrusionOk="0">
                  <a:moveTo>
                    <a:pt x="744" y="20104"/>
                  </a:moveTo>
                  <a:cubicBezTo>
                    <a:pt x="-87" y="11210"/>
                    <a:pt x="-918" y="2316"/>
                    <a:pt x="2405" y="410"/>
                  </a:cubicBezTo>
                  <a:cubicBezTo>
                    <a:pt x="5728" y="-1496"/>
                    <a:pt x="13205" y="3586"/>
                    <a:pt x="20682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3121220" y="5957275"/>
              <a:ext cx="226875" cy="382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44" fill="norm" stroke="1" extrusionOk="0">
                  <a:moveTo>
                    <a:pt x="0" y="0"/>
                  </a:moveTo>
                  <a:cubicBezTo>
                    <a:pt x="200" y="1313"/>
                    <a:pt x="400" y="2625"/>
                    <a:pt x="400" y="3759"/>
                  </a:cubicBezTo>
                  <a:cubicBezTo>
                    <a:pt x="400" y="4893"/>
                    <a:pt x="200" y="5848"/>
                    <a:pt x="100" y="5907"/>
                  </a:cubicBezTo>
                  <a:cubicBezTo>
                    <a:pt x="0" y="5967"/>
                    <a:pt x="0" y="5131"/>
                    <a:pt x="100" y="4415"/>
                  </a:cubicBezTo>
                  <a:cubicBezTo>
                    <a:pt x="200" y="3699"/>
                    <a:pt x="400" y="3103"/>
                    <a:pt x="800" y="2446"/>
                  </a:cubicBezTo>
                  <a:cubicBezTo>
                    <a:pt x="1200" y="1790"/>
                    <a:pt x="1800" y="1074"/>
                    <a:pt x="2500" y="955"/>
                  </a:cubicBezTo>
                  <a:cubicBezTo>
                    <a:pt x="3200" y="835"/>
                    <a:pt x="4000" y="1313"/>
                    <a:pt x="4700" y="2208"/>
                  </a:cubicBezTo>
                  <a:cubicBezTo>
                    <a:pt x="5400" y="3103"/>
                    <a:pt x="6000" y="4415"/>
                    <a:pt x="6700" y="5251"/>
                  </a:cubicBezTo>
                  <a:cubicBezTo>
                    <a:pt x="7400" y="6086"/>
                    <a:pt x="8200" y="6444"/>
                    <a:pt x="9600" y="6385"/>
                  </a:cubicBezTo>
                  <a:cubicBezTo>
                    <a:pt x="11000" y="6325"/>
                    <a:pt x="13000" y="5848"/>
                    <a:pt x="14500" y="5072"/>
                  </a:cubicBezTo>
                  <a:cubicBezTo>
                    <a:pt x="16000" y="4296"/>
                    <a:pt x="17000" y="3222"/>
                    <a:pt x="17500" y="2387"/>
                  </a:cubicBezTo>
                  <a:cubicBezTo>
                    <a:pt x="18000" y="1551"/>
                    <a:pt x="18000" y="955"/>
                    <a:pt x="17500" y="656"/>
                  </a:cubicBezTo>
                  <a:cubicBezTo>
                    <a:pt x="17000" y="358"/>
                    <a:pt x="16000" y="358"/>
                    <a:pt x="15200" y="597"/>
                  </a:cubicBezTo>
                  <a:cubicBezTo>
                    <a:pt x="14400" y="835"/>
                    <a:pt x="13800" y="1313"/>
                    <a:pt x="13500" y="1969"/>
                  </a:cubicBezTo>
                  <a:cubicBezTo>
                    <a:pt x="13200" y="2625"/>
                    <a:pt x="13200" y="3461"/>
                    <a:pt x="13800" y="3938"/>
                  </a:cubicBezTo>
                  <a:cubicBezTo>
                    <a:pt x="14400" y="4415"/>
                    <a:pt x="15600" y="4535"/>
                    <a:pt x="16600" y="4773"/>
                  </a:cubicBezTo>
                  <a:cubicBezTo>
                    <a:pt x="17600" y="5012"/>
                    <a:pt x="18400" y="5370"/>
                    <a:pt x="19300" y="6743"/>
                  </a:cubicBezTo>
                  <a:cubicBezTo>
                    <a:pt x="20200" y="8115"/>
                    <a:pt x="21200" y="10502"/>
                    <a:pt x="21400" y="12888"/>
                  </a:cubicBezTo>
                  <a:cubicBezTo>
                    <a:pt x="21600" y="15275"/>
                    <a:pt x="21000" y="17662"/>
                    <a:pt x="19300" y="19213"/>
                  </a:cubicBezTo>
                  <a:cubicBezTo>
                    <a:pt x="17600" y="20765"/>
                    <a:pt x="14800" y="21481"/>
                    <a:pt x="12400" y="21540"/>
                  </a:cubicBezTo>
                  <a:cubicBezTo>
                    <a:pt x="10000" y="21600"/>
                    <a:pt x="8000" y="21003"/>
                    <a:pt x="600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3835166" y="5972335"/>
              <a:ext cx="156005" cy="135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924" fill="norm" stroke="1" extrusionOk="0">
                  <a:moveTo>
                    <a:pt x="3082" y="6508"/>
                  </a:moveTo>
                  <a:cubicBezTo>
                    <a:pt x="4234" y="7817"/>
                    <a:pt x="5386" y="9126"/>
                    <a:pt x="6538" y="9290"/>
                  </a:cubicBezTo>
                  <a:cubicBezTo>
                    <a:pt x="7690" y="9453"/>
                    <a:pt x="8842" y="8471"/>
                    <a:pt x="9562" y="6671"/>
                  </a:cubicBezTo>
                  <a:cubicBezTo>
                    <a:pt x="10282" y="4871"/>
                    <a:pt x="10570" y="2253"/>
                    <a:pt x="9994" y="944"/>
                  </a:cubicBezTo>
                  <a:cubicBezTo>
                    <a:pt x="9418" y="-365"/>
                    <a:pt x="7978" y="-365"/>
                    <a:pt x="6106" y="1271"/>
                  </a:cubicBezTo>
                  <a:cubicBezTo>
                    <a:pt x="4234" y="2908"/>
                    <a:pt x="1930" y="6180"/>
                    <a:pt x="778" y="8962"/>
                  </a:cubicBezTo>
                  <a:cubicBezTo>
                    <a:pt x="-374" y="11744"/>
                    <a:pt x="-374" y="14035"/>
                    <a:pt x="1642" y="15999"/>
                  </a:cubicBezTo>
                  <a:cubicBezTo>
                    <a:pt x="3658" y="17962"/>
                    <a:pt x="7690" y="19599"/>
                    <a:pt x="10426" y="20417"/>
                  </a:cubicBezTo>
                  <a:cubicBezTo>
                    <a:pt x="13162" y="21235"/>
                    <a:pt x="14602" y="21235"/>
                    <a:pt x="16186" y="19108"/>
                  </a:cubicBezTo>
                  <a:cubicBezTo>
                    <a:pt x="17770" y="16980"/>
                    <a:pt x="19498" y="12726"/>
                    <a:pt x="21226" y="8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4055463" y="5747725"/>
              <a:ext cx="1825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729"/>
                    <a:pt x="6300" y="7457"/>
                    <a:pt x="2700" y="10736"/>
                  </a:cubicBezTo>
                  <a:cubicBezTo>
                    <a:pt x="-900" y="14014"/>
                    <a:pt x="-900" y="16843"/>
                    <a:pt x="2700" y="18579"/>
                  </a:cubicBezTo>
                  <a:cubicBezTo>
                    <a:pt x="6300" y="20314"/>
                    <a:pt x="13500" y="20957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4105470" y="5934963"/>
              <a:ext cx="527051" cy="161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10396"/>
                  </a:moveTo>
                  <a:cubicBezTo>
                    <a:pt x="434" y="10673"/>
                    <a:pt x="867" y="10950"/>
                    <a:pt x="1388" y="9981"/>
                  </a:cubicBezTo>
                  <a:cubicBezTo>
                    <a:pt x="1908" y="9011"/>
                    <a:pt x="2516" y="6796"/>
                    <a:pt x="2733" y="4996"/>
                  </a:cubicBezTo>
                  <a:cubicBezTo>
                    <a:pt x="2949" y="3196"/>
                    <a:pt x="2776" y="1811"/>
                    <a:pt x="2472" y="1258"/>
                  </a:cubicBezTo>
                  <a:cubicBezTo>
                    <a:pt x="2169" y="704"/>
                    <a:pt x="1735" y="981"/>
                    <a:pt x="1301" y="2781"/>
                  </a:cubicBezTo>
                  <a:cubicBezTo>
                    <a:pt x="867" y="4581"/>
                    <a:pt x="434" y="7904"/>
                    <a:pt x="217" y="10396"/>
                  </a:cubicBezTo>
                  <a:cubicBezTo>
                    <a:pt x="0" y="12888"/>
                    <a:pt x="0" y="14550"/>
                    <a:pt x="390" y="15935"/>
                  </a:cubicBezTo>
                  <a:cubicBezTo>
                    <a:pt x="781" y="17319"/>
                    <a:pt x="1561" y="18427"/>
                    <a:pt x="2472" y="17596"/>
                  </a:cubicBezTo>
                  <a:cubicBezTo>
                    <a:pt x="3383" y="16765"/>
                    <a:pt x="4424" y="13996"/>
                    <a:pt x="5075" y="11919"/>
                  </a:cubicBezTo>
                  <a:cubicBezTo>
                    <a:pt x="5725" y="9842"/>
                    <a:pt x="5986" y="8458"/>
                    <a:pt x="6072" y="8596"/>
                  </a:cubicBezTo>
                  <a:cubicBezTo>
                    <a:pt x="6159" y="8735"/>
                    <a:pt x="6072" y="10396"/>
                    <a:pt x="5986" y="11919"/>
                  </a:cubicBezTo>
                  <a:cubicBezTo>
                    <a:pt x="5899" y="13442"/>
                    <a:pt x="5812" y="14827"/>
                    <a:pt x="5682" y="16627"/>
                  </a:cubicBezTo>
                  <a:cubicBezTo>
                    <a:pt x="5552" y="18427"/>
                    <a:pt x="5378" y="20642"/>
                    <a:pt x="5335" y="21058"/>
                  </a:cubicBezTo>
                  <a:cubicBezTo>
                    <a:pt x="5292" y="21473"/>
                    <a:pt x="5378" y="20088"/>
                    <a:pt x="5682" y="17735"/>
                  </a:cubicBezTo>
                  <a:cubicBezTo>
                    <a:pt x="5986" y="15381"/>
                    <a:pt x="6506" y="12058"/>
                    <a:pt x="6940" y="9981"/>
                  </a:cubicBezTo>
                  <a:cubicBezTo>
                    <a:pt x="7373" y="7904"/>
                    <a:pt x="7720" y="7073"/>
                    <a:pt x="7981" y="7350"/>
                  </a:cubicBezTo>
                  <a:cubicBezTo>
                    <a:pt x="8241" y="7627"/>
                    <a:pt x="8414" y="9011"/>
                    <a:pt x="8545" y="10396"/>
                  </a:cubicBezTo>
                  <a:cubicBezTo>
                    <a:pt x="8675" y="11781"/>
                    <a:pt x="8761" y="13165"/>
                    <a:pt x="8892" y="12888"/>
                  </a:cubicBezTo>
                  <a:cubicBezTo>
                    <a:pt x="9022" y="12611"/>
                    <a:pt x="9195" y="10673"/>
                    <a:pt x="9499" y="9011"/>
                  </a:cubicBezTo>
                  <a:cubicBezTo>
                    <a:pt x="9802" y="7350"/>
                    <a:pt x="10236" y="5965"/>
                    <a:pt x="10496" y="5965"/>
                  </a:cubicBezTo>
                  <a:cubicBezTo>
                    <a:pt x="10757" y="5965"/>
                    <a:pt x="10843" y="7350"/>
                    <a:pt x="10930" y="8735"/>
                  </a:cubicBezTo>
                  <a:cubicBezTo>
                    <a:pt x="11017" y="10119"/>
                    <a:pt x="11104" y="11504"/>
                    <a:pt x="11234" y="12888"/>
                  </a:cubicBezTo>
                  <a:cubicBezTo>
                    <a:pt x="11364" y="14273"/>
                    <a:pt x="11537" y="15658"/>
                    <a:pt x="11841" y="16488"/>
                  </a:cubicBezTo>
                  <a:cubicBezTo>
                    <a:pt x="12145" y="17319"/>
                    <a:pt x="12578" y="17596"/>
                    <a:pt x="13142" y="16488"/>
                  </a:cubicBezTo>
                  <a:cubicBezTo>
                    <a:pt x="13706" y="15381"/>
                    <a:pt x="14400" y="12888"/>
                    <a:pt x="14834" y="10535"/>
                  </a:cubicBezTo>
                  <a:cubicBezTo>
                    <a:pt x="15267" y="8181"/>
                    <a:pt x="15441" y="5965"/>
                    <a:pt x="15484" y="4165"/>
                  </a:cubicBezTo>
                  <a:cubicBezTo>
                    <a:pt x="15528" y="2365"/>
                    <a:pt x="15441" y="981"/>
                    <a:pt x="15137" y="842"/>
                  </a:cubicBezTo>
                  <a:cubicBezTo>
                    <a:pt x="14834" y="704"/>
                    <a:pt x="14313" y="1811"/>
                    <a:pt x="13966" y="4442"/>
                  </a:cubicBezTo>
                  <a:cubicBezTo>
                    <a:pt x="13619" y="7073"/>
                    <a:pt x="13446" y="11227"/>
                    <a:pt x="13402" y="13996"/>
                  </a:cubicBezTo>
                  <a:cubicBezTo>
                    <a:pt x="13359" y="16765"/>
                    <a:pt x="13446" y="18150"/>
                    <a:pt x="13706" y="18842"/>
                  </a:cubicBezTo>
                  <a:cubicBezTo>
                    <a:pt x="13966" y="19535"/>
                    <a:pt x="14400" y="19535"/>
                    <a:pt x="15094" y="17873"/>
                  </a:cubicBezTo>
                  <a:cubicBezTo>
                    <a:pt x="15788" y="16211"/>
                    <a:pt x="16742" y="12888"/>
                    <a:pt x="17349" y="10673"/>
                  </a:cubicBezTo>
                  <a:cubicBezTo>
                    <a:pt x="17957" y="8458"/>
                    <a:pt x="18217" y="7350"/>
                    <a:pt x="18304" y="7627"/>
                  </a:cubicBezTo>
                  <a:cubicBezTo>
                    <a:pt x="18390" y="7904"/>
                    <a:pt x="18304" y="9565"/>
                    <a:pt x="18173" y="11088"/>
                  </a:cubicBezTo>
                  <a:cubicBezTo>
                    <a:pt x="18043" y="12611"/>
                    <a:pt x="17870" y="13996"/>
                    <a:pt x="17696" y="15519"/>
                  </a:cubicBezTo>
                  <a:cubicBezTo>
                    <a:pt x="17523" y="17042"/>
                    <a:pt x="17349" y="18704"/>
                    <a:pt x="17306" y="18565"/>
                  </a:cubicBezTo>
                  <a:cubicBezTo>
                    <a:pt x="17263" y="18427"/>
                    <a:pt x="17349" y="16488"/>
                    <a:pt x="17740" y="13442"/>
                  </a:cubicBezTo>
                  <a:cubicBezTo>
                    <a:pt x="18130" y="10396"/>
                    <a:pt x="18824" y="6242"/>
                    <a:pt x="19431" y="3611"/>
                  </a:cubicBezTo>
                  <a:cubicBezTo>
                    <a:pt x="20039" y="981"/>
                    <a:pt x="20559" y="-127"/>
                    <a:pt x="20863" y="11"/>
                  </a:cubicBezTo>
                  <a:cubicBezTo>
                    <a:pt x="21166" y="150"/>
                    <a:pt x="21253" y="1535"/>
                    <a:pt x="21340" y="4304"/>
                  </a:cubicBezTo>
                  <a:cubicBezTo>
                    <a:pt x="21427" y="7073"/>
                    <a:pt x="21513" y="11227"/>
                    <a:pt x="21600" y="15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4703743" y="5639775"/>
              <a:ext cx="74828" cy="424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32" fill="norm" stroke="1" extrusionOk="0">
                  <a:moveTo>
                    <a:pt x="21211" y="0"/>
                  </a:moveTo>
                  <a:cubicBezTo>
                    <a:pt x="16411" y="2994"/>
                    <a:pt x="11611" y="5988"/>
                    <a:pt x="8011" y="9196"/>
                  </a:cubicBezTo>
                  <a:cubicBezTo>
                    <a:pt x="4411" y="12404"/>
                    <a:pt x="2011" y="15826"/>
                    <a:pt x="811" y="17964"/>
                  </a:cubicBezTo>
                  <a:cubicBezTo>
                    <a:pt x="-389" y="20103"/>
                    <a:pt x="-389" y="20958"/>
                    <a:pt x="1711" y="21279"/>
                  </a:cubicBezTo>
                  <a:cubicBezTo>
                    <a:pt x="3811" y="21600"/>
                    <a:pt x="8011" y="21386"/>
                    <a:pt x="11311" y="20905"/>
                  </a:cubicBezTo>
                  <a:cubicBezTo>
                    <a:pt x="14611" y="20424"/>
                    <a:pt x="17011" y="19675"/>
                    <a:pt x="19411" y="18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4664270" y="5871845"/>
              <a:ext cx="218017" cy="18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7876"/>
                  </a:moveTo>
                  <a:cubicBezTo>
                    <a:pt x="4194" y="7374"/>
                    <a:pt x="8388" y="6872"/>
                    <a:pt x="11639" y="5867"/>
                  </a:cubicBezTo>
                  <a:cubicBezTo>
                    <a:pt x="14889" y="4862"/>
                    <a:pt x="17196" y="3355"/>
                    <a:pt x="18874" y="2225"/>
                  </a:cubicBezTo>
                  <a:cubicBezTo>
                    <a:pt x="20551" y="1095"/>
                    <a:pt x="21600" y="341"/>
                    <a:pt x="21600" y="90"/>
                  </a:cubicBezTo>
                  <a:cubicBezTo>
                    <a:pt x="21600" y="-161"/>
                    <a:pt x="20551" y="90"/>
                    <a:pt x="19083" y="1095"/>
                  </a:cubicBezTo>
                  <a:cubicBezTo>
                    <a:pt x="17616" y="2099"/>
                    <a:pt x="15728" y="3858"/>
                    <a:pt x="14784" y="5365"/>
                  </a:cubicBezTo>
                  <a:cubicBezTo>
                    <a:pt x="13841" y="6872"/>
                    <a:pt x="13841" y="8127"/>
                    <a:pt x="14784" y="9509"/>
                  </a:cubicBezTo>
                  <a:cubicBezTo>
                    <a:pt x="15728" y="10890"/>
                    <a:pt x="17616" y="12397"/>
                    <a:pt x="18874" y="13779"/>
                  </a:cubicBezTo>
                  <a:cubicBezTo>
                    <a:pt x="20132" y="15160"/>
                    <a:pt x="20761" y="16416"/>
                    <a:pt x="20656" y="17420"/>
                  </a:cubicBezTo>
                  <a:cubicBezTo>
                    <a:pt x="20551" y="18425"/>
                    <a:pt x="19713" y="19179"/>
                    <a:pt x="18559" y="19806"/>
                  </a:cubicBezTo>
                  <a:cubicBezTo>
                    <a:pt x="17406" y="20434"/>
                    <a:pt x="15938" y="20937"/>
                    <a:pt x="1447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5276763" y="5982675"/>
              <a:ext cx="980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00"/>
                    <a:pt x="-1585" y="10800"/>
                    <a:pt x="575" y="14400"/>
                  </a:cubicBezTo>
                  <a:cubicBezTo>
                    <a:pt x="2735" y="18000"/>
                    <a:pt x="11375" y="198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5284307" y="5895660"/>
              <a:ext cx="34014" cy="3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532" fill="norm" stroke="1" extrusionOk="0">
                  <a:moveTo>
                    <a:pt x="1358" y="20532"/>
                  </a:moveTo>
                  <a:cubicBezTo>
                    <a:pt x="88" y="10932"/>
                    <a:pt x="-1183" y="1332"/>
                    <a:pt x="1993" y="132"/>
                  </a:cubicBezTo>
                  <a:cubicBezTo>
                    <a:pt x="5170" y="-1068"/>
                    <a:pt x="12793" y="6132"/>
                    <a:pt x="20417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5359313" y="5938875"/>
              <a:ext cx="136808" cy="15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832" fill="norm" stroke="1" extrusionOk="0">
                  <a:moveTo>
                    <a:pt x="4530" y="4899"/>
                  </a:moveTo>
                  <a:cubicBezTo>
                    <a:pt x="3533" y="6007"/>
                    <a:pt x="2536" y="7115"/>
                    <a:pt x="2038" y="9330"/>
                  </a:cubicBezTo>
                  <a:cubicBezTo>
                    <a:pt x="1540" y="11546"/>
                    <a:pt x="1540" y="14869"/>
                    <a:pt x="1373" y="17223"/>
                  </a:cubicBezTo>
                  <a:cubicBezTo>
                    <a:pt x="1207" y="19576"/>
                    <a:pt x="875" y="20961"/>
                    <a:pt x="543" y="20823"/>
                  </a:cubicBezTo>
                  <a:cubicBezTo>
                    <a:pt x="210" y="20684"/>
                    <a:pt x="-122" y="19023"/>
                    <a:pt x="44" y="15838"/>
                  </a:cubicBezTo>
                  <a:cubicBezTo>
                    <a:pt x="210" y="12653"/>
                    <a:pt x="875" y="7946"/>
                    <a:pt x="2869" y="4623"/>
                  </a:cubicBezTo>
                  <a:cubicBezTo>
                    <a:pt x="4863" y="1299"/>
                    <a:pt x="8186" y="-639"/>
                    <a:pt x="11509" y="192"/>
                  </a:cubicBezTo>
                  <a:cubicBezTo>
                    <a:pt x="14832" y="1023"/>
                    <a:pt x="18155" y="4623"/>
                    <a:pt x="19816" y="8499"/>
                  </a:cubicBezTo>
                  <a:cubicBezTo>
                    <a:pt x="21478" y="12376"/>
                    <a:pt x="21478" y="16530"/>
                    <a:pt x="21478" y="20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6057813" y="5862025"/>
              <a:ext cx="980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521"/>
                    <a:pt x="2735" y="9042"/>
                    <a:pt x="575" y="12642"/>
                  </a:cubicBezTo>
                  <a:cubicBezTo>
                    <a:pt x="-1585" y="16242"/>
                    <a:pt x="2735" y="1892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5991420" y="5772850"/>
              <a:ext cx="269955" cy="39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234" fill="norm" stroke="1" extrusionOk="0">
                  <a:moveTo>
                    <a:pt x="2492" y="4815"/>
                  </a:moveTo>
                  <a:cubicBezTo>
                    <a:pt x="2492" y="3786"/>
                    <a:pt x="2492" y="2757"/>
                    <a:pt x="2825" y="1957"/>
                  </a:cubicBezTo>
                  <a:cubicBezTo>
                    <a:pt x="3157" y="1157"/>
                    <a:pt x="3822" y="586"/>
                    <a:pt x="4985" y="243"/>
                  </a:cubicBezTo>
                  <a:cubicBezTo>
                    <a:pt x="6148" y="-100"/>
                    <a:pt x="7809" y="-214"/>
                    <a:pt x="10551" y="815"/>
                  </a:cubicBezTo>
                  <a:cubicBezTo>
                    <a:pt x="13292" y="1843"/>
                    <a:pt x="17114" y="4015"/>
                    <a:pt x="19191" y="6300"/>
                  </a:cubicBezTo>
                  <a:cubicBezTo>
                    <a:pt x="21268" y="8586"/>
                    <a:pt x="21600" y="10986"/>
                    <a:pt x="20769" y="13157"/>
                  </a:cubicBezTo>
                  <a:cubicBezTo>
                    <a:pt x="19938" y="15329"/>
                    <a:pt x="17945" y="17272"/>
                    <a:pt x="14871" y="18643"/>
                  </a:cubicBezTo>
                  <a:cubicBezTo>
                    <a:pt x="11797" y="20015"/>
                    <a:pt x="7643" y="20815"/>
                    <a:pt x="4985" y="21100"/>
                  </a:cubicBezTo>
                  <a:cubicBezTo>
                    <a:pt x="2326" y="21386"/>
                    <a:pt x="1163" y="21157"/>
                    <a:pt x="0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6590886" y="5960653"/>
              <a:ext cx="194285" cy="18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984" fill="norm" stroke="1" extrusionOk="0">
                  <a:moveTo>
                    <a:pt x="10866" y="7454"/>
                  </a:moveTo>
                  <a:cubicBezTo>
                    <a:pt x="11099" y="6268"/>
                    <a:pt x="11331" y="5081"/>
                    <a:pt x="11447" y="3894"/>
                  </a:cubicBezTo>
                  <a:cubicBezTo>
                    <a:pt x="11563" y="2707"/>
                    <a:pt x="11563" y="1520"/>
                    <a:pt x="10983" y="689"/>
                  </a:cubicBezTo>
                  <a:cubicBezTo>
                    <a:pt x="10402" y="-141"/>
                    <a:pt x="9241" y="-616"/>
                    <a:pt x="7266" y="1639"/>
                  </a:cubicBezTo>
                  <a:cubicBezTo>
                    <a:pt x="5292" y="3894"/>
                    <a:pt x="2505" y="8879"/>
                    <a:pt x="1112" y="12320"/>
                  </a:cubicBezTo>
                  <a:cubicBezTo>
                    <a:pt x="-282" y="15762"/>
                    <a:pt x="-282" y="17661"/>
                    <a:pt x="647" y="18729"/>
                  </a:cubicBezTo>
                  <a:cubicBezTo>
                    <a:pt x="1576" y="19797"/>
                    <a:pt x="3434" y="20035"/>
                    <a:pt x="5989" y="18136"/>
                  </a:cubicBezTo>
                  <a:cubicBezTo>
                    <a:pt x="8544" y="16237"/>
                    <a:pt x="11795" y="12202"/>
                    <a:pt x="13537" y="9472"/>
                  </a:cubicBezTo>
                  <a:cubicBezTo>
                    <a:pt x="15279" y="6742"/>
                    <a:pt x="15512" y="5318"/>
                    <a:pt x="15628" y="5674"/>
                  </a:cubicBezTo>
                  <a:cubicBezTo>
                    <a:pt x="15744" y="6030"/>
                    <a:pt x="15744" y="8166"/>
                    <a:pt x="16092" y="10896"/>
                  </a:cubicBezTo>
                  <a:cubicBezTo>
                    <a:pt x="16441" y="13626"/>
                    <a:pt x="17137" y="16949"/>
                    <a:pt x="18066" y="18729"/>
                  </a:cubicBezTo>
                  <a:cubicBezTo>
                    <a:pt x="18995" y="20509"/>
                    <a:pt x="20157" y="20747"/>
                    <a:pt x="21318" y="20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6804220" y="5965180"/>
              <a:ext cx="317501" cy="15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2319"/>
                  </a:moveTo>
                  <a:cubicBezTo>
                    <a:pt x="1872" y="5124"/>
                    <a:pt x="3744" y="7929"/>
                    <a:pt x="4896" y="10173"/>
                  </a:cubicBezTo>
                  <a:cubicBezTo>
                    <a:pt x="6048" y="12417"/>
                    <a:pt x="6480" y="14100"/>
                    <a:pt x="6696" y="15784"/>
                  </a:cubicBezTo>
                  <a:cubicBezTo>
                    <a:pt x="6912" y="17467"/>
                    <a:pt x="6912" y="19150"/>
                    <a:pt x="6552" y="20132"/>
                  </a:cubicBezTo>
                  <a:cubicBezTo>
                    <a:pt x="6192" y="21113"/>
                    <a:pt x="5472" y="21394"/>
                    <a:pt x="4896" y="20973"/>
                  </a:cubicBezTo>
                  <a:cubicBezTo>
                    <a:pt x="4320" y="20552"/>
                    <a:pt x="3888" y="19430"/>
                    <a:pt x="4032" y="16204"/>
                  </a:cubicBezTo>
                  <a:cubicBezTo>
                    <a:pt x="4176" y="12978"/>
                    <a:pt x="4896" y="7649"/>
                    <a:pt x="5976" y="4563"/>
                  </a:cubicBezTo>
                  <a:cubicBezTo>
                    <a:pt x="7056" y="1477"/>
                    <a:pt x="8496" y="636"/>
                    <a:pt x="9432" y="776"/>
                  </a:cubicBezTo>
                  <a:cubicBezTo>
                    <a:pt x="10368" y="916"/>
                    <a:pt x="10800" y="2038"/>
                    <a:pt x="11088" y="3300"/>
                  </a:cubicBezTo>
                  <a:cubicBezTo>
                    <a:pt x="11376" y="4563"/>
                    <a:pt x="11520" y="5965"/>
                    <a:pt x="11808" y="7228"/>
                  </a:cubicBezTo>
                  <a:cubicBezTo>
                    <a:pt x="12096" y="8490"/>
                    <a:pt x="12528" y="9612"/>
                    <a:pt x="13104" y="9752"/>
                  </a:cubicBezTo>
                  <a:cubicBezTo>
                    <a:pt x="13680" y="9893"/>
                    <a:pt x="14400" y="9051"/>
                    <a:pt x="14832" y="7929"/>
                  </a:cubicBezTo>
                  <a:cubicBezTo>
                    <a:pt x="15264" y="6807"/>
                    <a:pt x="15408" y="5404"/>
                    <a:pt x="15480" y="4002"/>
                  </a:cubicBezTo>
                  <a:cubicBezTo>
                    <a:pt x="15552" y="2599"/>
                    <a:pt x="15552" y="1197"/>
                    <a:pt x="15120" y="495"/>
                  </a:cubicBezTo>
                  <a:cubicBezTo>
                    <a:pt x="14688" y="-206"/>
                    <a:pt x="13824" y="-206"/>
                    <a:pt x="12960" y="776"/>
                  </a:cubicBezTo>
                  <a:cubicBezTo>
                    <a:pt x="12096" y="1758"/>
                    <a:pt x="11232" y="3721"/>
                    <a:pt x="11016" y="6526"/>
                  </a:cubicBezTo>
                  <a:cubicBezTo>
                    <a:pt x="10800" y="9332"/>
                    <a:pt x="11232" y="12978"/>
                    <a:pt x="13104" y="14802"/>
                  </a:cubicBezTo>
                  <a:cubicBezTo>
                    <a:pt x="14976" y="16625"/>
                    <a:pt x="18288" y="16625"/>
                    <a:pt x="21600" y="16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7593326" y="5964101"/>
              <a:ext cx="239595" cy="195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036" fill="norm" stroke="1" extrusionOk="0">
                  <a:moveTo>
                    <a:pt x="2121" y="631"/>
                  </a:moveTo>
                  <a:cubicBezTo>
                    <a:pt x="1173" y="4724"/>
                    <a:pt x="226" y="8817"/>
                    <a:pt x="36" y="12114"/>
                  </a:cubicBezTo>
                  <a:cubicBezTo>
                    <a:pt x="-153" y="15410"/>
                    <a:pt x="415" y="17911"/>
                    <a:pt x="1173" y="19389"/>
                  </a:cubicBezTo>
                  <a:cubicBezTo>
                    <a:pt x="1931" y="20867"/>
                    <a:pt x="2879" y="21322"/>
                    <a:pt x="3542" y="20867"/>
                  </a:cubicBezTo>
                  <a:cubicBezTo>
                    <a:pt x="4205" y="20413"/>
                    <a:pt x="4584" y="19048"/>
                    <a:pt x="5152" y="16888"/>
                  </a:cubicBezTo>
                  <a:cubicBezTo>
                    <a:pt x="5721" y="14728"/>
                    <a:pt x="6479" y="11773"/>
                    <a:pt x="6952" y="9726"/>
                  </a:cubicBezTo>
                  <a:cubicBezTo>
                    <a:pt x="7426" y="7680"/>
                    <a:pt x="7615" y="6543"/>
                    <a:pt x="7521" y="6884"/>
                  </a:cubicBezTo>
                  <a:cubicBezTo>
                    <a:pt x="7426" y="7225"/>
                    <a:pt x="7047" y="9044"/>
                    <a:pt x="6858" y="10522"/>
                  </a:cubicBezTo>
                  <a:cubicBezTo>
                    <a:pt x="6668" y="12000"/>
                    <a:pt x="6668" y="13137"/>
                    <a:pt x="7142" y="13933"/>
                  </a:cubicBezTo>
                  <a:cubicBezTo>
                    <a:pt x="7615" y="14728"/>
                    <a:pt x="8563" y="15183"/>
                    <a:pt x="9415" y="14956"/>
                  </a:cubicBezTo>
                  <a:cubicBezTo>
                    <a:pt x="10268" y="14728"/>
                    <a:pt x="11026" y="13819"/>
                    <a:pt x="11689" y="12796"/>
                  </a:cubicBezTo>
                  <a:cubicBezTo>
                    <a:pt x="12352" y="11773"/>
                    <a:pt x="12921" y="10636"/>
                    <a:pt x="13394" y="9385"/>
                  </a:cubicBezTo>
                  <a:cubicBezTo>
                    <a:pt x="13868" y="8135"/>
                    <a:pt x="14247" y="6770"/>
                    <a:pt x="14342" y="6770"/>
                  </a:cubicBezTo>
                  <a:cubicBezTo>
                    <a:pt x="14436" y="6770"/>
                    <a:pt x="14247" y="8135"/>
                    <a:pt x="13963" y="9954"/>
                  </a:cubicBezTo>
                  <a:cubicBezTo>
                    <a:pt x="13679" y="11773"/>
                    <a:pt x="13300" y="14046"/>
                    <a:pt x="13110" y="15751"/>
                  </a:cubicBezTo>
                  <a:cubicBezTo>
                    <a:pt x="12921" y="17457"/>
                    <a:pt x="12921" y="18594"/>
                    <a:pt x="12826" y="18594"/>
                  </a:cubicBezTo>
                  <a:cubicBezTo>
                    <a:pt x="12731" y="18594"/>
                    <a:pt x="12542" y="17457"/>
                    <a:pt x="12826" y="15069"/>
                  </a:cubicBezTo>
                  <a:cubicBezTo>
                    <a:pt x="13110" y="12682"/>
                    <a:pt x="13868" y="9044"/>
                    <a:pt x="14531" y="6429"/>
                  </a:cubicBezTo>
                  <a:cubicBezTo>
                    <a:pt x="15194" y="3815"/>
                    <a:pt x="15763" y="2223"/>
                    <a:pt x="16521" y="1200"/>
                  </a:cubicBezTo>
                  <a:cubicBezTo>
                    <a:pt x="17279" y="177"/>
                    <a:pt x="18226" y="-278"/>
                    <a:pt x="18889" y="177"/>
                  </a:cubicBezTo>
                  <a:cubicBezTo>
                    <a:pt x="19552" y="631"/>
                    <a:pt x="19931" y="1996"/>
                    <a:pt x="20310" y="5520"/>
                  </a:cubicBezTo>
                  <a:cubicBezTo>
                    <a:pt x="20689" y="9044"/>
                    <a:pt x="21068" y="14728"/>
                    <a:pt x="21447" y="20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7883720" y="6039825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7906385" y="5891330"/>
              <a:ext cx="21786" cy="9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185" fill="norm" stroke="1" extrusionOk="0">
                  <a:moveTo>
                    <a:pt x="2537" y="21185"/>
                  </a:moveTo>
                  <a:cubicBezTo>
                    <a:pt x="2537" y="16276"/>
                    <a:pt x="2537" y="11367"/>
                    <a:pt x="1555" y="7440"/>
                  </a:cubicBezTo>
                  <a:cubicBezTo>
                    <a:pt x="574" y="3512"/>
                    <a:pt x="-1390" y="567"/>
                    <a:pt x="1555" y="76"/>
                  </a:cubicBezTo>
                  <a:cubicBezTo>
                    <a:pt x="4501" y="-415"/>
                    <a:pt x="12355" y="1549"/>
                    <a:pt x="20210" y="3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7957717" y="5955559"/>
              <a:ext cx="408604" cy="328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71" fill="norm" stroke="1" extrusionOk="0">
                  <a:moveTo>
                    <a:pt x="6796" y="5064"/>
                  </a:moveTo>
                  <a:cubicBezTo>
                    <a:pt x="6128" y="3826"/>
                    <a:pt x="5460" y="2588"/>
                    <a:pt x="4625" y="1968"/>
                  </a:cubicBezTo>
                  <a:cubicBezTo>
                    <a:pt x="3790" y="1349"/>
                    <a:pt x="2788" y="1349"/>
                    <a:pt x="2008" y="1900"/>
                  </a:cubicBezTo>
                  <a:cubicBezTo>
                    <a:pt x="1229" y="2450"/>
                    <a:pt x="672" y="3551"/>
                    <a:pt x="338" y="4445"/>
                  </a:cubicBezTo>
                  <a:cubicBezTo>
                    <a:pt x="4" y="5339"/>
                    <a:pt x="-107" y="6027"/>
                    <a:pt x="116" y="6509"/>
                  </a:cubicBezTo>
                  <a:cubicBezTo>
                    <a:pt x="338" y="6990"/>
                    <a:pt x="895" y="7265"/>
                    <a:pt x="1674" y="6990"/>
                  </a:cubicBezTo>
                  <a:cubicBezTo>
                    <a:pt x="2454" y="6715"/>
                    <a:pt x="3456" y="5890"/>
                    <a:pt x="4235" y="5270"/>
                  </a:cubicBezTo>
                  <a:cubicBezTo>
                    <a:pt x="5015" y="4651"/>
                    <a:pt x="5571" y="4239"/>
                    <a:pt x="5794" y="4376"/>
                  </a:cubicBezTo>
                  <a:cubicBezTo>
                    <a:pt x="6017" y="4514"/>
                    <a:pt x="5905" y="5202"/>
                    <a:pt x="5404" y="7403"/>
                  </a:cubicBezTo>
                  <a:cubicBezTo>
                    <a:pt x="4903" y="9604"/>
                    <a:pt x="4013" y="13319"/>
                    <a:pt x="3512" y="15520"/>
                  </a:cubicBezTo>
                  <a:cubicBezTo>
                    <a:pt x="3011" y="17721"/>
                    <a:pt x="2899" y="18409"/>
                    <a:pt x="2677" y="19304"/>
                  </a:cubicBezTo>
                  <a:cubicBezTo>
                    <a:pt x="2454" y="20198"/>
                    <a:pt x="2120" y="21298"/>
                    <a:pt x="2120" y="21367"/>
                  </a:cubicBezTo>
                  <a:cubicBezTo>
                    <a:pt x="2120" y="21436"/>
                    <a:pt x="2454" y="20473"/>
                    <a:pt x="3567" y="17721"/>
                  </a:cubicBezTo>
                  <a:cubicBezTo>
                    <a:pt x="4681" y="14970"/>
                    <a:pt x="6573" y="10430"/>
                    <a:pt x="7965" y="7334"/>
                  </a:cubicBezTo>
                  <a:cubicBezTo>
                    <a:pt x="9357" y="4239"/>
                    <a:pt x="10248" y="2588"/>
                    <a:pt x="10971" y="1487"/>
                  </a:cubicBezTo>
                  <a:cubicBezTo>
                    <a:pt x="11695" y="386"/>
                    <a:pt x="12252" y="-164"/>
                    <a:pt x="12307" y="42"/>
                  </a:cubicBezTo>
                  <a:cubicBezTo>
                    <a:pt x="12363" y="249"/>
                    <a:pt x="11918" y="1212"/>
                    <a:pt x="11361" y="2519"/>
                  </a:cubicBezTo>
                  <a:cubicBezTo>
                    <a:pt x="10804" y="3826"/>
                    <a:pt x="10136" y="5477"/>
                    <a:pt x="9635" y="6921"/>
                  </a:cubicBezTo>
                  <a:cubicBezTo>
                    <a:pt x="9134" y="8366"/>
                    <a:pt x="8800" y="9604"/>
                    <a:pt x="8912" y="9948"/>
                  </a:cubicBezTo>
                  <a:cubicBezTo>
                    <a:pt x="9023" y="10292"/>
                    <a:pt x="9580" y="9742"/>
                    <a:pt x="10526" y="8504"/>
                  </a:cubicBezTo>
                  <a:cubicBezTo>
                    <a:pt x="11472" y="7265"/>
                    <a:pt x="12808" y="5339"/>
                    <a:pt x="13811" y="4170"/>
                  </a:cubicBezTo>
                  <a:cubicBezTo>
                    <a:pt x="14813" y="3000"/>
                    <a:pt x="15481" y="2588"/>
                    <a:pt x="15815" y="2725"/>
                  </a:cubicBezTo>
                  <a:cubicBezTo>
                    <a:pt x="16149" y="2863"/>
                    <a:pt x="16149" y="3551"/>
                    <a:pt x="16037" y="4239"/>
                  </a:cubicBezTo>
                  <a:cubicBezTo>
                    <a:pt x="15926" y="4926"/>
                    <a:pt x="15703" y="5614"/>
                    <a:pt x="15870" y="5958"/>
                  </a:cubicBezTo>
                  <a:cubicBezTo>
                    <a:pt x="16037" y="6302"/>
                    <a:pt x="16594" y="6302"/>
                    <a:pt x="17373" y="5546"/>
                  </a:cubicBezTo>
                  <a:cubicBezTo>
                    <a:pt x="18153" y="4789"/>
                    <a:pt x="19155" y="3275"/>
                    <a:pt x="19767" y="2175"/>
                  </a:cubicBezTo>
                  <a:cubicBezTo>
                    <a:pt x="20380" y="1074"/>
                    <a:pt x="20602" y="386"/>
                    <a:pt x="20435" y="180"/>
                  </a:cubicBezTo>
                  <a:cubicBezTo>
                    <a:pt x="20268" y="-26"/>
                    <a:pt x="19712" y="249"/>
                    <a:pt x="19155" y="1143"/>
                  </a:cubicBezTo>
                  <a:cubicBezTo>
                    <a:pt x="18598" y="2037"/>
                    <a:pt x="18041" y="3551"/>
                    <a:pt x="17763" y="4720"/>
                  </a:cubicBezTo>
                  <a:cubicBezTo>
                    <a:pt x="17485" y="5890"/>
                    <a:pt x="17485" y="6715"/>
                    <a:pt x="18153" y="7403"/>
                  </a:cubicBezTo>
                  <a:cubicBezTo>
                    <a:pt x="18821" y="8091"/>
                    <a:pt x="20157" y="8641"/>
                    <a:pt x="21493" y="9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8379020" y="6147775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4753170" y="6610194"/>
              <a:ext cx="241301" cy="39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849"/>
                  </a:moveTo>
                  <a:cubicBezTo>
                    <a:pt x="758" y="5056"/>
                    <a:pt x="1516" y="7262"/>
                    <a:pt x="2463" y="9991"/>
                  </a:cubicBezTo>
                  <a:cubicBezTo>
                    <a:pt x="3411" y="12720"/>
                    <a:pt x="4547" y="15972"/>
                    <a:pt x="5400" y="18120"/>
                  </a:cubicBezTo>
                  <a:cubicBezTo>
                    <a:pt x="6253" y="20269"/>
                    <a:pt x="6821" y="21314"/>
                    <a:pt x="7295" y="21430"/>
                  </a:cubicBezTo>
                  <a:cubicBezTo>
                    <a:pt x="7768" y="21546"/>
                    <a:pt x="8147" y="20733"/>
                    <a:pt x="9095" y="18527"/>
                  </a:cubicBezTo>
                  <a:cubicBezTo>
                    <a:pt x="10042" y="16320"/>
                    <a:pt x="11558" y="12720"/>
                    <a:pt x="13168" y="9643"/>
                  </a:cubicBezTo>
                  <a:cubicBezTo>
                    <a:pt x="14779" y="6565"/>
                    <a:pt x="16484" y="4011"/>
                    <a:pt x="17716" y="2385"/>
                  </a:cubicBezTo>
                  <a:cubicBezTo>
                    <a:pt x="18947" y="759"/>
                    <a:pt x="19705" y="62"/>
                    <a:pt x="20274" y="4"/>
                  </a:cubicBezTo>
                  <a:cubicBezTo>
                    <a:pt x="20842" y="-54"/>
                    <a:pt x="21221" y="527"/>
                    <a:pt x="21600" y="1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4708720" y="6808175"/>
              <a:ext cx="234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" y="18327"/>
                    <a:pt x="778" y="15055"/>
                    <a:pt x="4378" y="11455"/>
                  </a:cubicBezTo>
                  <a:cubicBezTo>
                    <a:pt x="7978" y="7855"/>
                    <a:pt x="14789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463582" y="6812953"/>
              <a:ext cx="172239" cy="18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172" fill="norm" stroke="1" extrusionOk="0">
                  <a:moveTo>
                    <a:pt x="877" y="3909"/>
                  </a:moveTo>
                  <a:cubicBezTo>
                    <a:pt x="877" y="2419"/>
                    <a:pt x="877" y="929"/>
                    <a:pt x="1528" y="309"/>
                  </a:cubicBezTo>
                  <a:cubicBezTo>
                    <a:pt x="2178" y="-312"/>
                    <a:pt x="3480" y="-64"/>
                    <a:pt x="4651" y="1674"/>
                  </a:cubicBezTo>
                  <a:cubicBezTo>
                    <a:pt x="5822" y="3412"/>
                    <a:pt x="6863" y="6640"/>
                    <a:pt x="6993" y="9619"/>
                  </a:cubicBezTo>
                  <a:cubicBezTo>
                    <a:pt x="7123" y="12598"/>
                    <a:pt x="6342" y="15329"/>
                    <a:pt x="4911" y="17440"/>
                  </a:cubicBezTo>
                  <a:cubicBezTo>
                    <a:pt x="3480" y="19550"/>
                    <a:pt x="1398" y="21040"/>
                    <a:pt x="487" y="21164"/>
                  </a:cubicBezTo>
                  <a:cubicBezTo>
                    <a:pt x="-424" y="21288"/>
                    <a:pt x="-164" y="20047"/>
                    <a:pt x="2178" y="17440"/>
                  </a:cubicBezTo>
                  <a:cubicBezTo>
                    <a:pt x="4521" y="14833"/>
                    <a:pt x="8945" y="10860"/>
                    <a:pt x="11677" y="8378"/>
                  </a:cubicBezTo>
                  <a:cubicBezTo>
                    <a:pt x="14410" y="5895"/>
                    <a:pt x="15451" y="4902"/>
                    <a:pt x="16492" y="3785"/>
                  </a:cubicBezTo>
                  <a:cubicBezTo>
                    <a:pt x="17533" y="2667"/>
                    <a:pt x="18574" y="1426"/>
                    <a:pt x="18443" y="1178"/>
                  </a:cubicBezTo>
                  <a:cubicBezTo>
                    <a:pt x="18313" y="929"/>
                    <a:pt x="17012" y="1674"/>
                    <a:pt x="15451" y="3412"/>
                  </a:cubicBezTo>
                  <a:cubicBezTo>
                    <a:pt x="13889" y="5150"/>
                    <a:pt x="12068" y="7881"/>
                    <a:pt x="11547" y="10488"/>
                  </a:cubicBezTo>
                  <a:cubicBezTo>
                    <a:pt x="11027" y="13095"/>
                    <a:pt x="11807" y="15578"/>
                    <a:pt x="13629" y="17191"/>
                  </a:cubicBezTo>
                  <a:cubicBezTo>
                    <a:pt x="15451" y="18805"/>
                    <a:pt x="18313" y="19550"/>
                    <a:pt x="21176" y="20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5810428" y="6757375"/>
              <a:ext cx="149243" cy="19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31" fill="norm" stroke="1" extrusionOk="0">
                  <a:moveTo>
                    <a:pt x="19352" y="0"/>
                  </a:moveTo>
                  <a:cubicBezTo>
                    <a:pt x="16052" y="0"/>
                    <a:pt x="12752" y="0"/>
                    <a:pt x="9452" y="1723"/>
                  </a:cubicBezTo>
                  <a:cubicBezTo>
                    <a:pt x="6152" y="3447"/>
                    <a:pt x="2852" y="6894"/>
                    <a:pt x="1202" y="10111"/>
                  </a:cubicBezTo>
                  <a:cubicBezTo>
                    <a:pt x="-448" y="13328"/>
                    <a:pt x="-448" y="16315"/>
                    <a:pt x="1502" y="18268"/>
                  </a:cubicBezTo>
                  <a:cubicBezTo>
                    <a:pt x="3452" y="20221"/>
                    <a:pt x="7352" y="21140"/>
                    <a:pt x="10952" y="21370"/>
                  </a:cubicBezTo>
                  <a:cubicBezTo>
                    <a:pt x="14552" y="21600"/>
                    <a:pt x="17852" y="21140"/>
                    <a:pt x="21152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5851720" y="6846275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6099370" y="6658003"/>
              <a:ext cx="184048" cy="326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0969" fill="norm" stroke="1" extrusionOk="0">
                  <a:moveTo>
                    <a:pt x="6480" y="5970"/>
                  </a:moveTo>
                  <a:cubicBezTo>
                    <a:pt x="5040" y="9230"/>
                    <a:pt x="3600" y="12491"/>
                    <a:pt x="3120" y="14528"/>
                  </a:cubicBezTo>
                  <a:cubicBezTo>
                    <a:pt x="2640" y="16566"/>
                    <a:pt x="3120" y="17381"/>
                    <a:pt x="3480" y="18400"/>
                  </a:cubicBezTo>
                  <a:cubicBezTo>
                    <a:pt x="3840" y="19419"/>
                    <a:pt x="4080" y="20642"/>
                    <a:pt x="4200" y="20913"/>
                  </a:cubicBezTo>
                  <a:cubicBezTo>
                    <a:pt x="4320" y="21185"/>
                    <a:pt x="4320" y="20506"/>
                    <a:pt x="4200" y="17925"/>
                  </a:cubicBezTo>
                  <a:cubicBezTo>
                    <a:pt x="4080" y="15343"/>
                    <a:pt x="3840" y="10860"/>
                    <a:pt x="4560" y="7532"/>
                  </a:cubicBezTo>
                  <a:cubicBezTo>
                    <a:pt x="5280" y="4204"/>
                    <a:pt x="6960" y="2030"/>
                    <a:pt x="8400" y="876"/>
                  </a:cubicBezTo>
                  <a:cubicBezTo>
                    <a:pt x="9840" y="-279"/>
                    <a:pt x="11040" y="-415"/>
                    <a:pt x="13440" y="1215"/>
                  </a:cubicBezTo>
                  <a:cubicBezTo>
                    <a:pt x="15840" y="2845"/>
                    <a:pt x="19440" y="6242"/>
                    <a:pt x="20520" y="9094"/>
                  </a:cubicBezTo>
                  <a:cubicBezTo>
                    <a:pt x="21600" y="11947"/>
                    <a:pt x="20160" y="14257"/>
                    <a:pt x="16320" y="16091"/>
                  </a:cubicBezTo>
                  <a:cubicBezTo>
                    <a:pt x="12480" y="17925"/>
                    <a:pt x="6240" y="19283"/>
                    <a:pt x="0" y="20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6283520" y="7030425"/>
              <a:ext cx="82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7032243" y="6764201"/>
              <a:ext cx="146425" cy="59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506" fill="norm" stroke="1" extrusionOk="0">
                  <a:moveTo>
                    <a:pt x="1882" y="7823"/>
                  </a:moveTo>
                  <a:cubicBezTo>
                    <a:pt x="1882" y="11283"/>
                    <a:pt x="1882" y="14742"/>
                    <a:pt x="1882" y="16894"/>
                  </a:cubicBezTo>
                  <a:cubicBezTo>
                    <a:pt x="1882" y="19046"/>
                    <a:pt x="1882" y="19892"/>
                    <a:pt x="1732" y="20507"/>
                  </a:cubicBezTo>
                  <a:cubicBezTo>
                    <a:pt x="1582" y="21122"/>
                    <a:pt x="1282" y="21506"/>
                    <a:pt x="1132" y="21506"/>
                  </a:cubicBezTo>
                  <a:cubicBezTo>
                    <a:pt x="982" y="21506"/>
                    <a:pt x="982" y="21122"/>
                    <a:pt x="682" y="19507"/>
                  </a:cubicBezTo>
                  <a:cubicBezTo>
                    <a:pt x="382" y="17893"/>
                    <a:pt x="-218" y="15049"/>
                    <a:pt x="82" y="12474"/>
                  </a:cubicBezTo>
                  <a:cubicBezTo>
                    <a:pt x="382" y="9899"/>
                    <a:pt x="1582" y="7593"/>
                    <a:pt x="2632" y="5748"/>
                  </a:cubicBezTo>
                  <a:cubicBezTo>
                    <a:pt x="3682" y="3903"/>
                    <a:pt x="4582" y="2520"/>
                    <a:pt x="5482" y="1597"/>
                  </a:cubicBezTo>
                  <a:cubicBezTo>
                    <a:pt x="6382" y="675"/>
                    <a:pt x="7282" y="213"/>
                    <a:pt x="8632" y="60"/>
                  </a:cubicBezTo>
                  <a:cubicBezTo>
                    <a:pt x="9982" y="-94"/>
                    <a:pt x="11782" y="60"/>
                    <a:pt x="13882" y="406"/>
                  </a:cubicBezTo>
                  <a:cubicBezTo>
                    <a:pt x="15982" y="752"/>
                    <a:pt x="18382" y="1290"/>
                    <a:pt x="19732" y="2020"/>
                  </a:cubicBezTo>
                  <a:cubicBezTo>
                    <a:pt x="21082" y="2750"/>
                    <a:pt x="21382" y="3673"/>
                    <a:pt x="18832" y="4902"/>
                  </a:cubicBezTo>
                  <a:cubicBezTo>
                    <a:pt x="16282" y="6132"/>
                    <a:pt x="10882" y="7670"/>
                    <a:pt x="5482" y="9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7159820" y="6998675"/>
              <a:ext cx="1079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3789"/>
                    <a:pt x="4235" y="7579"/>
                    <a:pt x="7835" y="11179"/>
                  </a:cubicBezTo>
                  <a:cubicBezTo>
                    <a:pt x="11435" y="14779"/>
                    <a:pt x="16518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7189841" y="7005025"/>
              <a:ext cx="6523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801" y="0"/>
                  </a:moveTo>
                  <a:cubicBezTo>
                    <a:pt x="13376" y="3600"/>
                    <a:pt x="5951" y="7200"/>
                    <a:pt x="2576" y="10800"/>
                  </a:cubicBezTo>
                  <a:cubicBezTo>
                    <a:pt x="-799" y="14400"/>
                    <a:pt x="-124" y="18000"/>
                    <a:pt x="5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7379199" y="6770075"/>
              <a:ext cx="12352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21008" y="0"/>
                  </a:moveTo>
                  <a:cubicBezTo>
                    <a:pt x="17768" y="460"/>
                    <a:pt x="14528" y="919"/>
                    <a:pt x="10928" y="2298"/>
                  </a:cubicBezTo>
                  <a:cubicBezTo>
                    <a:pt x="7328" y="3677"/>
                    <a:pt x="3368" y="5974"/>
                    <a:pt x="1388" y="8579"/>
                  </a:cubicBezTo>
                  <a:cubicBezTo>
                    <a:pt x="-592" y="11183"/>
                    <a:pt x="-592" y="14094"/>
                    <a:pt x="2288" y="16315"/>
                  </a:cubicBezTo>
                  <a:cubicBezTo>
                    <a:pt x="5168" y="18536"/>
                    <a:pt x="10928" y="20068"/>
                    <a:pt x="16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534470" y="6833575"/>
              <a:ext cx="165101" cy="18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0"/>
                  </a:moveTo>
                  <a:cubicBezTo>
                    <a:pt x="2492" y="993"/>
                    <a:pt x="4985" y="1986"/>
                    <a:pt x="6508" y="5214"/>
                  </a:cubicBezTo>
                  <a:cubicBezTo>
                    <a:pt x="8031" y="8441"/>
                    <a:pt x="8585" y="13903"/>
                    <a:pt x="8308" y="17007"/>
                  </a:cubicBezTo>
                  <a:cubicBezTo>
                    <a:pt x="8031" y="20110"/>
                    <a:pt x="6923" y="20855"/>
                    <a:pt x="5677" y="21228"/>
                  </a:cubicBezTo>
                  <a:cubicBezTo>
                    <a:pt x="4431" y="21600"/>
                    <a:pt x="3046" y="21600"/>
                    <a:pt x="2215" y="20855"/>
                  </a:cubicBezTo>
                  <a:cubicBezTo>
                    <a:pt x="1385" y="20110"/>
                    <a:pt x="1108" y="18621"/>
                    <a:pt x="2492" y="15766"/>
                  </a:cubicBezTo>
                  <a:cubicBezTo>
                    <a:pt x="3877" y="12910"/>
                    <a:pt x="6923" y="8690"/>
                    <a:pt x="9138" y="6207"/>
                  </a:cubicBezTo>
                  <a:cubicBezTo>
                    <a:pt x="11354" y="3724"/>
                    <a:pt x="12738" y="2979"/>
                    <a:pt x="13154" y="3228"/>
                  </a:cubicBezTo>
                  <a:cubicBezTo>
                    <a:pt x="13569" y="3476"/>
                    <a:pt x="13015" y="4717"/>
                    <a:pt x="12462" y="6828"/>
                  </a:cubicBezTo>
                  <a:cubicBezTo>
                    <a:pt x="11908" y="8938"/>
                    <a:pt x="11354" y="11917"/>
                    <a:pt x="11215" y="14028"/>
                  </a:cubicBezTo>
                  <a:cubicBezTo>
                    <a:pt x="11077" y="16138"/>
                    <a:pt x="11354" y="17379"/>
                    <a:pt x="13154" y="18124"/>
                  </a:cubicBezTo>
                  <a:cubicBezTo>
                    <a:pt x="14954" y="18869"/>
                    <a:pt x="18277" y="19117"/>
                    <a:pt x="21600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731320" y="6763725"/>
              <a:ext cx="80783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600" fill="norm" stroke="1" extrusionOk="0">
                  <a:moveTo>
                    <a:pt x="16200" y="0"/>
                  </a:moveTo>
                  <a:cubicBezTo>
                    <a:pt x="18900" y="2291"/>
                    <a:pt x="21600" y="4582"/>
                    <a:pt x="20250" y="7855"/>
                  </a:cubicBezTo>
                  <a:cubicBezTo>
                    <a:pt x="18900" y="11127"/>
                    <a:pt x="13500" y="15382"/>
                    <a:pt x="9450" y="17836"/>
                  </a:cubicBezTo>
                  <a:cubicBezTo>
                    <a:pt x="5400" y="20291"/>
                    <a:pt x="270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7246042" y="6508596"/>
              <a:ext cx="174129" cy="202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12" fill="norm" stroke="1" extrusionOk="0">
                  <a:moveTo>
                    <a:pt x="329" y="18824"/>
                  </a:moveTo>
                  <a:cubicBezTo>
                    <a:pt x="69" y="19937"/>
                    <a:pt x="-191" y="21051"/>
                    <a:pt x="199" y="21273"/>
                  </a:cubicBezTo>
                  <a:cubicBezTo>
                    <a:pt x="590" y="21496"/>
                    <a:pt x="1631" y="20828"/>
                    <a:pt x="3843" y="17599"/>
                  </a:cubicBezTo>
                  <a:cubicBezTo>
                    <a:pt x="6055" y="14370"/>
                    <a:pt x="9438" y="8581"/>
                    <a:pt x="11650" y="5018"/>
                  </a:cubicBezTo>
                  <a:cubicBezTo>
                    <a:pt x="13862" y="1455"/>
                    <a:pt x="14903" y="119"/>
                    <a:pt x="15423" y="7"/>
                  </a:cubicBezTo>
                  <a:cubicBezTo>
                    <a:pt x="15944" y="-104"/>
                    <a:pt x="15944" y="1009"/>
                    <a:pt x="16855" y="4350"/>
                  </a:cubicBezTo>
                  <a:cubicBezTo>
                    <a:pt x="17766" y="7690"/>
                    <a:pt x="19587" y="13257"/>
                    <a:pt x="21409" y="18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7947220" y="6820875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7921820" y="6935175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8315520" y="6687525"/>
              <a:ext cx="1961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000"/>
                    <a:pt x="17280" y="10000"/>
                    <a:pt x="19440" y="13600"/>
                  </a:cubicBezTo>
                  <a:cubicBezTo>
                    <a:pt x="21600" y="17200"/>
                    <a:pt x="17280" y="194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8271070" y="6763725"/>
              <a:ext cx="1968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19" y="3120"/>
                    <a:pt x="13239" y="6240"/>
                    <a:pt x="9755" y="9360"/>
                  </a:cubicBezTo>
                  <a:cubicBezTo>
                    <a:pt x="6271" y="12480"/>
                    <a:pt x="3484" y="15600"/>
                    <a:pt x="1974" y="17640"/>
                  </a:cubicBezTo>
                  <a:cubicBezTo>
                    <a:pt x="465" y="19680"/>
                    <a:pt x="232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8356543" y="7025285"/>
              <a:ext cx="135076" cy="182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14" fill="norm" stroke="1" extrusionOk="0">
                  <a:moveTo>
                    <a:pt x="3528" y="2805"/>
                  </a:moveTo>
                  <a:cubicBezTo>
                    <a:pt x="2864" y="7223"/>
                    <a:pt x="2199" y="11641"/>
                    <a:pt x="1535" y="14464"/>
                  </a:cubicBezTo>
                  <a:cubicBezTo>
                    <a:pt x="870" y="17287"/>
                    <a:pt x="205" y="18514"/>
                    <a:pt x="39" y="18514"/>
                  </a:cubicBezTo>
                  <a:cubicBezTo>
                    <a:pt x="-127" y="18514"/>
                    <a:pt x="205" y="17287"/>
                    <a:pt x="1535" y="14341"/>
                  </a:cubicBezTo>
                  <a:cubicBezTo>
                    <a:pt x="2864" y="11396"/>
                    <a:pt x="5190" y="6732"/>
                    <a:pt x="8015" y="3787"/>
                  </a:cubicBezTo>
                  <a:cubicBezTo>
                    <a:pt x="10839" y="841"/>
                    <a:pt x="14162" y="-386"/>
                    <a:pt x="16655" y="105"/>
                  </a:cubicBezTo>
                  <a:cubicBezTo>
                    <a:pt x="19147" y="596"/>
                    <a:pt x="20808" y="2805"/>
                    <a:pt x="21141" y="6609"/>
                  </a:cubicBezTo>
                  <a:cubicBezTo>
                    <a:pt x="21473" y="10414"/>
                    <a:pt x="20476" y="15814"/>
                    <a:pt x="19479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8817170" y="4128475"/>
              <a:ext cx="412751" cy="398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89" y="287"/>
                    <a:pt x="21378" y="574"/>
                    <a:pt x="21268" y="901"/>
                  </a:cubicBezTo>
                  <a:cubicBezTo>
                    <a:pt x="21157" y="1229"/>
                    <a:pt x="21046" y="1596"/>
                    <a:pt x="20880" y="1992"/>
                  </a:cubicBezTo>
                  <a:cubicBezTo>
                    <a:pt x="20714" y="2389"/>
                    <a:pt x="20492" y="2813"/>
                    <a:pt x="20271" y="3227"/>
                  </a:cubicBezTo>
                  <a:cubicBezTo>
                    <a:pt x="20049" y="3640"/>
                    <a:pt x="19828" y="4042"/>
                    <a:pt x="19606" y="4450"/>
                  </a:cubicBezTo>
                  <a:cubicBezTo>
                    <a:pt x="19385" y="4857"/>
                    <a:pt x="19163" y="5271"/>
                    <a:pt x="19052" y="5701"/>
                  </a:cubicBezTo>
                  <a:cubicBezTo>
                    <a:pt x="18942" y="6132"/>
                    <a:pt x="18942" y="6580"/>
                    <a:pt x="18886" y="7051"/>
                  </a:cubicBezTo>
                  <a:cubicBezTo>
                    <a:pt x="18831" y="7522"/>
                    <a:pt x="18720" y="8015"/>
                    <a:pt x="18498" y="8509"/>
                  </a:cubicBezTo>
                  <a:cubicBezTo>
                    <a:pt x="18277" y="9003"/>
                    <a:pt x="17945" y="9497"/>
                    <a:pt x="17612" y="9939"/>
                  </a:cubicBezTo>
                  <a:cubicBezTo>
                    <a:pt x="17280" y="10381"/>
                    <a:pt x="16948" y="10771"/>
                    <a:pt x="16449" y="11167"/>
                  </a:cubicBezTo>
                  <a:cubicBezTo>
                    <a:pt x="15951" y="11564"/>
                    <a:pt x="15286" y="11966"/>
                    <a:pt x="14677" y="12362"/>
                  </a:cubicBezTo>
                  <a:cubicBezTo>
                    <a:pt x="14068" y="12758"/>
                    <a:pt x="13514" y="13148"/>
                    <a:pt x="12960" y="13539"/>
                  </a:cubicBezTo>
                  <a:cubicBezTo>
                    <a:pt x="12406" y="13929"/>
                    <a:pt x="11852" y="14320"/>
                    <a:pt x="11298" y="14704"/>
                  </a:cubicBezTo>
                  <a:cubicBezTo>
                    <a:pt x="10745" y="15089"/>
                    <a:pt x="10191" y="15468"/>
                    <a:pt x="9637" y="15899"/>
                  </a:cubicBezTo>
                  <a:cubicBezTo>
                    <a:pt x="9083" y="16329"/>
                    <a:pt x="8529" y="16811"/>
                    <a:pt x="7920" y="17271"/>
                  </a:cubicBezTo>
                  <a:cubicBezTo>
                    <a:pt x="7311" y="17730"/>
                    <a:pt x="6646" y="18167"/>
                    <a:pt x="5871" y="18614"/>
                  </a:cubicBezTo>
                  <a:cubicBezTo>
                    <a:pt x="5095" y="19062"/>
                    <a:pt x="4209" y="19522"/>
                    <a:pt x="3378" y="19929"/>
                  </a:cubicBezTo>
                  <a:cubicBezTo>
                    <a:pt x="2548" y="20337"/>
                    <a:pt x="1772" y="20693"/>
                    <a:pt x="1218" y="20963"/>
                  </a:cubicBezTo>
                  <a:cubicBezTo>
                    <a:pt x="665" y="21233"/>
                    <a:pt x="332" y="214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109270" y="4191975"/>
              <a:ext cx="2870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6" y="720"/>
                    <a:pt x="733" y="1440"/>
                    <a:pt x="1195" y="1440"/>
                  </a:cubicBezTo>
                  <a:cubicBezTo>
                    <a:pt x="1657" y="1440"/>
                    <a:pt x="2214" y="720"/>
                    <a:pt x="2772" y="360"/>
                  </a:cubicBezTo>
                  <a:cubicBezTo>
                    <a:pt x="3329" y="0"/>
                    <a:pt x="3887" y="0"/>
                    <a:pt x="4500" y="0"/>
                  </a:cubicBezTo>
                  <a:cubicBezTo>
                    <a:pt x="5113" y="0"/>
                    <a:pt x="5782" y="0"/>
                    <a:pt x="6372" y="0"/>
                  </a:cubicBezTo>
                  <a:cubicBezTo>
                    <a:pt x="6961" y="0"/>
                    <a:pt x="7471" y="0"/>
                    <a:pt x="8164" y="0"/>
                  </a:cubicBezTo>
                  <a:cubicBezTo>
                    <a:pt x="8857" y="0"/>
                    <a:pt x="9733" y="0"/>
                    <a:pt x="10458" y="360"/>
                  </a:cubicBezTo>
                  <a:cubicBezTo>
                    <a:pt x="11182" y="720"/>
                    <a:pt x="11756" y="1440"/>
                    <a:pt x="12329" y="2160"/>
                  </a:cubicBezTo>
                  <a:cubicBezTo>
                    <a:pt x="12903" y="2880"/>
                    <a:pt x="13476" y="3600"/>
                    <a:pt x="14145" y="4680"/>
                  </a:cubicBezTo>
                  <a:cubicBezTo>
                    <a:pt x="14814" y="5760"/>
                    <a:pt x="15579" y="7200"/>
                    <a:pt x="16280" y="9000"/>
                  </a:cubicBezTo>
                  <a:cubicBezTo>
                    <a:pt x="16981" y="10800"/>
                    <a:pt x="17618" y="12960"/>
                    <a:pt x="18279" y="14040"/>
                  </a:cubicBezTo>
                  <a:cubicBezTo>
                    <a:pt x="18940" y="15120"/>
                    <a:pt x="19625" y="15120"/>
                    <a:pt x="20182" y="16200"/>
                  </a:cubicBezTo>
                  <a:cubicBezTo>
                    <a:pt x="20740" y="17280"/>
                    <a:pt x="2117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9455080" y="4450209"/>
              <a:ext cx="161397" cy="31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83" fill="norm" stroke="1" extrusionOk="0">
                  <a:moveTo>
                    <a:pt x="2981" y="1440"/>
                  </a:moveTo>
                  <a:cubicBezTo>
                    <a:pt x="2981" y="720"/>
                    <a:pt x="2981" y="0"/>
                    <a:pt x="3121" y="0"/>
                  </a:cubicBezTo>
                  <a:cubicBezTo>
                    <a:pt x="3261" y="0"/>
                    <a:pt x="3542" y="720"/>
                    <a:pt x="3121" y="3024"/>
                  </a:cubicBezTo>
                  <a:cubicBezTo>
                    <a:pt x="2700" y="5328"/>
                    <a:pt x="1578" y="9216"/>
                    <a:pt x="877" y="12168"/>
                  </a:cubicBezTo>
                  <a:cubicBezTo>
                    <a:pt x="176" y="15120"/>
                    <a:pt x="-105" y="17136"/>
                    <a:pt x="35" y="18504"/>
                  </a:cubicBezTo>
                  <a:cubicBezTo>
                    <a:pt x="176" y="19872"/>
                    <a:pt x="737" y="20592"/>
                    <a:pt x="1718" y="21024"/>
                  </a:cubicBezTo>
                  <a:cubicBezTo>
                    <a:pt x="2700" y="21456"/>
                    <a:pt x="4103" y="21600"/>
                    <a:pt x="5225" y="21384"/>
                  </a:cubicBezTo>
                  <a:cubicBezTo>
                    <a:pt x="6347" y="21168"/>
                    <a:pt x="7189" y="20592"/>
                    <a:pt x="9433" y="18864"/>
                  </a:cubicBezTo>
                  <a:cubicBezTo>
                    <a:pt x="11677" y="17136"/>
                    <a:pt x="15324" y="14256"/>
                    <a:pt x="17568" y="11232"/>
                  </a:cubicBezTo>
                  <a:cubicBezTo>
                    <a:pt x="19812" y="8208"/>
                    <a:pt x="20653" y="5040"/>
                    <a:pt x="21074" y="3096"/>
                  </a:cubicBezTo>
                  <a:cubicBezTo>
                    <a:pt x="21495" y="1152"/>
                    <a:pt x="21495" y="432"/>
                    <a:pt x="21074" y="360"/>
                  </a:cubicBezTo>
                  <a:cubicBezTo>
                    <a:pt x="20653" y="288"/>
                    <a:pt x="19812" y="864"/>
                    <a:pt x="19672" y="1368"/>
                  </a:cubicBezTo>
                  <a:cubicBezTo>
                    <a:pt x="19531" y="1872"/>
                    <a:pt x="20092" y="2304"/>
                    <a:pt x="20653" y="2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9677505" y="4551514"/>
              <a:ext cx="79466" cy="205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10" fill="norm" stroke="1" extrusionOk="0">
                  <a:moveTo>
                    <a:pt x="21340" y="2234"/>
                  </a:moveTo>
                  <a:cubicBezTo>
                    <a:pt x="19066" y="1353"/>
                    <a:pt x="16793" y="471"/>
                    <a:pt x="14235" y="141"/>
                  </a:cubicBezTo>
                  <a:cubicBezTo>
                    <a:pt x="11677" y="-190"/>
                    <a:pt x="8835" y="30"/>
                    <a:pt x="5993" y="1132"/>
                  </a:cubicBezTo>
                  <a:cubicBezTo>
                    <a:pt x="3151" y="2234"/>
                    <a:pt x="308" y="4218"/>
                    <a:pt x="24" y="6092"/>
                  </a:cubicBezTo>
                  <a:cubicBezTo>
                    <a:pt x="-260" y="7965"/>
                    <a:pt x="2014" y="9728"/>
                    <a:pt x="4856" y="11492"/>
                  </a:cubicBezTo>
                  <a:cubicBezTo>
                    <a:pt x="7698" y="13255"/>
                    <a:pt x="11108" y="15018"/>
                    <a:pt x="13098" y="16451"/>
                  </a:cubicBezTo>
                  <a:cubicBezTo>
                    <a:pt x="15087" y="17883"/>
                    <a:pt x="15656" y="18986"/>
                    <a:pt x="14803" y="19867"/>
                  </a:cubicBezTo>
                  <a:cubicBezTo>
                    <a:pt x="13951" y="20749"/>
                    <a:pt x="11677" y="21410"/>
                    <a:pt x="9403" y="21410"/>
                  </a:cubicBezTo>
                  <a:cubicBezTo>
                    <a:pt x="7129" y="21410"/>
                    <a:pt x="4856" y="20749"/>
                    <a:pt x="2582" y="2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9810685" y="4617425"/>
              <a:ext cx="168536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07" fill="norm" stroke="1" extrusionOk="0">
                  <a:moveTo>
                    <a:pt x="1248" y="0"/>
                  </a:moveTo>
                  <a:cubicBezTo>
                    <a:pt x="708" y="5105"/>
                    <a:pt x="168" y="10211"/>
                    <a:pt x="33" y="13942"/>
                  </a:cubicBezTo>
                  <a:cubicBezTo>
                    <a:pt x="-102" y="17673"/>
                    <a:pt x="168" y="20029"/>
                    <a:pt x="978" y="20815"/>
                  </a:cubicBezTo>
                  <a:cubicBezTo>
                    <a:pt x="1788" y="21600"/>
                    <a:pt x="3138" y="20815"/>
                    <a:pt x="4488" y="18262"/>
                  </a:cubicBezTo>
                  <a:cubicBezTo>
                    <a:pt x="5838" y="15709"/>
                    <a:pt x="7188" y="11389"/>
                    <a:pt x="8133" y="8051"/>
                  </a:cubicBezTo>
                  <a:cubicBezTo>
                    <a:pt x="9078" y="4713"/>
                    <a:pt x="9618" y="2356"/>
                    <a:pt x="9888" y="2749"/>
                  </a:cubicBezTo>
                  <a:cubicBezTo>
                    <a:pt x="10158" y="3142"/>
                    <a:pt x="10158" y="6284"/>
                    <a:pt x="10428" y="9033"/>
                  </a:cubicBezTo>
                  <a:cubicBezTo>
                    <a:pt x="10698" y="11782"/>
                    <a:pt x="11238" y="14138"/>
                    <a:pt x="13128" y="16102"/>
                  </a:cubicBezTo>
                  <a:cubicBezTo>
                    <a:pt x="15018" y="18065"/>
                    <a:pt x="18258" y="19636"/>
                    <a:pt x="21498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9992355" y="4413837"/>
              <a:ext cx="481254" cy="56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85" fill="norm" stroke="1" extrusionOk="0">
                  <a:moveTo>
                    <a:pt x="3376" y="9687"/>
                  </a:moveTo>
                  <a:cubicBezTo>
                    <a:pt x="3470" y="9284"/>
                    <a:pt x="3565" y="8881"/>
                    <a:pt x="3470" y="8518"/>
                  </a:cubicBezTo>
                  <a:cubicBezTo>
                    <a:pt x="3376" y="8155"/>
                    <a:pt x="3093" y="7833"/>
                    <a:pt x="2716" y="7753"/>
                  </a:cubicBezTo>
                  <a:cubicBezTo>
                    <a:pt x="2338" y="7672"/>
                    <a:pt x="1867" y="7833"/>
                    <a:pt x="1348" y="8317"/>
                  </a:cubicBezTo>
                  <a:cubicBezTo>
                    <a:pt x="829" y="8800"/>
                    <a:pt x="263" y="9606"/>
                    <a:pt x="75" y="10251"/>
                  </a:cubicBezTo>
                  <a:cubicBezTo>
                    <a:pt x="-114" y="10896"/>
                    <a:pt x="75" y="11379"/>
                    <a:pt x="405" y="11621"/>
                  </a:cubicBezTo>
                  <a:cubicBezTo>
                    <a:pt x="735" y="11863"/>
                    <a:pt x="1207" y="11863"/>
                    <a:pt x="1631" y="11702"/>
                  </a:cubicBezTo>
                  <a:cubicBezTo>
                    <a:pt x="2055" y="11541"/>
                    <a:pt x="2433" y="11218"/>
                    <a:pt x="2763" y="10896"/>
                  </a:cubicBezTo>
                  <a:cubicBezTo>
                    <a:pt x="3093" y="10573"/>
                    <a:pt x="3376" y="10251"/>
                    <a:pt x="3517" y="10412"/>
                  </a:cubicBezTo>
                  <a:cubicBezTo>
                    <a:pt x="3659" y="10573"/>
                    <a:pt x="3659" y="11218"/>
                    <a:pt x="3989" y="11581"/>
                  </a:cubicBezTo>
                  <a:cubicBezTo>
                    <a:pt x="4319" y="11944"/>
                    <a:pt x="4979" y="12024"/>
                    <a:pt x="5593" y="11661"/>
                  </a:cubicBezTo>
                  <a:cubicBezTo>
                    <a:pt x="6206" y="11299"/>
                    <a:pt x="6772" y="10493"/>
                    <a:pt x="7526" y="8760"/>
                  </a:cubicBezTo>
                  <a:cubicBezTo>
                    <a:pt x="8281" y="7027"/>
                    <a:pt x="9224" y="4367"/>
                    <a:pt x="9743" y="2675"/>
                  </a:cubicBezTo>
                  <a:cubicBezTo>
                    <a:pt x="10262" y="982"/>
                    <a:pt x="10356" y="257"/>
                    <a:pt x="10214" y="55"/>
                  </a:cubicBezTo>
                  <a:cubicBezTo>
                    <a:pt x="10073" y="-146"/>
                    <a:pt x="9696" y="176"/>
                    <a:pt x="9177" y="1506"/>
                  </a:cubicBezTo>
                  <a:cubicBezTo>
                    <a:pt x="8658" y="2836"/>
                    <a:pt x="7998" y="5173"/>
                    <a:pt x="7668" y="7108"/>
                  </a:cubicBezTo>
                  <a:cubicBezTo>
                    <a:pt x="7338" y="9042"/>
                    <a:pt x="7338" y="10573"/>
                    <a:pt x="7526" y="11500"/>
                  </a:cubicBezTo>
                  <a:cubicBezTo>
                    <a:pt x="7715" y="12427"/>
                    <a:pt x="8092" y="12750"/>
                    <a:pt x="8517" y="12830"/>
                  </a:cubicBezTo>
                  <a:cubicBezTo>
                    <a:pt x="8941" y="12911"/>
                    <a:pt x="9413" y="12750"/>
                    <a:pt x="10167" y="11702"/>
                  </a:cubicBezTo>
                  <a:cubicBezTo>
                    <a:pt x="10922" y="10654"/>
                    <a:pt x="11959" y="8720"/>
                    <a:pt x="12620" y="7269"/>
                  </a:cubicBezTo>
                  <a:cubicBezTo>
                    <a:pt x="13280" y="5818"/>
                    <a:pt x="13563" y="4851"/>
                    <a:pt x="13799" y="3844"/>
                  </a:cubicBezTo>
                  <a:cubicBezTo>
                    <a:pt x="14034" y="2836"/>
                    <a:pt x="14223" y="1788"/>
                    <a:pt x="14223" y="1547"/>
                  </a:cubicBezTo>
                  <a:cubicBezTo>
                    <a:pt x="14223" y="1305"/>
                    <a:pt x="14034" y="1869"/>
                    <a:pt x="13799" y="3400"/>
                  </a:cubicBezTo>
                  <a:cubicBezTo>
                    <a:pt x="13563" y="4932"/>
                    <a:pt x="13280" y="7430"/>
                    <a:pt x="13186" y="8921"/>
                  </a:cubicBezTo>
                  <a:cubicBezTo>
                    <a:pt x="13091" y="10412"/>
                    <a:pt x="13186" y="10896"/>
                    <a:pt x="13421" y="11258"/>
                  </a:cubicBezTo>
                  <a:cubicBezTo>
                    <a:pt x="13657" y="11621"/>
                    <a:pt x="14034" y="11863"/>
                    <a:pt x="14412" y="11782"/>
                  </a:cubicBezTo>
                  <a:cubicBezTo>
                    <a:pt x="14789" y="11702"/>
                    <a:pt x="15166" y="11299"/>
                    <a:pt x="15449" y="10896"/>
                  </a:cubicBezTo>
                  <a:cubicBezTo>
                    <a:pt x="15732" y="10493"/>
                    <a:pt x="15921" y="10090"/>
                    <a:pt x="16110" y="9606"/>
                  </a:cubicBezTo>
                  <a:cubicBezTo>
                    <a:pt x="16298" y="9123"/>
                    <a:pt x="16487" y="8558"/>
                    <a:pt x="16581" y="8518"/>
                  </a:cubicBezTo>
                  <a:cubicBezTo>
                    <a:pt x="16676" y="8478"/>
                    <a:pt x="16676" y="8961"/>
                    <a:pt x="16723" y="9445"/>
                  </a:cubicBezTo>
                  <a:cubicBezTo>
                    <a:pt x="16770" y="9929"/>
                    <a:pt x="16864" y="10412"/>
                    <a:pt x="17147" y="10694"/>
                  </a:cubicBezTo>
                  <a:cubicBezTo>
                    <a:pt x="17430" y="10976"/>
                    <a:pt x="17902" y="11057"/>
                    <a:pt x="18326" y="10976"/>
                  </a:cubicBezTo>
                  <a:cubicBezTo>
                    <a:pt x="18751" y="10896"/>
                    <a:pt x="19128" y="10654"/>
                    <a:pt x="19458" y="10372"/>
                  </a:cubicBezTo>
                  <a:cubicBezTo>
                    <a:pt x="19788" y="10090"/>
                    <a:pt x="20071" y="9767"/>
                    <a:pt x="20213" y="9888"/>
                  </a:cubicBezTo>
                  <a:cubicBezTo>
                    <a:pt x="20354" y="10009"/>
                    <a:pt x="20354" y="10573"/>
                    <a:pt x="20543" y="12226"/>
                  </a:cubicBezTo>
                  <a:cubicBezTo>
                    <a:pt x="20731" y="13878"/>
                    <a:pt x="21109" y="16618"/>
                    <a:pt x="21297" y="18230"/>
                  </a:cubicBezTo>
                  <a:cubicBezTo>
                    <a:pt x="21486" y="19842"/>
                    <a:pt x="21486" y="20326"/>
                    <a:pt x="21345" y="20729"/>
                  </a:cubicBezTo>
                  <a:cubicBezTo>
                    <a:pt x="21203" y="21132"/>
                    <a:pt x="20920" y="21454"/>
                    <a:pt x="20071" y="21373"/>
                  </a:cubicBezTo>
                  <a:cubicBezTo>
                    <a:pt x="19222" y="21293"/>
                    <a:pt x="17807" y="20809"/>
                    <a:pt x="17006" y="20285"/>
                  </a:cubicBezTo>
                  <a:cubicBezTo>
                    <a:pt x="16204" y="19761"/>
                    <a:pt x="16015" y="19197"/>
                    <a:pt x="15827" y="18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0557070" y="4769825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235"/>
                    <a:pt x="18000" y="8471"/>
                    <a:pt x="14400" y="12071"/>
                  </a:cubicBezTo>
                  <a:cubicBezTo>
                    <a:pt x="10800" y="15671"/>
                    <a:pt x="540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0804720" y="4618029"/>
              <a:ext cx="78317" cy="40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7005" y="8362"/>
                  </a:moveTo>
                  <a:cubicBezTo>
                    <a:pt x="6422" y="11719"/>
                    <a:pt x="5838" y="15077"/>
                    <a:pt x="5546" y="17035"/>
                  </a:cubicBezTo>
                  <a:cubicBezTo>
                    <a:pt x="5254" y="18994"/>
                    <a:pt x="5254" y="19553"/>
                    <a:pt x="5254" y="20169"/>
                  </a:cubicBezTo>
                  <a:cubicBezTo>
                    <a:pt x="5254" y="20784"/>
                    <a:pt x="5254" y="21456"/>
                    <a:pt x="4670" y="21344"/>
                  </a:cubicBezTo>
                  <a:cubicBezTo>
                    <a:pt x="4086" y="21232"/>
                    <a:pt x="2919" y="20337"/>
                    <a:pt x="2335" y="17875"/>
                  </a:cubicBezTo>
                  <a:cubicBezTo>
                    <a:pt x="1751" y="15412"/>
                    <a:pt x="1751" y="11383"/>
                    <a:pt x="1751" y="8418"/>
                  </a:cubicBezTo>
                  <a:cubicBezTo>
                    <a:pt x="1751" y="5452"/>
                    <a:pt x="1751" y="3549"/>
                    <a:pt x="2627" y="2262"/>
                  </a:cubicBezTo>
                  <a:cubicBezTo>
                    <a:pt x="3503" y="975"/>
                    <a:pt x="5254" y="304"/>
                    <a:pt x="7589" y="80"/>
                  </a:cubicBezTo>
                  <a:cubicBezTo>
                    <a:pt x="9924" y="-144"/>
                    <a:pt x="12843" y="80"/>
                    <a:pt x="15762" y="1031"/>
                  </a:cubicBezTo>
                  <a:cubicBezTo>
                    <a:pt x="18681" y="1982"/>
                    <a:pt x="21600" y="3661"/>
                    <a:pt x="21600" y="5172"/>
                  </a:cubicBezTo>
                  <a:cubicBezTo>
                    <a:pt x="21600" y="6683"/>
                    <a:pt x="18681" y="8026"/>
                    <a:pt x="15470" y="8865"/>
                  </a:cubicBezTo>
                  <a:cubicBezTo>
                    <a:pt x="12259" y="9705"/>
                    <a:pt x="8757" y="10040"/>
                    <a:pt x="6130" y="9984"/>
                  </a:cubicBezTo>
                  <a:cubicBezTo>
                    <a:pt x="3503" y="9929"/>
                    <a:pt x="1751" y="9481"/>
                    <a:pt x="0" y="9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0916757" y="4471375"/>
              <a:ext cx="3401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520"/>
                    <a:pt x="5170" y="7040"/>
                    <a:pt x="1993" y="10640"/>
                  </a:cubicBezTo>
                  <a:cubicBezTo>
                    <a:pt x="-1183" y="14240"/>
                    <a:pt x="88" y="1792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0966909" y="4661875"/>
              <a:ext cx="171447" cy="353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85" fill="norm" stroke="1" extrusionOk="0">
                  <a:moveTo>
                    <a:pt x="1942" y="0"/>
                  </a:moveTo>
                  <a:cubicBezTo>
                    <a:pt x="1152" y="1286"/>
                    <a:pt x="362" y="2571"/>
                    <a:pt x="98" y="3536"/>
                  </a:cubicBezTo>
                  <a:cubicBezTo>
                    <a:pt x="-165" y="4500"/>
                    <a:pt x="98" y="5143"/>
                    <a:pt x="889" y="5593"/>
                  </a:cubicBezTo>
                  <a:cubicBezTo>
                    <a:pt x="1679" y="6043"/>
                    <a:pt x="2996" y="6300"/>
                    <a:pt x="4181" y="6236"/>
                  </a:cubicBezTo>
                  <a:cubicBezTo>
                    <a:pt x="5367" y="6171"/>
                    <a:pt x="6420" y="5786"/>
                    <a:pt x="7474" y="5207"/>
                  </a:cubicBezTo>
                  <a:cubicBezTo>
                    <a:pt x="8528" y="4629"/>
                    <a:pt x="9581" y="3857"/>
                    <a:pt x="10503" y="3729"/>
                  </a:cubicBezTo>
                  <a:cubicBezTo>
                    <a:pt x="11425" y="3600"/>
                    <a:pt x="12215" y="4114"/>
                    <a:pt x="13269" y="4371"/>
                  </a:cubicBezTo>
                  <a:cubicBezTo>
                    <a:pt x="14323" y="4629"/>
                    <a:pt x="15640" y="4629"/>
                    <a:pt x="16825" y="4436"/>
                  </a:cubicBezTo>
                  <a:cubicBezTo>
                    <a:pt x="18011" y="4243"/>
                    <a:pt x="19064" y="3857"/>
                    <a:pt x="19855" y="3343"/>
                  </a:cubicBezTo>
                  <a:cubicBezTo>
                    <a:pt x="20645" y="2829"/>
                    <a:pt x="21172" y="2186"/>
                    <a:pt x="20776" y="1993"/>
                  </a:cubicBezTo>
                  <a:cubicBezTo>
                    <a:pt x="20381" y="1800"/>
                    <a:pt x="19064" y="2057"/>
                    <a:pt x="18801" y="2507"/>
                  </a:cubicBezTo>
                  <a:cubicBezTo>
                    <a:pt x="18537" y="2957"/>
                    <a:pt x="19328" y="3600"/>
                    <a:pt x="19723" y="4886"/>
                  </a:cubicBezTo>
                  <a:cubicBezTo>
                    <a:pt x="20118" y="6171"/>
                    <a:pt x="20118" y="8100"/>
                    <a:pt x="20381" y="10286"/>
                  </a:cubicBezTo>
                  <a:cubicBezTo>
                    <a:pt x="20645" y="12471"/>
                    <a:pt x="21172" y="14914"/>
                    <a:pt x="21303" y="16521"/>
                  </a:cubicBezTo>
                  <a:cubicBezTo>
                    <a:pt x="21435" y="18129"/>
                    <a:pt x="21172" y="18900"/>
                    <a:pt x="20381" y="19607"/>
                  </a:cubicBezTo>
                  <a:cubicBezTo>
                    <a:pt x="19591" y="20314"/>
                    <a:pt x="18274" y="20957"/>
                    <a:pt x="16957" y="21279"/>
                  </a:cubicBezTo>
                  <a:cubicBezTo>
                    <a:pt x="15640" y="21600"/>
                    <a:pt x="14323" y="21600"/>
                    <a:pt x="13401" y="20893"/>
                  </a:cubicBezTo>
                  <a:cubicBezTo>
                    <a:pt x="12479" y="20186"/>
                    <a:pt x="11952" y="18771"/>
                    <a:pt x="11952" y="17743"/>
                  </a:cubicBezTo>
                  <a:cubicBezTo>
                    <a:pt x="11952" y="16714"/>
                    <a:pt x="12479" y="16071"/>
                    <a:pt x="13006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1198420" y="4763475"/>
              <a:ext cx="57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1331770" y="4725375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1344470" y="465552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11376645" y="4704209"/>
              <a:ext cx="75776" cy="16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5279" y="1914"/>
                  </a:moveTo>
                  <a:cubicBezTo>
                    <a:pt x="4079" y="6562"/>
                    <a:pt x="2879" y="11210"/>
                    <a:pt x="1979" y="14354"/>
                  </a:cubicBezTo>
                  <a:cubicBezTo>
                    <a:pt x="1079" y="17499"/>
                    <a:pt x="479" y="19139"/>
                    <a:pt x="179" y="19003"/>
                  </a:cubicBezTo>
                  <a:cubicBezTo>
                    <a:pt x="-121" y="18866"/>
                    <a:pt x="-121" y="16952"/>
                    <a:pt x="779" y="14218"/>
                  </a:cubicBezTo>
                  <a:cubicBezTo>
                    <a:pt x="1679" y="11484"/>
                    <a:pt x="3479" y="7929"/>
                    <a:pt x="5879" y="5058"/>
                  </a:cubicBezTo>
                  <a:cubicBezTo>
                    <a:pt x="8279" y="2187"/>
                    <a:pt x="11279" y="0"/>
                    <a:pt x="13679" y="0"/>
                  </a:cubicBezTo>
                  <a:cubicBezTo>
                    <a:pt x="16079" y="0"/>
                    <a:pt x="17879" y="2187"/>
                    <a:pt x="19079" y="6152"/>
                  </a:cubicBezTo>
                  <a:cubicBezTo>
                    <a:pt x="20279" y="10116"/>
                    <a:pt x="20879" y="15858"/>
                    <a:pt x="214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9414070" y="5199749"/>
              <a:ext cx="127001" cy="17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9" fill="norm" stroke="1" extrusionOk="0">
                  <a:moveTo>
                    <a:pt x="0" y="10380"/>
                  </a:moveTo>
                  <a:cubicBezTo>
                    <a:pt x="3960" y="9339"/>
                    <a:pt x="7920" y="8298"/>
                    <a:pt x="10440" y="7127"/>
                  </a:cubicBezTo>
                  <a:cubicBezTo>
                    <a:pt x="12960" y="5956"/>
                    <a:pt x="14040" y="4655"/>
                    <a:pt x="14400" y="3353"/>
                  </a:cubicBezTo>
                  <a:cubicBezTo>
                    <a:pt x="14760" y="2052"/>
                    <a:pt x="14400" y="751"/>
                    <a:pt x="13320" y="230"/>
                  </a:cubicBezTo>
                  <a:cubicBezTo>
                    <a:pt x="12240" y="-290"/>
                    <a:pt x="10440" y="-30"/>
                    <a:pt x="8100" y="2052"/>
                  </a:cubicBezTo>
                  <a:cubicBezTo>
                    <a:pt x="5760" y="4134"/>
                    <a:pt x="2880" y="8038"/>
                    <a:pt x="1980" y="11291"/>
                  </a:cubicBezTo>
                  <a:cubicBezTo>
                    <a:pt x="1080" y="14544"/>
                    <a:pt x="2160" y="17146"/>
                    <a:pt x="4500" y="18838"/>
                  </a:cubicBezTo>
                  <a:cubicBezTo>
                    <a:pt x="6840" y="20529"/>
                    <a:pt x="10440" y="21310"/>
                    <a:pt x="13500" y="20920"/>
                  </a:cubicBezTo>
                  <a:cubicBezTo>
                    <a:pt x="16560" y="20529"/>
                    <a:pt x="19080" y="18968"/>
                    <a:pt x="21600" y="1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9580590" y="5213111"/>
              <a:ext cx="68431" cy="181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101" fill="norm" stroke="1" extrusionOk="0">
                  <a:moveTo>
                    <a:pt x="20538" y="1613"/>
                  </a:moveTo>
                  <a:cubicBezTo>
                    <a:pt x="17362" y="877"/>
                    <a:pt x="14185" y="140"/>
                    <a:pt x="11009" y="18"/>
                  </a:cubicBezTo>
                  <a:cubicBezTo>
                    <a:pt x="7832" y="-105"/>
                    <a:pt x="4656" y="386"/>
                    <a:pt x="2432" y="1859"/>
                  </a:cubicBezTo>
                  <a:cubicBezTo>
                    <a:pt x="209" y="3331"/>
                    <a:pt x="-1062" y="5786"/>
                    <a:pt x="1162" y="8118"/>
                  </a:cubicBezTo>
                  <a:cubicBezTo>
                    <a:pt x="3385" y="10450"/>
                    <a:pt x="9103" y="12659"/>
                    <a:pt x="12279" y="14377"/>
                  </a:cubicBezTo>
                  <a:cubicBezTo>
                    <a:pt x="15456" y="16095"/>
                    <a:pt x="16091" y="17322"/>
                    <a:pt x="15456" y="18672"/>
                  </a:cubicBezTo>
                  <a:cubicBezTo>
                    <a:pt x="14820" y="20022"/>
                    <a:pt x="12914" y="21495"/>
                    <a:pt x="11962" y="21004"/>
                  </a:cubicBezTo>
                  <a:cubicBezTo>
                    <a:pt x="11009" y="20513"/>
                    <a:pt x="11009" y="18059"/>
                    <a:pt x="11009" y="15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9698688" y="5035395"/>
              <a:ext cx="559933" cy="35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08" fill="norm" stroke="1" extrusionOk="0">
                  <a:moveTo>
                    <a:pt x="3711" y="449"/>
                  </a:moveTo>
                  <a:cubicBezTo>
                    <a:pt x="2896" y="3117"/>
                    <a:pt x="2081" y="5786"/>
                    <a:pt x="1674" y="8708"/>
                  </a:cubicBezTo>
                  <a:cubicBezTo>
                    <a:pt x="1266" y="11630"/>
                    <a:pt x="1266" y="14807"/>
                    <a:pt x="1348" y="16776"/>
                  </a:cubicBezTo>
                  <a:cubicBezTo>
                    <a:pt x="1429" y="18746"/>
                    <a:pt x="1592" y="19508"/>
                    <a:pt x="1796" y="20143"/>
                  </a:cubicBezTo>
                  <a:cubicBezTo>
                    <a:pt x="2000" y="20779"/>
                    <a:pt x="2244" y="21287"/>
                    <a:pt x="2407" y="21160"/>
                  </a:cubicBezTo>
                  <a:cubicBezTo>
                    <a:pt x="2570" y="21033"/>
                    <a:pt x="2652" y="20270"/>
                    <a:pt x="2367" y="19000"/>
                  </a:cubicBezTo>
                  <a:cubicBezTo>
                    <a:pt x="2081" y="17729"/>
                    <a:pt x="1429" y="15950"/>
                    <a:pt x="899" y="14870"/>
                  </a:cubicBezTo>
                  <a:cubicBezTo>
                    <a:pt x="370" y="13790"/>
                    <a:pt x="-38" y="13409"/>
                    <a:pt x="3" y="13346"/>
                  </a:cubicBezTo>
                  <a:cubicBezTo>
                    <a:pt x="44" y="13282"/>
                    <a:pt x="533" y="13536"/>
                    <a:pt x="981" y="13663"/>
                  </a:cubicBezTo>
                  <a:cubicBezTo>
                    <a:pt x="1429" y="13790"/>
                    <a:pt x="1837" y="13790"/>
                    <a:pt x="2326" y="14235"/>
                  </a:cubicBezTo>
                  <a:cubicBezTo>
                    <a:pt x="2815" y="14680"/>
                    <a:pt x="3385" y="15569"/>
                    <a:pt x="3711" y="16332"/>
                  </a:cubicBezTo>
                  <a:cubicBezTo>
                    <a:pt x="4037" y="17094"/>
                    <a:pt x="4119" y="17729"/>
                    <a:pt x="4160" y="18492"/>
                  </a:cubicBezTo>
                  <a:cubicBezTo>
                    <a:pt x="4200" y="19254"/>
                    <a:pt x="4200" y="20143"/>
                    <a:pt x="4160" y="20270"/>
                  </a:cubicBezTo>
                  <a:cubicBezTo>
                    <a:pt x="4119" y="20397"/>
                    <a:pt x="4037" y="19762"/>
                    <a:pt x="4037" y="18428"/>
                  </a:cubicBezTo>
                  <a:cubicBezTo>
                    <a:pt x="4037" y="17094"/>
                    <a:pt x="4119" y="15061"/>
                    <a:pt x="4241" y="13727"/>
                  </a:cubicBezTo>
                  <a:cubicBezTo>
                    <a:pt x="4364" y="12393"/>
                    <a:pt x="4527" y="11757"/>
                    <a:pt x="4812" y="11757"/>
                  </a:cubicBezTo>
                  <a:cubicBezTo>
                    <a:pt x="5097" y="11757"/>
                    <a:pt x="5505" y="12393"/>
                    <a:pt x="5790" y="13536"/>
                  </a:cubicBezTo>
                  <a:cubicBezTo>
                    <a:pt x="6075" y="14680"/>
                    <a:pt x="6238" y="16332"/>
                    <a:pt x="6320" y="17475"/>
                  </a:cubicBezTo>
                  <a:cubicBezTo>
                    <a:pt x="6401" y="18619"/>
                    <a:pt x="6401" y="19254"/>
                    <a:pt x="6360" y="19254"/>
                  </a:cubicBezTo>
                  <a:cubicBezTo>
                    <a:pt x="6320" y="19254"/>
                    <a:pt x="6238" y="18619"/>
                    <a:pt x="6197" y="17920"/>
                  </a:cubicBezTo>
                  <a:cubicBezTo>
                    <a:pt x="6157" y="17221"/>
                    <a:pt x="6157" y="16459"/>
                    <a:pt x="6238" y="15760"/>
                  </a:cubicBezTo>
                  <a:cubicBezTo>
                    <a:pt x="6320" y="15061"/>
                    <a:pt x="6483" y="14426"/>
                    <a:pt x="6768" y="14172"/>
                  </a:cubicBezTo>
                  <a:cubicBezTo>
                    <a:pt x="7053" y="13917"/>
                    <a:pt x="7461" y="14045"/>
                    <a:pt x="7746" y="14680"/>
                  </a:cubicBezTo>
                  <a:cubicBezTo>
                    <a:pt x="8031" y="15315"/>
                    <a:pt x="8194" y="16459"/>
                    <a:pt x="8276" y="16713"/>
                  </a:cubicBezTo>
                  <a:cubicBezTo>
                    <a:pt x="8357" y="16967"/>
                    <a:pt x="8357" y="16332"/>
                    <a:pt x="8480" y="15760"/>
                  </a:cubicBezTo>
                  <a:cubicBezTo>
                    <a:pt x="8602" y="15188"/>
                    <a:pt x="8847" y="14680"/>
                    <a:pt x="9173" y="14299"/>
                  </a:cubicBezTo>
                  <a:cubicBezTo>
                    <a:pt x="9499" y="13917"/>
                    <a:pt x="9906" y="13663"/>
                    <a:pt x="10232" y="13790"/>
                  </a:cubicBezTo>
                  <a:cubicBezTo>
                    <a:pt x="10558" y="13917"/>
                    <a:pt x="10803" y="14426"/>
                    <a:pt x="11007" y="15506"/>
                  </a:cubicBezTo>
                  <a:cubicBezTo>
                    <a:pt x="11210" y="16586"/>
                    <a:pt x="11373" y="18237"/>
                    <a:pt x="11577" y="19317"/>
                  </a:cubicBezTo>
                  <a:cubicBezTo>
                    <a:pt x="11781" y="20397"/>
                    <a:pt x="12025" y="20906"/>
                    <a:pt x="12311" y="20969"/>
                  </a:cubicBezTo>
                  <a:cubicBezTo>
                    <a:pt x="12596" y="21033"/>
                    <a:pt x="12922" y="20652"/>
                    <a:pt x="13330" y="19889"/>
                  </a:cubicBezTo>
                  <a:cubicBezTo>
                    <a:pt x="13737" y="19127"/>
                    <a:pt x="14226" y="17983"/>
                    <a:pt x="14511" y="17094"/>
                  </a:cubicBezTo>
                  <a:cubicBezTo>
                    <a:pt x="14797" y="16205"/>
                    <a:pt x="14878" y="15569"/>
                    <a:pt x="14715" y="15315"/>
                  </a:cubicBezTo>
                  <a:cubicBezTo>
                    <a:pt x="14552" y="15061"/>
                    <a:pt x="14145" y="15188"/>
                    <a:pt x="13819" y="15633"/>
                  </a:cubicBezTo>
                  <a:cubicBezTo>
                    <a:pt x="13493" y="16077"/>
                    <a:pt x="13248" y="16840"/>
                    <a:pt x="13085" y="17666"/>
                  </a:cubicBezTo>
                  <a:cubicBezTo>
                    <a:pt x="12922" y="18492"/>
                    <a:pt x="12840" y="19381"/>
                    <a:pt x="13004" y="19826"/>
                  </a:cubicBezTo>
                  <a:cubicBezTo>
                    <a:pt x="13167" y="20270"/>
                    <a:pt x="13574" y="20270"/>
                    <a:pt x="13900" y="20016"/>
                  </a:cubicBezTo>
                  <a:cubicBezTo>
                    <a:pt x="14226" y="19762"/>
                    <a:pt x="14471" y="19254"/>
                    <a:pt x="14715" y="18746"/>
                  </a:cubicBezTo>
                  <a:cubicBezTo>
                    <a:pt x="14960" y="18237"/>
                    <a:pt x="15204" y="17729"/>
                    <a:pt x="15327" y="17793"/>
                  </a:cubicBezTo>
                  <a:cubicBezTo>
                    <a:pt x="15449" y="17856"/>
                    <a:pt x="15449" y="18492"/>
                    <a:pt x="15653" y="18873"/>
                  </a:cubicBezTo>
                  <a:cubicBezTo>
                    <a:pt x="15856" y="19254"/>
                    <a:pt x="16264" y="19381"/>
                    <a:pt x="16631" y="19127"/>
                  </a:cubicBezTo>
                  <a:cubicBezTo>
                    <a:pt x="16997" y="18873"/>
                    <a:pt x="17324" y="18237"/>
                    <a:pt x="17853" y="16141"/>
                  </a:cubicBezTo>
                  <a:cubicBezTo>
                    <a:pt x="18383" y="14045"/>
                    <a:pt x="19117" y="10487"/>
                    <a:pt x="19647" y="7755"/>
                  </a:cubicBezTo>
                  <a:cubicBezTo>
                    <a:pt x="20176" y="5023"/>
                    <a:pt x="20502" y="3117"/>
                    <a:pt x="20665" y="1847"/>
                  </a:cubicBezTo>
                  <a:cubicBezTo>
                    <a:pt x="20828" y="576"/>
                    <a:pt x="20828" y="-59"/>
                    <a:pt x="20706" y="5"/>
                  </a:cubicBezTo>
                  <a:cubicBezTo>
                    <a:pt x="20584" y="68"/>
                    <a:pt x="20339" y="830"/>
                    <a:pt x="19973" y="3054"/>
                  </a:cubicBezTo>
                  <a:cubicBezTo>
                    <a:pt x="19606" y="5277"/>
                    <a:pt x="19117" y="8962"/>
                    <a:pt x="18831" y="12012"/>
                  </a:cubicBezTo>
                  <a:cubicBezTo>
                    <a:pt x="18546" y="15061"/>
                    <a:pt x="18465" y="17475"/>
                    <a:pt x="18505" y="19000"/>
                  </a:cubicBezTo>
                  <a:cubicBezTo>
                    <a:pt x="18546" y="20525"/>
                    <a:pt x="18709" y="21160"/>
                    <a:pt x="18994" y="21350"/>
                  </a:cubicBezTo>
                  <a:cubicBezTo>
                    <a:pt x="19280" y="21541"/>
                    <a:pt x="19687" y="21287"/>
                    <a:pt x="20136" y="20207"/>
                  </a:cubicBezTo>
                  <a:cubicBezTo>
                    <a:pt x="20584" y="19127"/>
                    <a:pt x="21073" y="17221"/>
                    <a:pt x="21562" y="15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0169720" y="5246075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0267313" y="5220675"/>
              <a:ext cx="15689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600" fill="norm" stroke="1" extrusionOk="0">
                  <a:moveTo>
                    <a:pt x="3096" y="9600"/>
                  </a:moveTo>
                  <a:cubicBezTo>
                    <a:pt x="3948" y="8533"/>
                    <a:pt x="4801" y="7467"/>
                    <a:pt x="5796" y="6133"/>
                  </a:cubicBezTo>
                  <a:cubicBezTo>
                    <a:pt x="6790" y="4800"/>
                    <a:pt x="7927" y="3200"/>
                    <a:pt x="7643" y="2667"/>
                  </a:cubicBezTo>
                  <a:cubicBezTo>
                    <a:pt x="7359" y="2133"/>
                    <a:pt x="5653" y="2667"/>
                    <a:pt x="3948" y="4267"/>
                  </a:cubicBezTo>
                  <a:cubicBezTo>
                    <a:pt x="2243" y="5867"/>
                    <a:pt x="538" y="8533"/>
                    <a:pt x="111" y="11200"/>
                  </a:cubicBezTo>
                  <a:cubicBezTo>
                    <a:pt x="-315" y="13867"/>
                    <a:pt x="538" y="16533"/>
                    <a:pt x="1674" y="18000"/>
                  </a:cubicBezTo>
                  <a:cubicBezTo>
                    <a:pt x="2811" y="19467"/>
                    <a:pt x="4232" y="19733"/>
                    <a:pt x="7359" y="17600"/>
                  </a:cubicBezTo>
                  <a:cubicBezTo>
                    <a:pt x="10485" y="15467"/>
                    <a:pt x="15317" y="10933"/>
                    <a:pt x="18017" y="7867"/>
                  </a:cubicBezTo>
                  <a:cubicBezTo>
                    <a:pt x="20717" y="4800"/>
                    <a:pt x="21285" y="3200"/>
                    <a:pt x="21001" y="2000"/>
                  </a:cubicBezTo>
                  <a:cubicBezTo>
                    <a:pt x="20717" y="800"/>
                    <a:pt x="19580" y="0"/>
                    <a:pt x="18443" y="0"/>
                  </a:cubicBezTo>
                  <a:cubicBezTo>
                    <a:pt x="17306" y="0"/>
                    <a:pt x="16169" y="800"/>
                    <a:pt x="15459" y="1867"/>
                  </a:cubicBezTo>
                  <a:cubicBezTo>
                    <a:pt x="14748" y="2933"/>
                    <a:pt x="14464" y="4267"/>
                    <a:pt x="15174" y="6800"/>
                  </a:cubicBezTo>
                  <a:cubicBezTo>
                    <a:pt x="15885" y="9333"/>
                    <a:pt x="17590" y="13067"/>
                    <a:pt x="18585" y="15733"/>
                  </a:cubicBezTo>
                  <a:cubicBezTo>
                    <a:pt x="19580" y="18400"/>
                    <a:pt x="19864" y="20000"/>
                    <a:pt x="19296" y="20800"/>
                  </a:cubicBezTo>
                  <a:cubicBezTo>
                    <a:pt x="18727" y="21600"/>
                    <a:pt x="17306" y="21600"/>
                    <a:pt x="158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10767414" y="5295158"/>
              <a:ext cx="126207" cy="14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238" fill="norm" stroke="1" extrusionOk="0">
                  <a:moveTo>
                    <a:pt x="17145" y="4810"/>
                  </a:moveTo>
                  <a:cubicBezTo>
                    <a:pt x="16785" y="3289"/>
                    <a:pt x="16425" y="1768"/>
                    <a:pt x="15165" y="855"/>
                  </a:cubicBezTo>
                  <a:cubicBezTo>
                    <a:pt x="13905" y="-58"/>
                    <a:pt x="11745" y="-362"/>
                    <a:pt x="9405" y="551"/>
                  </a:cubicBezTo>
                  <a:cubicBezTo>
                    <a:pt x="7065" y="1463"/>
                    <a:pt x="4545" y="3593"/>
                    <a:pt x="2925" y="5723"/>
                  </a:cubicBezTo>
                  <a:cubicBezTo>
                    <a:pt x="1305" y="7852"/>
                    <a:pt x="585" y="9982"/>
                    <a:pt x="225" y="11807"/>
                  </a:cubicBezTo>
                  <a:cubicBezTo>
                    <a:pt x="-135" y="13632"/>
                    <a:pt x="-135" y="15153"/>
                    <a:pt x="765" y="16066"/>
                  </a:cubicBezTo>
                  <a:cubicBezTo>
                    <a:pt x="1665" y="16979"/>
                    <a:pt x="3465" y="17283"/>
                    <a:pt x="5085" y="16979"/>
                  </a:cubicBezTo>
                  <a:cubicBezTo>
                    <a:pt x="6705" y="16675"/>
                    <a:pt x="8145" y="15762"/>
                    <a:pt x="9405" y="13784"/>
                  </a:cubicBezTo>
                  <a:cubicBezTo>
                    <a:pt x="10665" y="11807"/>
                    <a:pt x="11745" y="8765"/>
                    <a:pt x="12285" y="8613"/>
                  </a:cubicBezTo>
                  <a:cubicBezTo>
                    <a:pt x="12825" y="8461"/>
                    <a:pt x="12825" y="11199"/>
                    <a:pt x="14265" y="13784"/>
                  </a:cubicBezTo>
                  <a:cubicBezTo>
                    <a:pt x="15705" y="16370"/>
                    <a:pt x="18585" y="18804"/>
                    <a:pt x="21465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10919020" y="5320323"/>
              <a:ext cx="228601" cy="12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1389"/>
                  </a:moveTo>
                  <a:cubicBezTo>
                    <a:pt x="1600" y="5639"/>
                    <a:pt x="3200" y="9888"/>
                    <a:pt x="4100" y="13075"/>
                  </a:cubicBezTo>
                  <a:cubicBezTo>
                    <a:pt x="5000" y="16262"/>
                    <a:pt x="5200" y="18386"/>
                    <a:pt x="4800" y="19449"/>
                  </a:cubicBezTo>
                  <a:cubicBezTo>
                    <a:pt x="4400" y="20511"/>
                    <a:pt x="3400" y="20511"/>
                    <a:pt x="2800" y="19626"/>
                  </a:cubicBezTo>
                  <a:cubicBezTo>
                    <a:pt x="2200" y="18740"/>
                    <a:pt x="2000" y="16970"/>
                    <a:pt x="2000" y="15022"/>
                  </a:cubicBezTo>
                  <a:cubicBezTo>
                    <a:pt x="2000" y="13075"/>
                    <a:pt x="2200" y="10950"/>
                    <a:pt x="2600" y="9180"/>
                  </a:cubicBezTo>
                  <a:cubicBezTo>
                    <a:pt x="3000" y="7409"/>
                    <a:pt x="3600" y="5993"/>
                    <a:pt x="4900" y="5816"/>
                  </a:cubicBezTo>
                  <a:cubicBezTo>
                    <a:pt x="6200" y="5639"/>
                    <a:pt x="8200" y="6701"/>
                    <a:pt x="9800" y="7232"/>
                  </a:cubicBezTo>
                  <a:cubicBezTo>
                    <a:pt x="11400" y="7763"/>
                    <a:pt x="12600" y="7763"/>
                    <a:pt x="13600" y="7232"/>
                  </a:cubicBezTo>
                  <a:cubicBezTo>
                    <a:pt x="14600" y="6701"/>
                    <a:pt x="15400" y="5639"/>
                    <a:pt x="15800" y="4222"/>
                  </a:cubicBezTo>
                  <a:cubicBezTo>
                    <a:pt x="16200" y="2806"/>
                    <a:pt x="16200" y="1035"/>
                    <a:pt x="15300" y="327"/>
                  </a:cubicBezTo>
                  <a:cubicBezTo>
                    <a:pt x="14400" y="-381"/>
                    <a:pt x="12600" y="-27"/>
                    <a:pt x="10800" y="2275"/>
                  </a:cubicBezTo>
                  <a:cubicBezTo>
                    <a:pt x="9000" y="4576"/>
                    <a:pt x="7200" y="8826"/>
                    <a:pt x="6400" y="12012"/>
                  </a:cubicBezTo>
                  <a:cubicBezTo>
                    <a:pt x="5600" y="15199"/>
                    <a:pt x="5800" y="17324"/>
                    <a:pt x="7700" y="18740"/>
                  </a:cubicBezTo>
                  <a:cubicBezTo>
                    <a:pt x="9600" y="20157"/>
                    <a:pt x="13200" y="20865"/>
                    <a:pt x="15800" y="21042"/>
                  </a:cubicBezTo>
                  <a:cubicBezTo>
                    <a:pt x="18400" y="21219"/>
                    <a:pt x="20000" y="20865"/>
                    <a:pt x="21600" y="20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9418465" y="5714122"/>
              <a:ext cx="201250" cy="19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0769" fill="norm" stroke="1" extrusionOk="0">
                  <a:moveTo>
                    <a:pt x="11444" y="2959"/>
                  </a:moveTo>
                  <a:cubicBezTo>
                    <a:pt x="10562" y="1810"/>
                    <a:pt x="9681" y="661"/>
                    <a:pt x="8689" y="202"/>
                  </a:cubicBezTo>
                  <a:cubicBezTo>
                    <a:pt x="7697" y="-258"/>
                    <a:pt x="6595" y="-28"/>
                    <a:pt x="4942" y="1925"/>
                  </a:cubicBezTo>
                  <a:cubicBezTo>
                    <a:pt x="3289" y="3878"/>
                    <a:pt x="1085" y="7555"/>
                    <a:pt x="313" y="11002"/>
                  </a:cubicBezTo>
                  <a:cubicBezTo>
                    <a:pt x="-458" y="14448"/>
                    <a:pt x="203" y="17665"/>
                    <a:pt x="2187" y="19389"/>
                  </a:cubicBezTo>
                  <a:cubicBezTo>
                    <a:pt x="4171" y="21112"/>
                    <a:pt x="7477" y="21342"/>
                    <a:pt x="10452" y="19389"/>
                  </a:cubicBezTo>
                  <a:cubicBezTo>
                    <a:pt x="13428" y="17436"/>
                    <a:pt x="16073" y="13299"/>
                    <a:pt x="17395" y="10657"/>
                  </a:cubicBezTo>
                  <a:cubicBezTo>
                    <a:pt x="18718" y="8014"/>
                    <a:pt x="18718" y="6865"/>
                    <a:pt x="18166" y="6291"/>
                  </a:cubicBezTo>
                  <a:cubicBezTo>
                    <a:pt x="17615" y="5716"/>
                    <a:pt x="16513" y="5716"/>
                    <a:pt x="15522" y="6291"/>
                  </a:cubicBezTo>
                  <a:cubicBezTo>
                    <a:pt x="14530" y="6865"/>
                    <a:pt x="13648" y="8014"/>
                    <a:pt x="13207" y="9968"/>
                  </a:cubicBezTo>
                  <a:cubicBezTo>
                    <a:pt x="12766" y="11921"/>
                    <a:pt x="12766" y="14678"/>
                    <a:pt x="13648" y="16631"/>
                  </a:cubicBezTo>
                  <a:cubicBezTo>
                    <a:pt x="14530" y="18585"/>
                    <a:pt x="16293" y="19733"/>
                    <a:pt x="17726" y="20078"/>
                  </a:cubicBezTo>
                  <a:cubicBezTo>
                    <a:pt x="19158" y="20423"/>
                    <a:pt x="20260" y="19963"/>
                    <a:pt x="20701" y="18240"/>
                  </a:cubicBezTo>
                  <a:cubicBezTo>
                    <a:pt x="21142" y="16516"/>
                    <a:pt x="20922" y="13529"/>
                    <a:pt x="20701" y="10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9687846" y="5772047"/>
              <a:ext cx="90170" cy="134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105" fill="norm" stroke="1" extrusionOk="0">
                  <a:moveTo>
                    <a:pt x="2777" y="2163"/>
                  </a:moveTo>
                  <a:cubicBezTo>
                    <a:pt x="2777" y="5819"/>
                    <a:pt x="2777" y="9474"/>
                    <a:pt x="2287" y="12631"/>
                  </a:cubicBezTo>
                  <a:cubicBezTo>
                    <a:pt x="1796" y="15788"/>
                    <a:pt x="814" y="18447"/>
                    <a:pt x="323" y="18613"/>
                  </a:cubicBezTo>
                  <a:cubicBezTo>
                    <a:pt x="-168" y="18779"/>
                    <a:pt x="-168" y="16453"/>
                    <a:pt x="814" y="13296"/>
                  </a:cubicBezTo>
                  <a:cubicBezTo>
                    <a:pt x="1796" y="10139"/>
                    <a:pt x="3759" y="6151"/>
                    <a:pt x="5477" y="3493"/>
                  </a:cubicBezTo>
                  <a:cubicBezTo>
                    <a:pt x="7196" y="834"/>
                    <a:pt x="8668" y="-495"/>
                    <a:pt x="11368" y="170"/>
                  </a:cubicBezTo>
                  <a:cubicBezTo>
                    <a:pt x="14068" y="834"/>
                    <a:pt x="17996" y="3493"/>
                    <a:pt x="19714" y="7314"/>
                  </a:cubicBezTo>
                  <a:cubicBezTo>
                    <a:pt x="21432" y="11136"/>
                    <a:pt x="20941" y="16120"/>
                    <a:pt x="20450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9826820" y="5782915"/>
              <a:ext cx="69851" cy="14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2" fill="norm" stroke="1" extrusionOk="0">
                  <a:moveTo>
                    <a:pt x="21600" y="2276"/>
                  </a:moveTo>
                  <a:cubicBezTo>
                    <a:pt x="18982" y="1350"/>
                    <a:pt x="16364" y="424"/>
                    <a:pt x="13418" y="116"/>
                  </a:cubicBezTo>
                  <a:cubicBezTo>
                    <a:pt x="10473" y="-193"/>
                    <a:pt x="7200" y="116"/>
                    <a:pt x="4909" y="1041"/>
                  </a:cubicBezTo>
                  <a:cubicBezTo>
                    <a:pt x="2618" y="1967"/>
                    <a:pt x="1309" y="3510"/>
                    <a:pt x="2291" y="5516"/>
                  </a:cubicBezTo>
                  <a:cubicBezTo>
                    <a:pt x="3273" y="7521"/>
                    <a:pt x="6545" y="9990"/>
                    <a:pt x="9491" y="11841"/>
                  </a:cubicBezTo>
                  <a:cubicBezTo>
                    <a:pt x="12436" y="13693"/>
                    <a:pt x="15055" y="14927"/>
                    <a:pt x="16691" y="16316"/>
                  </a:cubicBezTo>
                  <a:cubicBezTo>
                    <a:pt x="18327" y="17704"/>
                    <a:pt x="18982" y="19247"/>
                    <a:pt x="16691" y="20173"/>
                  </a:cubicBezTo>
                  <a:cubicBezTo>
                    <a:pt x="14400" y="21098"/>
                    <a:pt x="9164" y="21407"/>
                    <a:pt x="5891" y="20327"/>
                  </a:cubicBezTo>
                  <a:cubicBezTo>
                    <a:pt x="2618" y="19247"/>
                    <a:pt x="1309" y="16778"/>
                    <a:pt x="0" y="14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9934770" y="5823925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9941120" y="5766775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9966520" y="5761368"/>
              <a:ext cx="63501" cy="17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2174"/>
                  </a:moveTo>
                  <a:cubicBezTo>
                    <a:pt x="19440" y="1158"/>
                    <a:pt x="17280" y="141"/>
                    <a:pt x="14760" y="14"/>
                  </a:cubicBezTo>
                  <a:cubicBezTo>
                    <a:pt x="12240" y="-113"/>
                    <a:pt x="9360" y="649"/>
                    <a:pt x="7920" y="1666"/>
                  </a:cubicBezTo>
                  <a:cubicBezTo>
                    <a:pt x="6480" y="2682"/>
                    <a:pt x="6480" y="3953"/>
                    <a:pt x="8640" y="6367"/>
                  </a:cubicBezTo>
                  <a:cubicBezTo>
                    <a:pt x="10800" y="8781"/>
                    <a:pt x="15120" y="12339"/>
                    <a:pt x="17640" y="14753"/>
                  </a:cubicBezTo>
                  <a:cubicBezTo>
                    <a:pt x="20160" y="17167"/>
                    <a:pt x="20880" y="18438"/>
                    <a:pt x="19800" y="19454"/>
                  </a:cubicBezTo>
                  <a:cubicBezTo>
                    <a:pt x="18720" y="20471"/>
                    <a:pt x="15840" y="21233"/>
                    <a:pt x="12600" y="21360"/>
                  </a:cubicBezTo>
                  <a:cubicBezTo>
                    <a:pt x="9360" y="21487"/>
                    <a:pt x="5760" y="20979"/>
                    <a:pt x="3600" y="19708"/>
                  </a:cubicBezTo>
                  <a:cubicBezTo>
                    <a:pt x="1440" y="18438"/>
                    <a:pt x="720" y="16405"/>
                    <a:pt x="0" y="14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0082143" y="5620725"/>
              <a:ext cx="68528" cy="32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30" fill="norm" stroke="1" extrusionOk="0">
                  <a:moveTo>
                    <a:pt x="21191" y="0"/>
                  </a:moveTo>
                  <a:cubicBezTo>
                    <a:pt x="17264" y="2965"/>
                    <a:pt x="13336" y="5929"/>
                    <a:pt x="9736" y="9035"/>
                  </a:cubicBezTo>
                  <a:cubicBezTo>
                    <a:pt x="6136" y="12141"/>
                    <a:pt x="2864" y="15388"/>
                    <a:pt x="1227" y="17506"/>
                  </a:cubicBezTo>
                  <a:cubicBezTo>
                    <a:pt x="-409" y="19624"/>
                    <a:pt x="-409" y="20612"/>
                    <a:pt x="1227" y="21106"/>
                  </a:cubicBezTo>
                  <a:cubicBezTo>
                    <a:pt x="2864" y="21600"/>
                    <a:pt x="6136" y="21600"/>
                    <a:pt x="9409" y="20612"/>
                  </a:cubicBezTo>
                  <a:cubicBezTo>
                    <a:pt x="12682" y="19624"/>
                    <a:pt x="15955" y="17647"/>
                    <a:pt x="19227" y="15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0061770" y="5774498"/>
              <a:ext cx="247651" cy="13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7643"/>
                  </a:moveTo>
                  <a:cubicBezTo>
                    <a:pt x="4246" y="6333"/>
                    <a:pt x="8492" y="5024"/>
                    <a:pt x="11077" y="3715"/>
                  </a:cubicBezTo>
                  <a:cubicBezTo>
                    <a:pt x="13662" y="2406"/>
                    <a:pt x="14585" y="1097"/>
                    <a:pt x="14585" y="443"/>
                  </a:cubicBezTo>
                  <a:cubicBezTo>
                    <a:pt x="14585" y="-212"/>
                    <a:pt x="13662" y="-212"/>
                    <a:pt x="12462" y="933"/>
                  </a:cubicBezTo>
                  <a:cubicBezTo>
                    <a:pt x="11262" y="2079"/>
                    <a:pt x="9785" y="4370"/>
                    <a:pt x="8677" y="6661"/>
                  </a:cubicBezTo>
                  <a:cubicBezTo>
                    <a:pt x="7569" y="8952"/>
                    <a:pt x="6831" y="11243"/>
                    <a:pt x="6462" y="13370"/>
                  </a:cubicBezTo>
                  <a:cubicBezTo>
                    <a:pt x="6092" y="15497"/>
                    <a:pt x="6092" y="17461"/>
                    <a:pt x="6554" y="18443"/>
                  </a:cubicBezTo>
                  <a:cubicBezTo>
                    <a:pt x="7015" y="19424"/>
                    <a:pt x="7938" y="19424"/>
                    <a:pt x="9415" y="17624"/>
                  </a:cubicBezTo>
                  <a:cubicBezTo>
                    <a:pt x="10892" y="15824"/>
                    <a:pt x="12923" y="12224"/>
                    <a:pt x="14123" y="9606"/>
                  </a:cubicBezTo>
                  <a:cubicBezTo>
                    <a:pt x="15323" y="6988"/>
                    <a:pt x="15692" y="5352"/>
                    <a:pt x="15692" y="5352"/>
                  </a:cubicBezTo>
                  <a:cubicBezTo>
                    <a:pt x="15692" y="5352"/>
                    <a:pt x="15323" y="6988"/>
                    <a:pt x="15138" y="8624"/>
                  </a:cubicBezTo>
                  <a:cubicBezTo>
                    <a:pt x="14954" y="10261"/>
                    <a:pt x="14954" y="11897"/>
                    <a:pt x="14954" y="13533"/>
                  </a:cubicBezTo>
                  <a:cubicBezTo>
                    <a:pt x="14954" y="15170"/>
                    <a:pt x="14954" y="16806"/>
                    <a:pt x="15046" y="16806"/>
                  </a:cubicBezTo>
                  <a:cubicBezTo>
                    <a:pt x="15138" y="16806"/>
                    <a:pt x="15323" y="15170"/>
                    <a:pt x="15600" y="13533"/>
                  </a:cubicBezTo>
                  <a:cubicBezTo>
                    <a:pt x="15877" y="11897"/>
                    <a:pt x="16246" y="10261"/>
                    <a:pt x="16708" y="8788"/>
                  </a:cubicBezTo>
                  <a:cubicBezTo>
                    <a:pt x="17169" y="7315"/>
                    <a:pt x="17723" y="6006"/>
                    <a:pt x="18462" y="5352"/>
                  </a:cubicBezTo>
                  <a:cubicBezTo>
                    <a:pt x="19200" y="4697"/>
                    <a:pt x="20123" y="4697"/>
                    <a:pt x="20677" y="5515"/>
                  </a:cubicBezTo>
                  <a:cubicBezTo>
                    <a:pt x="21231" y="6333"/>
                    <a:pt x="21415" y="7970"/>
                    <a:pt x="21508" y="10752"/>
                  </a:cubicBezTo>
                  <a:cubicBezTo>
                    <a:pt x="21600" y="13533"/>
                    <a:pt x="21600" y="17461"/>
                    <a:pt x="2160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0381386" y="5576275"/>
              <a:ext cx="67735" cy="37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15525" y="0"/>
                  </a:moveTo>
                  <a:cubicBezTo>
                    <a:pt x="10800" y="3861"/>
                    <a:pt x="6075" y="7723"/>
                    <a:pt x="3375" y="10981"/>
                  </a:cubicBezTo>
                  <a:cubicBezTo>
                    <a:pt x="675" y="14239"/>
                    <a:pt x="0" y="16894"/>
                    <a:pt x="0" y="18523"/>
                  </a:cubicBezTo>
                  <a:cubicBezTo>
                    <a:pt x="0" y="20152"/>
                    <a:pt x="675" y="20755"/>
                    <a:pt x="2700" y="21117"/>
                  </a:cubicBezTo>
                  <a:cubicBezTo>
                    <a:pt x="4725" y="21479"/>
                    <a:pt x="8100" y="21600"/>
                    <a:pt x="11475" y="20997"/>
                  </a:cubicBezTo>
                  <a:cubicBezTo>
                    <a:pt x="14850" y="20393"/>
                    <a:pt x="18225" y="19066"/>
                    <a:pt x="21600" y="17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0341170" y="5766775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21" name="Drawing"/>
          <p:cNvGrpSpPr/>
          <p:nvPr/>
        </p:nvGrpSpPr>
        <p:grpSpPr>
          <a:xfrm>
            <a:off x="542431" y="1784349"/>
            <a:ext cx="12322670" cy="7969251"/>
            <a:chOff x="0" y="0"/>
            <a:chExt cx="12322668" cy="7969249"/>
          </a:xfrm>
        </p:grpSpPr>
        <p:sp>
          <p:nvSpPr>
            <p:cNvPr id="2030" name="Line"/>
            <p:cNvSpPr/>
            <p:nvPr/>
          </p:nvSpPr>
          <p:spPr>
            <a:xfrm>
              <a:off x="460868" y="6377"/>
              <a:ext cx="241301" cy="58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21600" y="2090"/>
                  </a:moveTo>
                  <a:cubicBezTo>
                    <a:pt x="21600" y="1470"/>
                    <a:pt x="21600" y="851"/>
                    <a:pt x="21126" y="464"/>
                  </a:cubicBezTo>
                  <a:cubicBezTo>
                    <a:pt x="20653" y="77"/>
                    <a:pt x="19705" y="-78"/>
                    <a:pt x="17526" y="38"/>
                  </a:cubicBezTo>
                  <a:cubicBezTo>
                    <a:pt x="15347" y="154"/>
                    <a:pt x="11937" y="541"/>
                    <a:pt x="9000" y="1509"/>
                  </a:cubicBezTo>
                  <a:cubicBezTo>
                    <a:pt x="6063" y="2477"/>
                    <a:pt x="3600" y="4025"/>
                    <a:pt x="2084" y="6193"/>
                  </a:cubicBezTo>
                  <a:cubicBezTo>
                    <a:pt x="568" y="8361"/>
                    <a:pt x="0" y="11148"/>
                    <a:pt x="0" y="13587"/>
                  </a:cubicBezTo>
                  <a:cubicBezTo>
                    <a:pt x="0" y="16025"/>
                    <a:pt x="568" y="18116"/>
                    <a:pt x="1232" y="19354"/>
                  </a:cubicBezTo>
                  <a:cubicBezTo>
                    <a:pt x="1895" y="20593"/>
                    <a:pt x="2653" y="20980"/>
                    <a:pt x="3505" y="21212"/>
                  </a:cubicBezTo>
                  <a:cubicBezTo>
                    <a:pt x="4358" y="21445"/>
                    <a:pt x="5305" y="21522"/>
                    <a:pt x="6158" y="21445"/>
                  </a:cubicBezTo>
                  <a:cubicBezTo>
                    <a:pt x="7011" y="21367"/>
                    <a:pt x="7768" y="21135"/>
                    <a:pt x="9474" y="20361"/>
                  </a:cubicBezTo>
                  <a:cubicBezTo>
                    <a:pt x="11179" y="19587"/>
                    <a:pt x="13832" y="18270"/>
                    <a:pt x="15632" y="17225"/>
                  </a:cubicBezTo>
                  <a:cubicBezTo>
                    <a:pt x="17432" y="16180"/>
                    <a:pt x="18379" y="15406"/>
                    <a:pt x="19042" y="14787"/>
                  </a:cubicBezTo>
                  <a:cubicBezTo>
                    <a:pt x="19705" y="14167"/>
                    <a:pt x="20084" y="13703"/>
                    <a:pt x="19895" y="13354"/>
                  </a:cubicBezTo>
                  <a:cubicBezTo>
                    <a:pt x="19705" y="13006"/>
                    <a:pt x="18947" y="12774"/>
                    <a:pt x="17432" y="12774"/>
                  </a:cubicBezTo>
                  <a:cubicBezTo>
                    <a:pt x="15916" y="12774"/>
                    <a:pt x="13642" y="13006"/>
                    <a:pt x="12032" y="13316"/>
                  </a:cubicBezTo>
                  <a:cubicBezTo>
                    <a:pt x="10421" y="13625"/>
                    <a:pt x="9474" y="14012"/>
                    <a:pt x="9189" y="14399"/>
                  </a:cubicBezTo>
                  <a:cubicBezTo>
                    <a:pt x="8905" y="14787"/>
                    <a:pt x="9284" y="15174"/>
                    <a:pt x="9663" y="15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873618" y="3111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873618" y="450850"/>
              <a:ext cx="228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1779416" y="231262"/>
              <a:ext cx="307053" cy="27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03" fill="norm" stroke="1" extrusionOk="0">
                  <a:moveTo>
                    <a:pt x="1933" y="8439"/>
                  </a:moveTo>
                  <a:cubicBezTo>
                    <a:pt x="1194" y="8439"/>
                    <a:pt x="454" y="8439"/>
                    <a:pt x="158" y="8839"/>
                  </a:cubicBezTo>
                  <a:cubicBezTo>
                    <a:pt x="-138" y="9239"/>
                    <a:pt x="10" y="10039"/>
                    <a:pt x="380" y="10679"/>
                  </a:cubicBezTo>
                  <a:cubicBezTo>
                    <a:pt x="750" y="11319"/>
                    <a:pt x="1341" y="11799"/>
                    <a:pt x="3191" y="11719"/>
                  </a:cubicBezTo>
                  <a:cubicBezTo>
                    <a:pt x="5040" y="11639"/>
                    <a:pt x="8147" y="10999"/>
                    <a:pt x="10514" y="9559"/>
                  </a:cubicBezTo>
                  <a:cubicBezTo>
                    <a:pt x="12881" y="8119"/>
                    <a:pt x="14509" y="5879"/>
                    <a:pt x="15322" y="4199"/>
                  </a:cubicBezTo>
                  <a:cubicBezTo>
                    <a:pt x="16136" y="2519"/>
                    <a:pt x="16136" y="1399"/>
                    <a:pt x="15766" y="679"/>
                  </a:cubicBezTo>
                  <a:cubicBezTo>
                    <a:pt x="15396" y="-41"/>
                    <a:pt x="14657" y="-361"/>
                    <a:pt x="12511" y="599"/>
                  </a:cubicBezTo>
                  <a:cubicBezTo>
                    <a:pt x="10366" y="1559"/>
                    <a:pt x="6815" y="3799"/>
                    <a:pt x="4374" y="6439"/>
                  </a:cubicBezTo>
                  <a:cubicBezTo>
                    <a:pt x="1933" y="9079"/>
                    <a:pt x="602" y="12119"/>
                    <a:pt x="232" y="14439"/>
                  </a:cubicBezTo>
                  <a:cubicBezTo>
                    <a:pt x="-138" y="16759"/>
                    <a:pt x="454" y="18359"/>
                    <a:pt x="1933" y="19479"/>
                  </a:cubicBezTo>
                  <a:cubicBezTo>
                    <a:pt x="3413" y="20599"/>
                    <a:pt x="5780" y="21239"/>
                    <a:pt x="9183" y="21079"/>
                  </a:cubicBezTo>
                  <a:cubicBezTo>
                    <a:pt x="12585" y="20919"/>
                    <a:pt x="17024" y="19959"/>
                    <a:pt x="21462" y="1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2089626" y="0"/>
              <a:ext cx="263543" cy="151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116" fill="norm" stroke="1" extrusionOk="0">
                  <a:moveTo>
                    <a:pt x="6889" y="0"/>
                  </a:moveTo>
                  <a:cubicBezTo>
                    <a:pt x="6889" y="5030"/>
                    <a:pt x="6889" y="10060"/>
                    <a:pt x="6209" y="13759"/>
                  </a:cubicBezTo>
                  <a:cubicBezTo>
                    <a:pt x="5529" y="17458"/>
                    <a:pt x="4168" y="19825"/>
                    <a:pt x="3063" y="20712"/>
                  </a:cubicBezTo>
                  <a:cubicBezTo>
                    <a:pt x="1957" y="21600"/>
                    <a:pt x="1107" y="21008"/>
                    <a:pt x="511" y="19085"/>
                  </a:cubicBezTo>
                  <a:cubicBezTo>
                    <a:pt x="-84" y="17162"/>
                    <a:pt x="-424" y="13907"/>
                    <a:pt x="1022" y="11244"/>
                  </a:cubicBezTo>
                  <a:cubicBezTo>
                    <a:pt x="2467" y="8581"/>
                    <a:pt x="5699" y="6510"/>
                    <a:pt x="8930" y="4882"/>
                  </a:cubicBezTo>
                  <a:cubicBezTo>
                    <a:pt x="12162" y="3255"/>
                    <a:pt x="15393" y="2071"/>
                    <a:pt x="17434" y="1479"/>
                  </a:cubicBezTo>
                  <a:cubicBezTo>
                    <a:pt x="19475" y="888"/>
                    <a:pt x="20326" y="888"/>
                    <a:pt x="21176" y="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327518" y="868727"/>
              <a:ext cx="4064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263" y="11040"/>
                    <a:pt x="6525" y="1783"/>
                    <a:pt x="10125" y="240"/>
                  </a:cubicBezTo>
                  <a:cubicBezTo>
                    <a:pt x="13725" y="-1303"/>
                    <a:pt x="17662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403718" y="1022350"/>
              <a:ext cx="260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943468" y="1778000"/>
              <a:ext cx="234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5600"/>
                    <a:pt x="12454" y="9600"/>
                    <a:pt x="16054" y="6000"/>
                  </a:cubicBezTo>
                  <a:cubicBezTo>
                    <a:pt x="19654" y="2400"/>
                    <a:pt x="2062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1032368" y="1905000"/>
              <a:ext cx="215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21600"/>
                    <a:pt x="10165" y="21600"/>
                    <a:pt x="13765" y="18000"/>
                  </a:cubicBezTo>
                  <a:cubicBezTo>
                    <a:pt x="17365" y="14400"/>
                    <a:pt x="1948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2008529" y="1758987"/>
              <a:ext cx="414490" cy="45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95" fill="norm" stroke="1" extrusionOk="0">
                  <a:moveTo>
                    <a:pt x="3689" y="5621"/>
                  </a:moveTo>
                  <a:cubicBezTo>
                    <a:pt x="3689" y="6114"/>
                    <a:pt x="3689" y="6607"/>
                    <a:pt x="4453" y="7347"/>
                  </a:cubicBezTo>
                  <a:cubicBezTo>
                    <a:pt x="5217" y="8086"/>
                    <a:pt x="6744" y="9073"/>
                    <a:pt x="8107" y="9270"/>
                  </a:cubicBezTo>
                  <a:cubicBezTo>
                    <a:pt x="9471" y="9467"/>
                    <a:pt x="10671" y="8875"/>
                    <a:pt x="11817" y="7938"/>
                  </a:cubicBezTo>
                  <a:cubicBezTo>
                    <a:pt x="12962" y="7001"/>
                    <a:pt x="14053" y="5719"/>
                    <a:pt x="14707" y="4832"/>
                  </a:cubicBezTo>
                  <a:cubicBezTo>
                    <a:pt x="15362" y="3944"/>
                    <a:pt x="15580" y="3451"/>
                    <a:pt x="15689" y="2760"/>
                  </a:cubicBezTo>
                  <a:cubicBezTo>
                    <a:pt x="15798" y="2070"/>
                    <a:pt x="15798" y="1182"/>
                    <a:pt x="15526" y="640"/>
                  </a:cubicBezTo>
                  <a:cubicBezTo>
                    <a:pt x="15253" y="97"/>
                    <a:pt x="14707" y="-100"/>
                    <a:pt x="13562" y="48"/>
                  </a:cubicBezTo>
                  <a:cubicBezTo>
                    <a:pt x="12417" y="196"/>
                    <a:pt x="10671" y="689"/>
                    <a:pt x="8817" y="1577"/>
                  </a:cubicBezTo>
                  <a:cubicBezTo>
                    <a:pt x="6962" y="2464"/>
                    <a:pt x="4998" y="3747"/>
                    <a:pt x="3417" y="5423"/>
                  </a:cubicBezTo>
                  <a:cubicBezTo>
                    <a:pt x="1835" y="7100"/>
                    <a:pt x="635" y="9171"/>
                    <a:pt x="198" y="11341"/>
                  </a:cubicBezTo>
                  <a:cubicBezTo>
                    <a:pt x="-238" y="13511"/>
                    <a:pt x="89" y="15779"/>
                    <a:pt x="744" y="17456"/>
                  </a:cubicBezTo>
                  <a:cubicBezTo>
                    <a:pt x="1398" y="19133"/>
                    <a:pt x="2380" y="20218"/>
                    <a:pt x="3853" y="20810"/>
                  </a:cubicBezTo>
                  <a:cubicBezTo>
                    <a:pt x="5326" y="21401"/>
                    <a:pt x="7289" y="21500"/>
                    <a:pt x="9744" y="21303"/>
                  </a:cubicBezTo>
                  <a:cubicBezTo>
                    <a:pt x="12198" y="21105"/>
                    <a:pt x="15144" y="20612"/>
                    <a:pt x="17162" y="20366"/>
                  </a:cubicBezTo>
                  <a:cubicBezTo>
                    <a:pt x="19180" y="20119"/>
                    <a:pt x="20271" y="20119"/>
                    <a:pt x="21362" y="2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2384918" y="895349"/>
              <a:ext cx="2971801" cy="79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17314"/>
                  </a:moveTo>
                  <a:cubicBezTo>
                    <a:pt x="46" y="18343"/>
                    <a:pt x="92" y="19371"/>
                    <a:pt x="138" y="20029"/>
                  </a:cubicBezTo>
                  <a:cubicBezTo>
                    <a:pt x="185" y="20686"/>
                    <a:pt x="231" y="20971"/>
                    <a:pt x="285" y="21200"/>
                  </a:cubicBezTo>
                  <a:cubicBezTo>
                    <a:pt x="338" y="21429"/>
                    <a:pt x="400" y="21600"/>
                    <a:pt x="454" y="21457"/>
                  </a:cubicBezTo>
                  <a:cubicBezTo>
                    <a:pt x="508" y="21314"/>
                    <a:pt x="554" y="20857"/>
                    <a:pt x="569" y="19571"/>
                  </a:cubicBezTo>
                  <a:cubicBezTo>
                    <a:pt x="585" y="18286"/>
                    <a:pt x="569" y="16171"/>
                    <a:pt x="546" y="14343"/>
                  </a:cubicBezTo>
                  <a:cubicBezTo>
                    <a:pt x="523" y="12514"/>
                    <a:pt x="492" y="10971"/>
                    <a:pt x="423" y="9257"/>
                  </a:cubicBezTo>
                  <a:cubicBezTo>
                    <a:pt x="354" y="7543"/>
                    <a:pt x="246" y="5657"/>
                    <a:pt x="200" y="4343"/>
                  </a:cubicBezTo>
                  <a:cubicBezTo>
                    <a:pt x="154" y="3029"/>
                    <a:pt x="169" y="2286"/>
                    <a:pt x="254" y="1743"/>
                  </a:cubicBezTo>
                  <a:cubicBezTo>
                    <a:pt x="338" y="1200"/>
                    <a:pt x="492" y="857"/>
                    <a:pt x="769" y="657"/>
                  </a:cubicBezTo>
                  <a:cubicBezTo>
                    <a:pt x="1046" y="457"/>
                    <a:pt x="1446" y="400"/>
                    <a:pt x="1938" y="343"/>
                  </a:cubicBezTo>
                  <a:cubicBezTo>
                    <a:pt x="2431" y="286"/>
                    <a:pt x="3015" y="229"/>
                    <a:pt x="3623" y="200"/>
                  </a:cubicBezTo>
                  <a:cubicBezTo>
                    <a:pt x="4231" y="171"/>
                    <a:pt x="4862" y="171"/>
                    <a:pt x="5485" y="171"/>
                  </a:cubicBezTo>
                  <a:cubicBezTo>
                    <a:pt x="6108" y="171"/>
                    <a:pt x="6723" y="171"/>
                    <a:pt x="7346" y="143"/>
                  </a:cubicBezTo>
                  <a:cubicBezTo>
                    <a:pt x="7969" y="114"/>
                    <a:pt x="8600" y="57"/>
                    <a:pt x="9262" y="29"/>
                  </a:cubicBezTo>
                  <a:cubicBezTo>
                    <a:pt x="9923" y="0"/>
                    <a:pt x="10615" y="0"/>
                    <a:pt x="11223" y="0"/>
                  </a:cubicBezTo>
                  <a:cubicBezTo>
                    <a:pt x="11831" y="0"/>
                    <a:pt x="12354" y="0"/>
                    <a:pt x="12908" y="0"/>
                  </a:cubicBezTo>
                  <a:cubicBezTo>
                    <a:pt x="13462" y="0"/>
                    <a:pt x="14046" y="0"/>
                    <a:pt x="14662" y="29"/>
                  </a:cubicBezTo>
                  <a:cubicBezTo>
                    <a:pt x="15277" y="57"/>
                    <a:pt x="15923" y="114"/>
                    <a:pt x="16531" y="171"/>
                  </a:cubicBezTo>
                  <a:cubicBezTo>
                    <a:pt x="17138" y="229"/>
                    <a:pt x="17708" y="286"/>
                    <a:pt x="18238" y="400"/>
                  </a:cubicBezTo>
                  <a:cubicBezTo>
                    <a:pt x="18769" y="514"/>
                    <a:pt x="19262" y="686"/>
                    <a:pt x="19777" y="800"/>
                  </a:cubicBezTo>
                  <a:cubicBezTo>
                    <a:pt x="20292" y="914"/>
                    <a:pt x="20831" y="971"/>
                    <a:pt x="21138" y="1029"/>
                  </a:cubicBezTo>
                  <a:cubicBezTo>
                    <a:pt x="21446" y="1086"/>
                    <a:pt x="21523" y="1143"/>
                    <a:pt x="21600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2606039" y="1187507"/>
              <a:ext cx="257247" cy="339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78" fill="norm" stroke="1" extrusionOk="0">
                  <a:moveTo>
                    <a:pt x="19747" y="1596"/>
                  </a:moveTo>
                  <a:cubicBezTo>
                    <a:pt x="20632" y="930"/>
                    <a:pt x="21517" y="263"/>
                    <a:pt x="21517" y="63"/>
                  </a:cubicBezTo>
                  <a:cubicBezTo>
                    <a:pt x="21517" y="-137"/>
                    <a:pt x="20632" y="130"/>
                    <a:pt x="18242" y="996"/>
                  </a:cubicBezTo>
                  <a:cubicBezTo>
                    <a:pt x="15851" y="1863"/>
                    <a:pt x="11956" y="3330"/>
                    <a:pt x="9124" y="4530"/>
                  </a:cubicBezTo>
                  <a:cubicBezTo>
                    <a:pt x="6291" y="5730"/>
                    <a:pt x="4520" y="6663"/>
                    <a:pt x="3281" y="7396"/>
                  </a:cubicBezTo>
                  <a:cubicBezTo>
                    <a:pt x="2042" y="8130"/>
                    <a:pt x="1333" y="8663"/>
                    <a:pt x="1422" y="9063"/>
                  </a:cubicBezTo>
                  <a:cubicBezTo>
                    <a:pt x="1510" y="9463"/>
                    <a:pt x="2396" y="9730"/>
                    <a:pt x="4786" y="9796"/>
                  </a:cubicBezTo>
                  <a:cubicBezTo>
                    <a:pt x="7176" y="9863"/>
                    <a:pt x="11071" y="9730"/>
                    <a:pt x="13638" y="9663"/>
                  </a:cubicBezTo>
                  <a:cubicBezTo>
                    <a:pt x="16206" y="9596"/>
                    <a:pt x="17445" y="9596"/>
                    <a:pt x="17887" y="9930"/>
                  </a:cubicBezTo>
                  <a:cubicBezTo>
                    <a:pt x="18330" y="10263"/>
                    <a:pt x="17976" y="10930"/>
                    <a:pt x="16028" y="12130"/>
                  </a:cubicBezTo>
                  <a:cubicBezTo>
                    <a:pt x="14081" y="13330"/>
                    <a:pt x="10540" y="15063"/>
                    <a:pt x="7973" y="16196"/>
                  </a:cubicBezTo>
                  <a:cubicBezTo>
                    <a:pt x="5406" y="17330"/>
                    <a:pt x="3812" y="17863"/>
                    <a:pt x="2484" y="18596"/>
                  </a:cubicBezTo>
                  <a:cubicBezTo>
                    <a:pt x="1156" y="19330"/>
                    <a:pt x="94" y="20263"/>
                    <a:pt x="6" y="20796"/>
                  </a:cubicBezTo>
                  <a:cubicBezTo>
                    <a:pt x="-83" y="21330"/>
                    <a:pt x="802" y="21463"/>
                    <a:pt x="4520" y="21330"/>
                  </a:cubicBezTo>
                  <a:cubicBezTo>
                    <a:pt x="8238" y="21196"/>
                    <a:pt x="14789" y="20796"/>
                    <a:pt x="21340" y="20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2995244" y="1343937"/>
              <a:ext cx="208825" cy="161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339" fill="norm" stroke="1" extrusionOk="0">
                  <a:moveTo>
                    <a:pt x="2493" y="300"/>
                  </a:moveTo>
                  <a:cubicBezTo>
                    <a:pt x="3562" y="20"/>
                    <a:pt x="4632" y="-261"/>
                    <a:pt x="5594" y="440"/>
                  </a:cubicBezTo>
                  <a:cubicBezTo>
                    <a:pt x="6556" y="1142"/>
                    <a:pt x="7412" y="2825"/>
                    <a:pt x="7519" y="5630"/>
                  </a:cubicBezTo>
                  <a:cubicBezTo>
                    <a:pt x="7626" y="8435"/>
                    <a:pt x="6984" y="12362"/>
                    <a:pt x="6236" y="14887"/>
                  </a:cubicBezTo>
                  <a:cubicBezTo>
                    <a:pt x="5487" y="17412"/>
                    <a:pt x="4632" y="18534"/>
                    <a:pt x="3776" y="19516"/>
                  </a:cubicBezTo>
                  <a:cubicBezTo>
                    <a:pt x="2921" y="20497"/>
                    <a:pt x="2065" y="21339"/>
                    <a:pt x="1210" y="21339"/>
                  </a:cubicBezTo>
                  <a:cubicBezTo>
                    <a:pt x="354" y="21339"/>
                    <a:pt x="-501" y="20497"/>
                    <a:pt x="354" y="18113"/>
                  </a:cubicBezTo>
                  <a:cubicBezTo>
                    <a:pt x="1210" y="15729"/>
                    <a:pt x="3776" y="11801"/>
                    <a:pt x="6236" y="8716"/>
                  </a:cubicBezTo>
                  <a:cubicBezTo>
                    <a:pt x="8695" y="5630"/>
                    <a:pt x="11048" y="3386"/>
                    <a:pt x="12758" y="1983"/>
                  </a:cubicBezTo>
                  <a:cubicBezTo>
                    <a:pt x="14469" y="581"/>
                    <a:pt x="15539" y="20"/>
                    <a:pt x="15752" y="440"/>
                  </a:cubicBezTo>
                  <a:cubicBezTo>
                    <a:pt x="15966" y="861"/>
                    <a:pt x="15325" y="2264"/>
                    <a:pt x="14576" y="4227"/>
                  </a:cubicBezTo>
                  <a:cubicBezTo>
                    <a:pt x="13828" y="6191"/>
                    <a:pt x="12972" y="8716"/>
                    <a:pt x="12972" y="11100"/>
                  </a:cubicBezTo>
                  <a:cubicBezTo>
                    <a:pt x="12972" y="13484"/>
                    <a:pt x="13828" y="15729"/>
                    <a:pt x="15325" y="16290"/>
                  </a:cubicBezTo>
                  <a:cubicBezTo>
                    <a:pt x="16822" y="16851"/>
                    <a:pt x="18960" y="15729"/>
                    <a:pt x="21099" y="14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3153268" y="1137975"/>
              <a:ext cx="133351" cy="137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8" fill="norm" stroke="1" extrusionOk="0">
                  <a:moveTo>
                    <a:pt x="0" y="7535"/>
                  </a:moveTo>
                  <a:cubicBezTo>
                    <a:pt x="0" y="5923"/>
                    <a:pt x="0" y="4311"/>
                    <a:pt x="686" y="3022"/>
                  </a:cubicBezTo>
                  <a:cubicBezTo>
                    <a:pt x="1371" y="1732"/>
                    <a:pt x="2743" y="765"/>
                    <a:pt x="4457" y="282"/>
                  </a:cubicBezTo>
                  <a:cubicBezTo>
                    <a:pt x="6171" y="-202"/>
                    <a:pt x="8229" y="-202"/>
                    <a:pt x="9771" y="1410"/>
                  </a:cubicBezTo>
                  <a:cubicBezTo>
                    <a:pt x="11314" y="3022"/>
                    <a:pt x="12343" y="6246"/>
                    <a:pt x="12171" y="8825"/>
                  </a:cubicBezTo>
                  <a:cubicBezTo>
                    <a:pt x="12000" y="11404"/>
                    <a:pt x="10629" y="13338"/>
                    <a:pt x="8743" y="15434"/>
                  </a:cubicBezTo>
                  <a:cubicBezTo>
                    <a:pt x="6857" y="17529"/>
                    <a:pt x="4457" y="19786"/>
                    <a:pt x="4457" y="20592"/>
                  </a:cubicBezTo>
                  <a:cubicBezTo>
                    <a:pt x="4457" y="21398"/>
                    <a:pt x="6857" y="20753"/>
                    <a:pt x="10114" y="20108"/>
                  </a:cubicBezTo>
                  <a:cubicBezTo>
                    <a:pt x="13371" y="19464"/>
                    <a:pt x="17486" y="18819"/>
                    <a:pt x="21600" y="18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3280268" y="143510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3393998" y="1243806"/>
              <a:ext cx="128629" cy="45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312" fill="norm" stroke="1" extrusionOk="0">
                  <a:moveTo>
                    <a:pt x="4206" y="9938"/>
                  </a:moveTo>
                  <a:cubicBezTo>
                    <a:pt x="3520" y="12638"/>
                    <a:pt x="2835" y="15338"/>
                    <a:pt x="2492" y="16938"/>
                  </a:cubicBezTo>
                  <a:cubicBezTo>
                    <a:pt x="2149" y="18538"/>
                    <a:pt x="2149" y="19038"/>
                    <a:pt x="2149" y="19688"/>
                  </a:cubicBezTo>
                  <a:cubicBezTo>
                    <a:pt x="2149" y="20338"/>
                    <a:pt x="2149" y="21138"/>
                    <a:pt x="1978" y="21288"/>
                  </a:cubicBezTo>
                  <a:cubicBezTo>
                    <a:pt x="1806" y="21438"/>
                    <a:pt x="1463" y="20938"/>
                    <a:pt x="949" y="18838"/>
                  </a:cubicBezTo>
                  <a:cubicBezTo>
                    <a:pt x="435" y="16738"/>
                    <a:pt x="-251" y="13038"/>
                    <a:pt x="92" y="9938"/>
                  </a:cubicBezTo>
                  <a:cubicBezTo>
                    <a:pt x="435" y="6838"/>
                    <a:pt x="1806" y="4338"/>
                    <a:pt x="3006" y="2788"/>
                  </a:cubicBezTo>
                  <a:cubicBezTo>
                    <a:pt x="4206" y="1238"/>
                    <a:pt x="5235" y="638"/>
                    <a:pt x="7120" y="288"/>
                  </a:cubicBezTo>
                  <a:cubicBezTo>
                    <a:pt x="9006" y="-62"/>
                    <a:pt x="11749" y="-162"/>
                    <a:pt x="14492" y="388"/>
                  </a:cubicBezTo>
                  <a:cubicBezTo>
                    <a:pt x="17235" y="938"/>
                    <a:pt x="19978" y="2138"/>
                    <a:pt x="20663" y="3388"/>
                  </a:cubicBezTo>
                  <a:cubicBezTo>
                    <a:pt x="21349" y="4638"/>
                    <a:pt x="19978" y="5938"/>
                    <a:pt x="16549" y="6838"/>
                  </a:cubicBezTo>
                  <a:cubicBezTo>
                    <a:pt x="13120" y="7738"/>
                    <a:pt x="7635" y="8238"/>
                    <a:pt x="2149" y="8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3508868" y="1428750"/>
              <a:ext cx="825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3508868" y="1416050"/>
              <a:ext cx="762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504"/>
                    <a:pt x="13200" y="5009"/>
                    <a:pt x="9600" y="8609"/>
                  </a:cubicBezTo>
                  <a:cubicBezTo>
                    <a:pt x="6000" y="12209"/>
                    <a:pt x="3000" y="169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3606235" y="1289413"/>
              <a:ext cx="86784" cy="190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21600" y="671"/>
                  </a:moveTo>
                  <a:cubicBezTo>
                    <a:pt x="17385" y="197"/>
                    <a:pt x="13171" y="-278"/>
                    <a:pt x="10273" y="197"/>
                  </a:cubicBezTo>
                  <a:cubicBezTo>
                    <a:pt x="7376" y="671"/>
                    <a:pt x="5795" y="2096"/>
                    <a:pt x="3951" y="4707"/>
                  </a:cubicBezTo>
                  <a:cubicBezTo>
                    <a:pt x="2107" y="7318"/>
                    <a:pt x="0" y="11115"/>
                    <a:pt x="0" y="14082"/>
                  </a:cubicBezTo>
                  <a:cubicBezTo>
                    <a:pt x="0" y="17049"/>
                    <a:pt x="2107" y="19186"/>
                    <a:pt x="5268" y="20254"/>
                  </a:cubicBezTo>
                  <a:cubicBezTo>
                    <a:pt x="8429" y="21322"/>
                    <a:pt x="12644" y="21322"/>
                    <a:pt x="16859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3705718" y="1331700"/>
              <a:ext cx="139701" cy="143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6" fill="norm" stroke="1" extrusionOk="0">
                  <a:moveTo>
                    <a:pt x="0" y="3039"/>
                  </a:moveTo>
                  <a:cubicBezTo>
                    <a:pt x="1636" y="2731"/>
                    <a:pt x="3273" y="2422"/>
                    <a:pt x="4582" y="2885"/>
                  </a:cubicBezTo>
                  <a:cubicBezTo>
                    <a:pt x="5891" y="3348"/>
                    <a:pt x="6873" y="4582"/>
                    <a:pt x="7691" y="7051"/>
                  </a:cubicBezTo>
                  <a:cubicBezTo>
                    <a:pt x="8509" y="9519"/>
                    <a:pt x="9164" y="13222"/>
                    <a:pt x="9000" y="15691"/>
                  </a:cubicBezTo>
                  <a:cubicBezTo>
                    <a:pt x="8836" y="18159"/>
                    <a:pt x="7855" y="19394"/>
                    <a:pt x="6545" y="20165"/>
                  </a:cubicBezTo>
                  <a:cubicBezTo>
                    <a:pt x="5236" y="20936"/>
                    <a:pt x="3600" y="21245"/>
                    <a:pt x="2618" y="20628"/>
                  </a:cubicBezTo>
                  <a:cubicBezTo>
                    <a:pt x="1636" y="20011"/>
                    <a:pt x="1309" y="18468"/>
                    <a:pt x="1964" y="15536"/>
                  </a:cubicBezTo>
                  <a:cubicBezTo>
                    <a:pt x="2618" y="12605"/>
                    <a:pt x="4255" y="8285"/>
                    <a:pt x="5727" y="5508"/>
                  </a:cubicBezTo>
                  <a:cubicBezTo>
                    <a:pt x="7200" y="2731"/>
                    <a:pt x="8509" y="1496"/>
                    <a:pt x="9982" y="725"/>
                  </a:cubicBezTo>
                  <a:cubicBezTo>
                    <a:pt x="11455" y="-46"/>
                    <a:pt x="13091" y="-355"/>
                    <a:pt x="13909" y="571"/>
                  </a:cubicBezTo>
                  <a:cubicBezTo>
                    <a:pt x="14727" y="1496"/>
                    <a:pt x="14727" y="3656"/>
                    <a:pt x="14891" y="6279"/>
                  </a:cubicBezTo>
                  <a:cubicBezTo>
                    <a:pt x="15055" y="8902"/>
                    <a:pt x="15382" y="11988"/>
                    <a:pt x="16527" y="14302"/>
                  </a:cubicBezTo>
                  <a:cubicBezTo>
                    <a:pt x="17673" y="16616"/>
                    <a:pt x="19636" y="18159"/>
                    <a:pt x="21600" y="19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3889868" y="1276350"/>
              <a:ext cx="65618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7" y="2080"/>
                    <a:pt x="9755" y="4160"/>
                    <a:pt x="13935" y="7280"/>
                  </a:cubicBezTo>
                  <a:cubicBezTo>
                    <a:pt x="18116" y="10400"/>
                    <a:pt x="21600" y="14560"/>
                    <a:pt x="21600" y="17120"/>
                  </a:cubicBezTo>
                  <a:cubicBezTo>
                    <a:pt x="21600" y="19680"/>
                    <a:pt x="18116" y="20640"/>
                    <a:pt x="146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4124818" y="1409700"/>
              <a:ext cx="215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4461757" y="1154488"/>
              <a:ext cx="152012" cy="465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486" fill="norm" stroke="1" extrusionOk="0">
                  <a:moveTo>
                    <a:pt x="21250" y="642"/>
                  </a:moveTo>
                  <a:cubicBezTo>
                    <a:pt x="20066" y="349"/>
                    <a:pt x="18883" y="56"/>
                    <a:pt x="17551" y="7"/>
                  </a:cubicBezTo>
                  <a:cubicBezTo>
                    <a:pt x="16220" y="-42"/>
                    <a:pt x="14740" y="153"/>
                    <a:pt x="12521" y="887"/>
                  </a:cubicBezTo>
                  <a:cubicBezTo>
                    <a:pt x="10302" y="1620"/>
                    <a:pt x="7343" y="2890"/>
                    <a:pt x="4976" y="5236"/>
                  </a:cubicBezTo>
                  <a:cubicBezTo>
                    <a:pt x="2609" y="7582"/>
                    <a:pt x="834" y="11002"/>
                    <a:pt x="242" y="13739"/>
                  </a:cubicBezTo>
                  <a:cubicBezTo>
                    <a:pt x="-350" y="16476"/>
                    <a:pt x="242" y="18528"/>
                    <a:pt x="982" y="19750"/>
                  </a:cubicBezTo>
                  <a:cubicBezTo>
                    <a:pt x="1721" y="20972"/>
                    <a:pt x="2609" y="21363"/>
                    <a:pt x="4680" y="21460"/>
                  </a:cubicBezTo>
                  <a:cubicBezTo>
                    <a:pt x="6751" y="21558"/>
                    <a:pt x="10006" y="21363"/>
                    <a:pt x="13261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4632810" y="1244600"/>
              <a:ext cx="203209" cy="279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38" fill="norm" stroke="1" extrusionOk="0">
                  <a:moveTo>
                    <a:pt x="21378" y="0"/>
                  </a:moveTo>
                  <a:cubicBezTo>
                    <a:pt x="16479" y="2111"/>
                    <a:pt x="11580" y="4223"/>
                    <a:pt x="8574" y="5603"/>
                  </a:cubicBezTo>
                  <a:cubicBezTo>
                    <a:pt x="5568" y="6983"/>
                    <a:pt x="4454" y="7633"/>
                    <a:pt x="4343" y="8202"/>
                  </a:cubicBezTo>
                  <a:cubicBezTo>
                    <a:pt x="4232" y="8770"/>
                    <a:pt x="5122" y="9257"/>
                    <a:pt x="6124" y="9582"/>
                  </a:cubicBezTo>
                  <a:cubicBezTo>
                    <a:pt x="7126" y="9907"/>
                    <a:pt x="8240" y="10069"/>
                    <a:pt x="9687" y="10313"/>
                  </a:cubicBezTo>
                  <a:cubicBezTo>
                    <a:pt x="11135" y="10556"/>
                    <a:pt x="12916" y="10881"/>
                    <a:pt x="13250" y="11450"/>
                  </a:cubicBezTo>
                  <a:cubicBezTo>
                    <a:pt x="13584" y="12018"/>
                    <a:pt x="12471" y="12830"/>
                    <a:pt x="10689" y="13723"/>
                  </a:cubicBezTo>
                  <a:cubicBezTo>
                    <a:pt x="8908" y="14617"/>
                    <a:pt x="6458" y="15591"/>
                    <a:pt x="4677" y="16403"/>
                  </a:cubicBezTo>
                  <a:cubicBezTo>
                    <a:pt x="2896" y="17215"/>
                    <a:pt x="1782" y="17865"/>
                    <a:pt x="1003" y="18595"/>
                  </a:cubicBezTo>
                  <a:cubicBezTo>
                    <a:pt x="223" y="19326"/>
                    <a:pt x="-222" y="20138"/>
                    <a:pt x="112" y="20707"/>
                  </a:cubicBezTo>
                  <a:cubicBezTo>
                    <a:pt x="446" y="21275"/>
                    <a:pt x="1559" y="21600"/>
                    <a:pt x="3564" y="21356"/>
                  </a:cubicBezTo>
                  <a:cubicBezTo>
                    <a:pt x="5568" y="21113"/>
                    <a:pt x="8463" y="20301"/>
                    <a:pt x="11357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823318" y="1354275"/>
              <a:ext cx="146051" cy="139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fill="norm" stroke="1" extrusionOk="0">
                  <a:moveTo>
                    <a:pt x="0" y="5459"/>
                  </a:moveTo>
                  <a:cubicBezTo>
                    <a:pt x="0" y="3870"/>
                    <a:pt x="0" y="2282"/>
                    <a:pt x="1096" y="1329"/>
                  </a:cubicBezTo>
                  <a:cubicBezTo>
                    <a:pt x="2191" y="376"/>
                    <a:pt x="4383" y="59"/>
                    <a:pt x="6104" y="535"/>
                  </a:cubicBezTo>
                  <a:cubicBezTo>
                    <a:pt x="7826" y="1012"/>
                    <a:pt x="9078" y="2282"/>
                    <a:pt x="10174" y="4506"/>
                  </a:cubicBezTo>
                  <a:cubicBezTo>
                    <a:pt x="11270" y="6729"/>
                    <a:pt x="12209" y="9906"/>
                    <a:pt x="11270" y="12923"/>
                  </a:cubicBezTo>
                  <a:cubicBezTo>
                    <a:pt x="10330" y="15941"/>
                    <a:pt x="7513" y="18800"/>
                    <a:pt x="5322" y="20070"/>
                  </a:cubicBezTo>
                  <a:cubicBezTo>
                    <a:pt x="3130" y="21341"/>
                    <a:pt x="1565" y="21023"/>
                    <a:pt x="783" y="19912"/>
                  </a:cubicBezTo>
                  <a:cubicBezTo>
                    <a:pt x="0" y="18800"/>
                    <a:pt x="0" y="16894"/>
                    <a:pt x="2191" y="13717"/>
                  </a:cubicBezTo>
                  <a:cubicBezTo>
                    <a:pt x="4383" y="10541"/>
                    <a:pt x="8765" y="6094"/>
                    <a:pt x="11583" y="3394"/>
                  </a:cubicBezTo>
                  <a:cubicBezTo>
                    <a:pt x="14400" y="694"/>
                    <a:pt x="15652" y="-259"/>
                    <a:pt x="16122" y="59"/>
                  </a:cubicBezTo>
                  <a:cubicBezTo>
                    <a:pt x="16591" y="376"/>
                    <a:pt x="16278" y="1965"/>
                    <a:pt x="15652" y="3712"/>
                  </a:cubicBezTo>
                  <a:cubicBezTo>
                    <a:pt x="15026" y="5459"/>
                    <a:pt x="14087" y="7365"/>
                    <a:pt x="14243" y="9747"/>
                  </a:cubicBezTo>
                  <a:cubicBezTo>
                    <a:pt x="14400" y="12129"/>
                    <a:pt x="15652" y="14988"/>
                    <a:pt x="17061" y="16417"/>
                  </a:cubicBezTo>
                  <a:cubicBezTo>
                    <a:pt x="18470" y="17847"/>
                    <a:pt x="20035" y="17847"/>
                    <a:pt x="21600" y="17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5045568" y="14795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5109431" y="1294860"/>
              <a:ext cx="104942" cy="46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331" fill="norm" stroke="1" extrusionOk="0">
                  <a:moveTo>
                    <a:pt x="3667" y="7613"/>
                  </a:moveTo>
                  <a:cubicBezTo>
                    <a:pt x="3667" y="10241"/>
                    <a:pt x="3667" y="12868"/>
                    <a:pt x="3460" y="14716"/>
                  </a:cubicBezTo>
                  <a:cubicBezTo>
                    <a:pt x="3252" y="16565"/>
                    <a:pt x="2837" y="17635"/>
                    <a:pt x="2214" y="18754"/>
                  </a:cubicBezTo>
                  <a:cubicBezTo>
                    <a:pt x="1591" y="19873"/>
                    <a:pt x="760" y="21041"/>
                    <a:pt x="344" y="21284"/>
                  </a:cubicBezTo>
                  <a:cubicBezTo>
                    <a:pt x="-71" y="21527"/>
                    <a:pt x="-71" y="20846"/>
                    <a:pt x="137" y="18705"/>
                  </a:cubicBezTo>
                  <a:cubicBezTo>
                    <a:pt x="344" y="16565"/>
                    <a:pt x="760" y="12965"/>
                    <a:pt x="1798" y="9949"/>
                  </a:cubicBezTo>
                  <a:cubicBezTo>
                    <a:pt x="2837" y="6932"/>
                    <a:pt x="4498" y="4500"/>
                    <a:pt x="5744" y="2992"/>
                  </a:cubicBezTo>
                  <a:cubicBezTo>
                    <a:pt x="6991" y="1484"/>
                    <a:pt x="7821" y="900"/>
                    <a:pt x="9275" y="511"/>
                  </a:cubicBezTo>
                  <a:cubicBezTo>
                    <a:pt x="10729" y="122"/>
                    <a:pt x="12806" y="-73"/>
                    <a:pt x="14675" y="24"/>
                  </a:cubicBezTo>
                  <a:cubicBezTo>
                    <a:pt x="16544" y="122"/>
                    <a:pt x="18206" y="511"/>
                    <a:pt x="19452" y="1289"/>
                  </a:cubicBezTo>
                  <a:cubicBezTo>
                    <a:pt x="20698" y="2068"/>
                    <a:pt x="21529" y="3235"/>
                    <a:pt x="18621" y="4354"/>
                  </a:cubicBezTo>
                  <a:cubicBezTo>
                    <a:pt x="15714" y="5473"/>
                    <a:pt x="9067" y="6543"/>
                    <a:pt x="2421" y="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5204318" y="1441449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4800"/>
                    <a:pt x="11314" y="9600"/>
                    <a:pt x="14914" y="13200"/>
                  </a:cubicBezTo>
                  <a:cubicBezTo>
                    <a:pt x="18514" y="16800"/>
                    <a:pt x="2005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236068" y="1460499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5331774" y="1312644"/>
              <a:ext cx="75745" cy="19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339" fill="norm" stroke="1" extrusionOk="0">
                  <a:moveTo>
                    <a:pt x="20890" y="194"/>
                  </a:moveTo>
                  <a:cubicBezTo>
                    <a:pt x="17971" y="-34"/>
                    <a:pt x="15052" y="-261"/>
                    <a:pt x="11841" y="762"/>
                  </a:cubicBezTo>
                  <a:cubicBezTo>
                    <a:pt x="8631" y="1785"/>
                    <a:pt x="5128" y="4059"/>
                    <a:pt x="2793" y="6560"/>
                  </a:cubicBezTo>
                  <a:cubicBezTo>
                    <a:pt x="458" y="9061"/>
                    <a:pt x="-710" y="11790"/>
                    <a:pt x="458" y="14291"/>
                  </a:cubicBezTo>
                  <a:cubicBezTo>
                    <a:pt x="1625" y="16792"/>
                    <a:pt x="5128" y="19065"/>
                    <a:pt x="8631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5421772" y="1346200"/>
              <a:ext cx="112747" cy="14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47" fill="norm" stroke="1" extrusionOk="0">
                  <a:moveTo>
                    <a:pt x="4506" y="0"/>
                  </a:moveTo>
                  <a:cubicBezTo>
                    <a:pt x="6506" y="3176"/>
                    <a:pt x="8506" y="6353"/>
                    <a:pt x="9706" y="8894"/>
                  </a:cubicBezTo>
                  <a:cubicBezTo>
                    <a:pt x="10906" y="11435"/>
                    <a:pt x="11306" y="13341"/>
                    <a:pt x="10506" y="15247"/>
                  </a:cubicBezTo>
                  <a:cubicBezTo>
                    <a:pt x="9706" y="17153"/>
                    <a:pt x="7706" y="19059"/>
                    <a:pt x="5706" y="20171"/>
                  </a:cubicBezTo>
                  <a:cubicBezTo>
                    <a:pt x="3706" y="21282"/>
                    <a:pt x="1706" y="21600"/>
                    <a:pt x="706" y="20806"/>
                  </a:cubicBezTo>
                  <a:cubicBezTo>
                    <a:pt x="-294" y="20012"/>
                    <a:pt x="-294" y="18106"/>
                    <a:pt x="1106" y="15724"/>
                  </a:cubicBezTo>
                  <a:cubicBezTo>
                    <a:pt x="2506" y="13341"/>
                    <a:pt x="5306" y="10482"/>
                    <a:pt x="7506" y="8576"/>
                  </a:cubicBezTo>
                  <a:cubicBezTo>
                    <a:pt x="9706" y="6671"/>
                    <a:pt x="11306" y="5718"/>
                    <a:pt x="12506" y="6035"/>
                  </a:cubicBezTo>
                  <a:cubicBezTo>
                    <a:pt x="13706" y="6353"/>
                    <a:pt x="14506" y="7941"/>
                    <a:pt x="14906" y="10006"/>
                  </a:cubicBezTo>
                  <a:cubicBezTo>
                    <a:pt x="15306" y="12071"/>
                    <a:pt x="15306" y="14612"/>
                    <a:pt x="16306" y="15724"/>
                  </a:cubicBezTo>
                  <a:cubicBezTo>
                    <a:pt x="17306" y="16835"/>
                    <a:pt x="19306" y="16518"/>
                    <a:pt x="21306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5578968" y="1282700"/>
              <a:ext cx="3075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0" y="0"/>
                  </a:moveTo>
                  <a:cubicBezTo>
                    <a:pt x="10080" y="4246"/>
                    <a:pt x="20160" y="8492"/>
                    <a:pt x="20880" y="12092"/>
                  </a:cubicBezTo>
                  <a:cubicBezTo>
                    <a:pt x="21600" y="15692"/>
                    <a:pt x="12960" y="18646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5636118" y="1149350"/>
              <a:ext cx="58362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600" fill="norm" stroke="1" extrusionOk="0">
                  <a:moveTo>
                    <a:pt x="4469" y="0"/>
                  </a:moveTo>
                  <a:cubicBezTo>
                    <a:pt x="10428" y="1551"/>
                    <a:pt x="16386" y="3102"/>
                    <a:pt x="18993" y="5705"/>
                  </a:cubicBezTo>
                  <a:cubicBezTo>
                    <a:pt x="21600" y="8308"/>
                    <a:pt x="20855" y="11963"/>
                    <a:pt x="17131" y="14788"/>
                  </a:cubicBezTo>
                  <a:cubicBezTo>
                    <a:pt x="13407" y="17612"/>
                    <a:pt x="6703" y="196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5750418" y="978842"/>
              <a:ext cx="107951" cy="15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600"/>
                  </a:moveTo>
                  <a:cubicBezTo>
                    <a:pt x="1694" y="736"/>
                    <a:pt x="3388" y="-128"/>
                    <a:pt x="5294" y="16"/>
                  </a:cubicBezTo>
                  <a:cubicBezTo>
                    <a:pt x="7200" y="160"/>
                    <a:pt x="9318" y="1312"/>
                    <a:pt x="9953" y="3616"/>
                  </a:cubicBezTo>
                  <a:cubicBezTo>
                    <a:pt x="10588" y="5920"/>
                    <a:pt x="9741" y="9376"/>
                    <a:pt x="8682" y="11680"/>
                  </a:cubicBezTo>
                  <a:cubicBezTo>
                    <a:pt x="7624" y="13984"/>
                    <a:pt x="6353" y="15136"/>
                    <a:pt x="4659" y="16576"/>
                  </a:cubicBezTo>
                  <a:cubicBezTo>
                    <a:pt x="2965" y="18016"/>
                    <a:pt x="847" y="19744"/>
                    <a:pt x="1271" y="20608"/>
                  </a:cubicBezTo>
                  <a:cubicBezTo>
                    <a:pt x="1694" y="21472"/>
                    <a:pt x="4659" y="21472"/>
                    <a:pt x="8471" y="21472"/>
                  </a:cubicBezTo>
                  <a:cubicBezTo>
                    <a:pt x="12282" y="21472"/>
                    <a:pt x="16941" y="21472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3356468" y="1727200"/>
              <a:ext cx="469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8" y="21600"/>
                    <a:pt x="4476" y="21600"/>
                    <a:pt x="7395" y="18000"/>
                  </a:cubicBezTo>
                  <a:cubicBezTo>
                    <a:pt x="10314" y="14400"/>
                    <a:pt x="13914" y="7200"/>
                    <a:pt x="16395" y="3600"/>
                  </a:cubicBezTo>
                  <a:cubicBezTo>
                    <a:pt x="18876" y="0"/>
                    <a:pt x="202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3337418" y="1835150"/>
              <a:ext cx="584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9" y="17100"/>
                    <a:pt x="5478" y="12600"/>
                    <a:pt x="8335" y="9000"/>
                  </a:cubicBezTo>
                  <a:cubicBezTo>
                    <a:pt x="11191" y="5400"/>
                    <a:pt x="14165" y="2700"/>
                    <a:pt x="16396" y="1350"/>
                  </a:cubicBezTo>
                  <a:cubicBezTo>
                    <a:pt x="18626" y="0"/>
                    <a:pt x="2011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5077138" y="1758950"/>
              <a:ext cx="381181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982" fill="norm" stroke="1" extrusionOk="0">
                  <a:moveTo>
                    <a:pt x="1800" y="0"/>
                  </a:moveTo>
                  <a:cubicBezTo>
                    <a:pt x="846" y="7200"/>
                    <a:pt x="-109" y="14400"/>
                    <a:pt x="10" y="18000"/>
                  </a:cubicBezTo>
                  <a:cubicBezTo>
                    <a:pt x="130" y="21600"/>
                    <a:pt x="1323" y="21600"/>
                    <a:pt x="4247" y="19800"/>
                  </a:cubicBezTo>
                  <a:cubicBezTo>
                    <a:pt x="7171" y="18000"/>
                    <a:pt x="11825" y="14400"/>
                    <a:pt x="14987" y="12600"/>
                  </a:cubicBezTo>
                  <a:cubicBezTo>
                    <a:pt x="18150" y="10800"/>
                    <a:pt x="19820" y="10800"/>
                    <a:pt x="21491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5140818" y="1873250"/>
              <a:ext cx="311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31" y="14400"/>
                    <a:pt x="11461" y="7200"/>
                    <a:pt x="15061" y="3600"/>
                  </a:cubicBezTo>
                  <a:cubicBezTo>
                    <a:pt x="18661" y="0"/>
                    <a:pt x="201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64722" y="3506901"/>
              <a:ext cx="358047" cy="2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19296" fill="norm" stroke="1" extrusionOk="0">
                  <a:moveTo>
                    <a:pt x="909" y="3953"/>
                  </a:moveTo>
                  <a:cubicBezTo>
                    <a:pt x="401" y="9353"/>
                    <a:pt x="-107" y="14753"/>
                    <a:pt x="20" y="17453"/>
                  </a:cubicBezTo>
                  <a:cubicBezTo>
                    <a:pt x="147" y="20153"/>
                    <a:pt x="909" y="20153"/>
                    <a:pt x="3514" y="15653"/>
                  </a:cubicBezTo>
                  <a:cubicBezTo>
                    <a:pt x="6119" y="11153"/>
                    <a:pt x="10566" y="2153"/>
                    <a:pt x="13869" y="353"/>
                  </a:cubicBezTo>
                  <a:cubicBezTo>
                    <a:pt x="17173" y="-1447"/>
                    <a:pt x="19333" y="3953"/>
                    <a:pt x="21493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-1" y="3606800"/>
              <a:ext cx="492620" cy="85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99" fill="norm" stroke="1" extrusionOk="0">
                  <a:moveTo>
                    <a:pt x="991" y="18966"/>
                  </a:moveTo>
                  <a:cubicBezTo>
                    <a:pt x="437" y="20020"/>
                    <a:pt x="-117" y="21073"/>
                    <a:pt x="21" y="21337"/>
                  </a:cubicBezTo>
                  <a:cubicBezTo>
                    <a:pt x="160" y="21600"/>
                    <a:pt x="991" y="21073"/>
                    <a:pt x="3160" y="18966"/>
                  </a:cubicBezTo>
                  <a:cubicBezTo>
                    <a:pt x="5329" y="16859"/>
                    <a:pt x="8837" y="13171"/>
                    <a:pt x="12114" y="9746"/>
                  </a:cubicBezTo>
                  <a:cubicBezTo>
                    <a:pt x="15391" y="6322"/>
                    <a:pt x="18437" y="3161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339092" y="3460728"/>
              <a:ext cx="221646" cy="285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43" fill="norm" stroke="1" extrusionOk="0">
                  <a:moveTo>
                    <a:pt x="1319" y="2384"/>
                  </a:moveTo>
                  <a:cubicBezTo>
                    <a:pt x="511" y="1749"/>
                    <a:pt x="-296" y="1114"/>
                    <a:pt x="108" y="637"/>
                  </a:cubicBezTo>
                  <a:cubicBezTo>
                    <a:pt x="511" y="161"/>
                    <a:pt x="2126" y="-157"/>
                    <a:pt x="5457" y="81"/>
                  </a:cubicBezTo>
                  <a:cubicBezTo>
                    <a:pt x="8788" y="319"/>
                    <a:pt x="13835" y="1114"/>
                    <a:pt x="16863" y="2225"/>
                  </a:cubicBezTo>
                  <a:cubicBezTo>
                    <a:pt x="19891" y="3337"/>
                    <a:pt x="20900" y="4767"/>
                    <a:pt x="21102" y="6434"/>
                  </a:cubicBezTo>
                  <a:cubicBezTo>
                    <a:pt x="21304" y="8102"/>
                    <a:pt x="20698" y="10008"/>
                    <a:pt x="18680" y="12549"/>
                  </a:cubicBezTo>
                  <a:cubicBezTo>
                    <a:pt x="16661" y="15090"/>
                    <a:pt x="13229" y="18267"/>
                    <a:pt x="9797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1231589" y="3285050"/>
              <a:ext cx="294757" cy="50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71" fill="norm" stroke="1" extrusionOk="0">
                  <a:moveTo>
                    <a:pt x="18539" y="4213"/>
                  </a:moveTo>
                  <a:cubicBezTo>
                    <a:pt x="18539" y="3317"/>
                    <a:pt x="18539" y="2421"/>
                    <a:pt x="18311" y="1704"/>
                  </a:cubicBezTo>
                  <a:cubicBezTo>
                    <a:pt x="18083" y="987"/>
                    <a:pt x="17626" y="449"/>
                    <a:pt x="16790" y="180"/>
                  </a:cubicBezTo>
                  <a:cubicBezTo>
                    <a:pt x="15953" y="-89"/>
                    <a:pt x="14736" y="-89"/>
                    <a:pt x="12911" y="404"/>
                  </a:cubicBezTo>
                  <a:cubicBezTo>
                    <a:pt x="11085" y="897"/>
                    <a:pt x="8652" y="1883"/>
                    <a:pt x="6446" y="3317"/>
                  </a:cubicBezTo>
                  <a:cubicBezTo>
                    <a:pt x="4240" y="4751"/>
                    <a:pt x="2263" y="6633"/>
                    <a:pt x="1122" y="8784"/>
                  </a:cubicBezTo>
                  <a:cubicBezTo>
                    <a:pt x="-19" y="10935"/>
                    <a:pt x="-323" y="13355"/>
                    <a:pt x="362" y="15461"/>
                  </a:cubicBezTo>
                  <a:cubicBezTo>
                    <a:pt x="1046" y="17567"/>
                    <a:pt x="2719" y="19360"/>
                    <a:pt x="4773" y="20346"/>
                  </a:cubicBezTo>
                  <a:cubicBezTo>
                    <a:pt x="6826" y="21332"/>
                    <a:pt x="9260" y="21511"/>
                    <a:pt x="11694" y="20973"/>
                  </a:cubicBezTo>
                  <a:cubicBezTo>
                    <a:pt x="14128" y="20435"/>
                    <a:pt x="16562" y="19181"/>
                    <a:pt x="18159" y="17926"/>
                  </a:cubicBezTo>
                  <a:cubicBezTo>
                    <a:pt x="19756" y="16671"/>
                    <a:pt x="20516" y="15416"/>
                    <a:pt x="20897" y="14565"/>
                  </a:cubicBezTo>
                  <a:cubicBezTo>
                    <a:pt x="21277" y="13713"/>
                    <a:pt x="21277" y="13265"/>
                    <a:pt x="20897" y="13086"/>
                  </a:cubicBezTo>
                  <a:cubicBezTo>
                    <a:pt x="20516" y="12907"/>
                    <a:pt x="19756" y="12996"/>
                    <a:pt x="18691" y="12996"/>
                  </a:cubicBezTo>
                  <a:cubicBezTo>
                    <a:pt x="17626" y="12996"/>
                    <a:pt x="16257" y="12907"/>
                    <a:pt x="15345" y="13041"/>
                  </a:cubicBezTo>
                  <a:cubicBezTo>
                    <a:pt x="14432" y="13176"/>
                    <a:pt x="13976" y="13534"/>
                    <a:pt x="13519" y="13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267318" y="2880581"/>
              <a:ext cx="222251" cy="351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21483"/>
                  </a:moveTo>
                  <a:cubicBezTo>
                    <a:pt x="1234" y="19284"/>
                    <a:pt x="2469" y="17085"/>
                    <a:pt x="4114" y="14434"/>
                  </a:cubicBezTo>
                  <a:cubicBezTo>
                    <a:pt x="5760" y="11782"/>
                    <a:pt x="7817" y="8678"/>
                    <a:pt x="9360" y="6479"/>
                  </a:cubicBezTo>
                  <a:cubicBezTo>
                    <a:pt x="10903" y="4281"/>
                    <a:pt x="11931" y="2987"/>
                    <a:pt x="12960" y="1888"/>
                  </a:cubicBezTo>
                  <a:cubicBezTo>
                    <a:pt x="13989" y="788"/>
                    <a:pt x="15017" y="-117"/>
                    <a:pt x="15840" y="12"/>
                  </a:cubicBezTo>
                  <a:cubicBezTo>
                    <a:pt x="16663" y="142"/>
                    <a:pt x="17280" y="1306"/>
                    <a:pt x="17897" y="3569"/>
                  </a:cubicBezTo>
                  <a:cubicBezTo>
                    <a:pt x="18514" y="5833"/>
                    <a:pt x="19131" y="9196"/>
                    <a:pt x="19749" y="11265"/>
                  </a:cubicBezTo>
                  <a:cubicBezTo>
                    <a:pt x="20366" y="13334"/>
                    <a:pt x="20983" y="14111"/>
                    <a:pt x="21600" y="14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984868" y="3448049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6800"/>
                    <a:pt x="12218" y="12000"/>
                    <a:pt x="15818" y="8400"/>
                  </a:cubicBezTo>
                  <a:cubicBezTo>
                    <a:pt x="19418" y="4800"/>
                    <a:pt x="205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984868" y="3587749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3126763" y="3367724"/>
              <a:ext cx="439256" cy="36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194" fill="norm" stroke="1" extrusionOk="0">
                  <a:moveTo>
                    <a:pt x="2546" y="10123"/>
                  </a:moveTo>
                  <a:cubicBezTo>
                    <a:pt x="4935" y="9269"/>
                    <a:pt x="7323" y="8414"/>
                    <a:pt x="9140" y="7316"/>
                  </a:cubicBezTo>
                  <a:cubicBezTo>
                    <a:pt x="10958" y="6218"/>
                    <a:pt x="12204" y="4875"/>
                    <a:pt x="12931" y="3899"/>
                  </a:cubicBezTo>
                  <a:cubicBezTo>
                    <a:pt x="13658" y="2923"/>
                    <a:pt x="13865" y="2313"/>
                    <a:pt x="13865" y="1703"/>
                  </a:cubicBezTo>
                  <a:cubicBezTo>
                    <a:pt x="13865" y="1092"/>
                    <a:pt x="13658" y="482"/>
                    <a:pt x="12983" y="177"/>
                  </a:cubicBezTo>
                  <a:cubicBezTo>
                    <a:pt x="12308" y="-128"/>
                    <a:pt x="11165" y="-128"/>
                    <a:pt x="9244" y="909"/>
                  </a:cubicBezTo>
                  <a:cubicBezTo>
                    <a:pt x="7323" y="1947"/>
                    <a:pt x="4623" y="4021"/>
                    <a:pt x="2806" y="6523"/>
                  </a:cubicBezTo>
                  <a:cubicBezTo>
                    <a:pt x="988" y="9025"/>
                    <a:pt x="54" y="11953"/>
                    <a:pt x="2" y="14394"/>
                  </a:cubicBezTo>
                  <a:cubicBezTo>
                    <a:pt x="-50" y="16835"/>
                    <a:pt x="781" y="18787"/>
                    <a:pt x="2183" y="19947"/>
                  </a:cubicBezTo>
                  <a:cubicBezTo>
                    <a:pt x="3585" y="21106"/>
                    <a:pt x="5558" y="21472"/>
                    <a:pt x="8881" y="20984"/>
                  </a:cubicBezTo>
                  <a:cubicBezTo>
                    <a:pt x="12204" y="20496"/>
                    <a:pt x="16877" y="19153"/>
                    <a:pt x="21550" y="17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673968" y="2514600"/>
              <a:ext cx="2451101" cy="72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436"/>
                  </a:moveTo>
                  <a:cubicBezTo>
                    <a:pt x="187" y="17948"/>
                    <a:pt x="373" y="19459"/>
                    <a:pt x="494" y="20372"/>
                  </a:cubicBezTo>
                  <a:cubicBezTo>
                    <a:pt x="616" y="21285"/>
                    <a:pt x="672" y="21600"/>
                    <a:pt x="718" y="21600"/>
                  </a:cubicBezTo>
                  <a:cubicBezTo>
                    <a:pt x="765" y="21600"/>
                    <a:pt x="802" y="21285"/>
                    <a:pt x="802" y="20152"/>
                  </a:cubicBezTo>
                  <a:cubicBezTo>
                    <a:pt x="802" y="19018"/>
                    <a:pt x="765" y="17066"/>
                    <a:pt x="737" y="14925"/>
                  </a:cubicBezTo>
                  <a:cubicBezTo>
                    <a:pt x="709" y="12784"/>
                    <a:pt x="690" y="10454"/>
                    <a:pt x="681" y="8722"/>
                  </a:cubicBezTo>
                  <a:cubicBezTo>
                    <a:pt x="672" y="6990"/>
                    <a:pt x="672" y="5857"/>
                    <a:pt x="672" y="5101"/>
                  </a:cubicBezTo>
                  <a:cubicBezTo>
                    <a:pt x="672" y="4345"/>
                    <a:pt x="672" y="3967"/>
                    <a:pt x="699" y="3652"/>
                  </a:cubicBezTo>
                  <a:cubicBezTo>
                    <a:pt x="727" y="3338"/>
                    <a:pt x="783" y="3086"/>
                    <a:pt x="933" y="2928"/>
                  </a:cubicBezTo>
                  <a:cubicBezTo>
                    <a:pt x="1082" y="2771"/>
                    <a:pt x="1324" y="2708"/>
                    <a:pt x="1697" y="2456"/>
                  </a:cubicBezTo>
                  <a:cubicBezTo>
                    <a:pt x="2070" y="2204"/>
                    <a:pt x="2574" y="1763"/>
                    <a:pt x="3115" y="1448"/>
                  </a:cubicBezTo>
                  <a:cubicBezTo>
                    <a:pt x="3656" y="1134"/>
                    <a:pt x="4234" y="945"/>
                    <a:pt x="4868" y="787"/>
                  </a:cubicBezTo>
                  <a:cubicBezTo>
                    <a:pt x="5503" y="630"/>
                    <a:pt x="6193" y="504"/>
                    <a:pt x="6930" y="441"/>
                  </a:cubicBezTo>
                  <a:cubicBezTo>
                    <a:pt x="7666" y="378"/>
                    <a:pt x="8450" y="378"/>
                    <a:pt x="9168" y="346"/>
                  </a:cubicBezTo>
                  <a:cubicBezTo>
                    <a:pt x="9886" y="315"/>
                    <a:pt x="10539" y="252"/>
                    <a:pt x="11173" y="189"/>
                  </a:cubicBezTo>
                  <a:cubicBezTo>
                    <a:pt x="11807" y="126"/>
                    <a:pt x="12423" y="63"/>
                    <a:pt x="13141" y="31"/>
                  </a:cubicBezTo>
                  <a:cubicBezTo>
                    <a:pt x="13859" y="0"/>
                    <a:pt x="14680" y="0"/>
                    <a:pt x="15501" y="0"/>
                  </a:cubicBezTo>
                  <a:cubicBezTo>
                    <a:pt x="16321" y="0"/>
                    <a:pt x="17142" y="0"/>
                    <a:pt x="17888" y="31"/>
                  </a:cubicBezTo>
                  <a:cubicBezTo>
                    <a:pt x="18634" y="63"/>
                    <a:pt x="19306" y="126"/>
                    <a:pt x="19865" y="220"/>
                  </a:cubicBezTo>
                  <a:cubicBezTo>
                    <a:pt x="20425" y="315"/>
                    <a:pt x="20873" y="441"/>
                    <a:pt x="21143" y="567"/>
                  </a:cubicBezTo>
                  <a:cubicBezTo>
                    <a:pt x="21413" y="693"/>
                    <a:pt x="21507" y="819"/>
                    <a:pt x="21600" y="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826803" y="2742934"/>
              <a:ext cx="324548" cy="349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58" fill="norm" stroke="1" extrusionOk="0">
                  <a:moveTo>
                    <a:pt x="20038" y="1956"/>
                  </a:moveTo>
                  <a:cubicBezTo>
                    <a:pt x="20735" y="1051"/>
                    <a:pt x="21432" y="146"/>
                    <a:pt x="21362" y="16"/>
                  </a:cubicBezTo>
                  <a:cubicBezTo>
                    <a:pt x="21293" y="-113"/>
                    <a:pt x="20457" y="534"/>
                    <a:pt x="18087" y="1892"/>
                  </a:cubicBezTo>
                  <a:cubicBezTo>
                    <a:pt x="15718" y="3250"/>
                    <a:pt x="11817" y="5319"/>
                    <a:pt x="9169" y="6871"/>
                  </a:cubicBezTo>
                  <a:cubicBezTo>
                    <a:pt x="6521" y="8424"/>
                    <a:pt x="5127" y="9458"/>
                    <a:pt x="4222" y="10299"/>
                  </a:cubicBezTo>
                  <a:cubicBezTo>
                    <a:pt x="3316" y="11140"/>
                    <a:pt x="2898" y="11786"/>
                    <a:pt x="3037" y="12110"/>
                  </a:cubicBezTo>
                  <a:cubicBezTo>
                    <a:pt x="3177" y="12433"/>
                    <a:pt x="3873" y="12433"/>
                    <a:pt x="5058" y="12433"/>
                  </a:cubicBezTo>
                  <a:cubicBezTo>
                    <a:pt x="6242" y="12433"/>
                    <a:pt x="7915" y="12433"/>
                    <a:pt x="9099" y="12562"/>
                  </a:cubicBezTo>
                  <a:cubicBezTo>
                    <a:pt x="10284" y="12692"/>
                    <a:pt x="10980" y="12950"/>
                    <a:pt x="11050" y="13338"/>
                  </a:cubicBezTo>
                  <a:cubicBezTo>
                    <a:pt x="11120" y="13727"/>
                    <a:pt x="10562" y="14244"/>
                    <a:pt x="9029" y="15020"/>
                  </a:cubicBezTo>
                  <a:cubicBezTo>
                    <a:pt x="7497" y="15796"/>
                    <a:pt x="4988" y="16831"/>
                    <a:pt x="3386" y="17542"/>
                  </a:cubicBezTo>
                  <a:cubicBezTo>
                    <a:pt x="1783" y="18253"/>
                    <a:pt x="1086" y="18641"/>
                    <a:pt x="598" y="19159"/>
                  </a:cubicBezTo>
                  <a:cubicBezTo>
                    <a:pt x="111" y="19676"/>
                    <a:pt x="-168" y="20323"/>
                    <a:pt x="111" y="20776"/>
                  </a:cubicBezTo>
                  <a:cubicBezTo>
                    <a:pt x="389" y="21228"/>
                    <a:pt x="1226" y="21487"/>
                    <a:pt x="4013" y="21293"/>
                  </a:cubicBezTo>
                  <a:cubicBezTo>
                    <a:pt x="6800" y="21099"/>
                    <a:pt x="11538" y="20452"/>
                    <a:pt x="16276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4112118" y="2922919"/>
              <a:ext cx="177801" cy="14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3375"/>
                  </a:moveTo>
                  <a:cubicBezTo>
                    <a:pt x="771" y="2158"/>
                    <a:pt x="1543" y="941"/>
                    <a:pt x="2700" y="332"/>
                  </a:cubicBezTo>
                  <a:cubicBezTo>
                    <a:pt x="3857" y="-276"/>
                    <a:pt x="5400" y="-276"/>
                    <a:pt x="6814" y="2310"/>
                  </a:cubicBezTo>
                  <a:cubicBezTo>
                    <a:pt x="8229" y="4896"/>
                    <a:pt x="9514" y="10068"/>
                    <a:pt x="9643" y="13262"/>
                  </a:cubicBezTo>
                  <a:cubicBezTo>
                    <a:pt x="9771" y="16456"/>
                    <a:pt x="8743" y="17673"/>
                    <a:pt x="7714" y="18890"/>
                  </a:cubicBezTo>
                  <a:cubicBezTo>
                    <a:pt x="6686" y="20107"/>
                    <a:pt x="5657" y="21324"/>
                    <a:pt x="4886" y="21172"/>
                  </a:cubicBezTo>
                  <a:cubicBezTo>
                    <a:pt x="4114" y="21020"/>
                    <a:pt x="3600" y="19499"/>
                    <a:pt x="4757" y="16913"/>
                  </a:cubicBezTo>
                  <a:cubicBezTo>
                    <a:pt x="5914" y="14327"/>
                    <a:pt x="8743" y="10676"/>
                    <a:pt x="10671" y="8090"/>
                  </a:cubicBezTo>
                  <a:cubicBezTo>
                    <a:pt x="12600" y="5504"/>
                    <a:pt x="13629" y="3983"/>
                    <a:pt x="14786" y="2766"/>
                  </a:cubicBezTo>
                  <a:cubicBezTo>
                    <a:pt x="15943" y="1549"/>
                    <a:pt x="17229" y="637"/>
                    <a:pt x="17614" y="941"/>
                  </a:cubicBezTo>
                  <a:cubicBezTo>
                    <a:pt x="18000" y="1245"/>
                    <a:pt x="17486" y="2766"/>
                    <a:pt x="17100" y="4592"/>
                  </a:cubicBezTo>
                  <a:cubicBezTo>
                    <a:pt x="16714" y="6417"/>
                    <a:pt x="16457" y="8547"/>
                    <a:pt x="17229" y="10676"/>
                  </a:cubicBezTo>
                  <a:cubicBezTo>
                    <a:pt x="18000" y="12806"/>
                    <a:pt x="19800" y="14935"/>
                    <a:pt x="21600" y="17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4296268" y="2753312"/>
              <a:ext cx="101601" cy="11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3943"/>
                  </a:moveTo>
                  <a:cubicBezTo>
                    <a:pt x="1350" y="2400"/>
                    <a:pt x="2700" y="857"/>
                    <a:pt x="4500" y="279"/>
                  </a:cubicBezTo>
                  <a:cubicBezTo>
                    <a:pt x="6300" y="-300"/>
                    <a:pt x="8550" y="86"/>
                    <a:pt x="10575" y="857"/>
                  </a:cubicBezTo>
                  <a:cubicBezTo>
                    <a:pt x="12600" y="1629"/>
                    <a:pt x="14400" y="2786"/>
                    <a:pt x="14850" y="5293"/>
                  </a:cubicBezTo>
                  <a:cubicBezTo>
                    <a:pt x="15300" y="7800"/>
                    <a:pt x="14400" y="11657"/>
                    <a:pt x="13050" y="14164"/>
                  </a:cubicBezTo>
                  <a:cubicBezTo>
                    <a:pt x="11700" y="16671"/>
                    <a:pt x="9900" y="17829"/>
                    <a:pt x="8100" y="18986"/>
                  </a:cubicBezTo>
                  <a:cubicBezTo>
                    <a:pt x="6300" y="20143"/>
                    <a:pt x="4500" y="21300"/>
                    <a:pt x="6750" y="21300"/>
                  </a:cubicBezTo>
                  <a:cubicBezTo>
                    <a:pt x="9000" y="21300"/>
                    <a:pt x="15300" y="20143"/>
                    <a:pt x="21600" y="18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4410568" y="30289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4531218" y="2816489"/>
              <a:ext cx="127009" cy="350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0803" fill="norm" stroke="1" extrusionOk="0">
                  <a:moveTo>
                    <a:pt x="0" y="12229"/>
                  </a:moveTo>
                  <a:cubicBezTo>
                    <a:pt x="0" y="15745"/>
                    <a:pt x="0" y="19262"/>
                    <a:pt x="177" y="20392"/>
                  </a:cubicBezTo>
                  <a:cubicBezTo>
                    <a:pt x="354" y="21522"/>
                    <a:pt x="708" y="20266"/>
                    <a:pt x="1593" y="17378"/>
                  </a:cubicBezTo>
                  <a:cubicBezTo>
                    <a:pt x="2479" y="14489"/>
                    <a:pt x="3895" y="9969"/>
                    <a:pt x="5489" y="6955"/>
                  </a:cubicBezTo>
                  <a:cubicBezTo>
                    <a:pt x="7082" y="3941"/>
                    <a:pt x="8852" y="2434"/>
                    <a:pt x="10446" y="1492"/>
                  </a:cubicBezTo>
                  <a:cubicBezTo>
                    <a:pt x="12039" y="550"/>
                    <a:pt x="13456" y="173"/>
                    <a:pt x="15049" y="48"/>
                  </a:cubicBezTo>
                  <a:cubicBezTo>
                    <a:pt x="16643" y="-78"/>
                    <a:pt x="18413" y="48"/>
                    <a:pt x="19652" y="424"/>
                  </a:cubicBezTo>
                  <a:cubicBezTo>
                    <a:pt x="20892" y="801"/>
                    <a:pt x="21600" y="1429"/>
                    <a:pt x="21069" y="2622"/>
                  </a:cubicBezTo>
                  <a:cubicBezTo>
                    <a:pt x="20538" y="3815"/>
                    <a:pt x="18767" y="5573"/>
                    <a:pt x="15580" y="6766"/>
                  </a:cubicBezTo>
                  <a:cubicBezTo>
                    <a:pt x="12393" y="7959"/>
                    <a:pt x="7790" y="8587"/>
                    <a:pt x="3187" y="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4632818" y="2952750"/>
              <a:ext cx="1016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4677268" y="2965450"/>
              <a:ext cx="508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4760629" y="2825750"/>
              <a:ext cx="6904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600" fill="norm" stroke="1" extrusionOk="0">
                  <a:moveTo>
                    <a:pt x="20721" y="0"/>
                  </a:moveTo>
                  <a:cubicBezTo>
                    <a:pt x="17545" y="0"/>
                    <a:pt x="14368" y="0"/>
                    <a:pt x="10556" y="2090"/>
                  </a:cubicBezTo>
                  <a:cubicBezTo>
                    <a:pt x="6745" y="4181"/>
                    <a:pt x="2297" y="8361"/>
                    <a:pt x="709" y="11613"/>
                  </a:cubicBezTo>
                  <a:cubicBezTo>
                    <a:pt x="-879" y="14865"/>
                    <a:pt x="392" y="17187"/>
                    <a:pt x="2615" y="18697"/>
                  </a:cubicBezTo>
                  <a:cubicBezTo>
                    <a:pt x="4839" y="20206"/>
                    <a:pt x="8015" y="20903"/>
                    <a:pt x="11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4859301" y="2863850"/>
              <a:ext cx="129118" cy="14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191" fill="norm" stroke="1" extrusionOk="0">
                  <a:moveTo>
                    <a:pt x="2439" y="0"/>
                  </a:moveTo>
                  <a:cubicBezTo>
                    <a:pt x="4181" y="900"/>
                    <a:pt x="5923" y="1800"/>
                    <a:pt x="6968" y="4350"/>
                  </a:cubicBezTo>
                  <a:cubicBezTo>
                    <a:pt x="8013" y="6900"/>
                    <a:pt x="8362" y="11100"/>
                    <a:pt x="7839" y="13950"/>
                  </a:cubicBezTo>
                  <a:cubicBezTo>
                    <a:pt x="7317" y="16800"/>
                    <a:pt x="5923" y="18300"/>
                    <a:pt x="4355" y="19500"/>
                  </a:cubicBezTo>
                  <a:cubicBezTo>
                    <a:pt x="2787" y="20700"/>
                    <a:pt x="1046" y="21600"/>
                    <a:pt x="349" y="21000"/>
                  </a:cubicBezTo>
                  <a:cubicBezTo>
                    <a:pt x="-348" y="20400"/>
                    <a:pt x="0" y="18300"/>
                    <a:pt x="1394" y="15900"/>
                  </a:cubicBezTo>
                  <a:cubicBezTo>
                    <a:pt x="2787" y="13500"/>
                    <a:pt x="5226" y="10800"/>
                    <a:pt x="8013" y="8400"/>
                  </a:cubicBezTo>
                  <a:cubicBezTo>
                    <a:pt x="10800" y="6000"/>
                    <a:pt x="13936" y="3900"/>
                    <a:pt x="14981" y="3600"/>
                  </a:cubicBezTo>
                  <a:cubicBezTo>
                    <a:pt x="16026" y="3300"/>
                    <a:pt x="14981" y="4800"/>
                    <a:pt x="14110" y="7050"/>
                  </a:cubicBezTo>
                  <a:cubicBezTo>
                    <a:pt x="13239" y="9300"/>
                    <a:pt x="12542" y="12300"/>
                    <a:pt x="12717" y="14400"/>
                  </a:cubicBezTo>
                  <a:cubicBezTo>
                    <a:pt x="12891" y="16500"/>
                    <a:pt x="13936" y="17700"/>
                    <a:pt x="15504" y="18300"/>
                  </a:cubicBezTo>
                  <a:cubicBezTo>
                    <a:pt x="17071" y="18900"/>
                    <a:pt x="19162" y="18900"/>
                    <a:pt x="21252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5013818" y="2806700"/>
              <a:ext cx="53079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16800" y="0"/>
                  </a:moveTo>
                  <a:cubicBezTo>
                    <a:pt x="19200" y="4039"/>
                    <a:pt x="21600" y="8078"/>
                    <a:pt x="18800" y="11678"/>
                  </a:cubicBezTo>
                  <a:cubicBezTo>
                    <a:pt x="16000" y="15278"/>
                    <a:pt x="8000" y="18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4753468" y="2629413"/>
              <a:ext cx="146051" cy="151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21232"/>
                  </a:moveTo>
                  <a:cubicBezTo>
                    <a:pt x="3443" y="15018"/>
                    <a:pt x="6887" y="8805"/>
                    <a:pt x="9548" y="4958"/>
                  </a:cubicBezTo>
                  <a:cubicBezTo>
                    <a:pt x="12209" y="1111"/>
                    <a:pt x="14087" y="-368"/>
                    <a:pt x="15496" y="76"/>
                  </a:cubicBezTo>
                  <a:cubicBezTo>
                    <a:pt x="16904" y="520"/>
                    <a:pt x="17843" y="2887"/>
                    <a:pt x="18783" y="6290"/>
                  </a:cubicBezTo>
                  <a:cubicBezTo>
                    <a:pt x="19722" y="9692"/>
                    <a:pt x="20661" y="14131"/>
                    <a:pt x="21600" y="18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5191618" y="29972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5477100" y="2742005"/>
              <a:ext cx="178069" cy="38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17" fill="norm" stroke="1" extrusionOk="0">
                  <a:moveTo>
                    <a:pt x="21378" y="414"/>
                  </a:moveTo>
                  <a:cubicBezTo>
                    <a:pt x="18329" y="65"/>
                    <a:pt x="15279" y="-283"/>
                    <a:pt x="12357" y="356"/>
                  </a:cubicBezTo>
                  <a:cubicBezTo>
                    <a:pt x="9434" y="994"/>
                    <a:pt x="6639" y="2620"/>
                    <a:pt x="4352" y="5233"/>
                  </a:cubicBezTo>
                  <a:cubicBezTo>
                    <a:pt x="2065" y="7846"/>
                    <a:pt x="286" y="11446"/>
                    <a:pt x="32" y="14117"/>
                  </a:cubicBezTo>
                  <a:cubicBezTo>
                    <a:pt x="-222" y="16788"/>
                    <a:pt x="1049" y="18530"/>
                    <a:pt x="3209" y="19575"/>
                  </a:cubicBezTo>
                  <a:cubicBezTo>
                    <a:pt x="5369" y="20620"/>
                    <a:pt x="8418" y="20969"/>
                    <a:pt x="11467" y="21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725518" y="2794000"/>
              <a:ext cx="247151" cy="244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30" fill="norm" stroke="1" extrusionOk="0">
                  <a:moveTo>
                    <a:pt x="18079" y="0"/>
                  </a:moveTo>
                  <a:cubicBezTo>
                    <a:pt x="15333" y="1303"/>
                    <a:pt x="12588" y="2607"/>
                    <a:pt x="10116" y="3910"/>
                  </a:cubicBezTo>
                  <a:cubicBezTo>
                    <a:pt x="7645" y="5214"/>
                    <a:pt x="5449" y="6517"/>
                    <a:pt x="3618" y="7821"/>
                  </a:cubicBezTo>
                  <a:cubicBezTo>
                    <a:pt x="1788" y="9124"/>
                    <a:pt x="323" y="10428"/>
                    <a:pt x="49" y="11359"/>
                  </a:cubicBezTo>
                  <a:cubicBezTo>
                    <a:pt x="-226" y="12290"/>
                    <a:pt x="689" y="12848"/>
                    <a:pt x="2337" y="13034"/>
                  </a:cubicBezTo>
                  <a:cubicBezTo>
                    <a:pt x="3984" y="13221"/>
                    <a:pt x="6364" y="13034"/>
                    <a:pt x="8103" y="13034"/>
                  </a:cubicBezTo>
                  <a:cubicBezTo>
                    <a:pt x="9842" y="13034"/>
                    <a:pt x="10940" y="13221"/>
                    <a:pt x="11032" y="13593"/>
                  </a:cubicBezTo>
                  <a:cubicBezTo>
                    <a:pt x="11123" y="13966"/>
                    <a:pt x="10208" y="14524"/>
                    <a:pt x="8835" y="15362"/>
                  </a:cubicBezTo>
                  <a:cubicBezTo>
                    <a:pt x="7462" y="16200"/>
                    <a:pt x="5632" y="17317"/>
                    <a:pt x="4259" y="18341"/>
                  </a:cubicBezTo>
                  <a:cubicBezTo>
                    <a:pt x="2886" y="19366"/>
                    <a:pt x="1971" y="20297"/>
                    <a:pt x="1971" y="20855"/>
                  </a:cubicBezTo>
                  <a:cubicBezTo>
                    <a:pt x="1971" y="21414"/>
                    <a:pt x="2886" y="21600"/>
                    <a:pt x="6272" y="21507"/>
                  </a:cubicBezTo>
                  <a:cubicBezTo>
                    <a:pt x="9659" y="21414"/>
                    <a:pt x="15516" y="21041"/>
                    <a:pt x="21374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6042518" y="2895963"/>
              <a:ext cx="171451" cy="126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1001"/>
                  </a:moveTo>
                  <a:cubicBezTo>
                    <a:pt x="1333" y="293"/>
                    <a:pt x="2667" y="-415"/>
                    <a:pt x="4533" y="293"/>
                  </a:cubicBezTo>
                  <a:cubicBezTo>
                    <a:pt x="6400" y="1001"/>
                    <a:pt x="8800" y="3126"/>
                    <a:pt x="9333" y="5959"/>
                  </a:cubicBezTo>
                  <a:cubicBezTo>
                    <a:pt x="9867" y="8792"/>
                    <a:pt x="8533" y="12333"/>
                    <a:pt x="7333" y="14634"/>
                  </a:cubicBezTo>
                  <a:cubicBezTo>
                    <a:pt x="6133" y="16936"/>
                    <a:pt x="5067" y="17998"/>
                    <a:pt x="4400" y="17644"/>
                  </a:cubicBezTo>
                  <a:cubicBezTo>
                    <a:pt x="3733" y="17290"/>
                    <a:pt x="3467" y="15519"/>
                    <a:pt x="4533" y="13395"/>
                  </a:cubicBezTo>
                  <a:cubicBezTo>
                    <a:pt x="5600" y="11270"/>
                    <a:pt x="8000" y="8792"/>
                    <a:pt x="9867" y="6844"/>
                  </a:cubicBezTo>
                  <a:cubicBezTo>
                    <a:pt x="11733" y="4896"/>
                    <a:pt x="13067" y="3480"/>
                    <a:pt x="14667" y="2241"/>
                  </a:cubicBezTo>
                  <a:cubicBezTo>
                    <a:pt x="16267" y="1001"/>
                    <a:pt x="18133" y="-61"/>
                    <a:pt x="18533" y="116"/>
                  </a:cubicBezTo>
                  <a:cubicBezTo>
                    <a:pt x="18933" y="293"/>
                    <a:pt x="17867" y="1710"/>
                    <a:pt x="16933" y="3303"/>
                  </a:cubicBezTo>
                  <a:cubicBezTo>
                    <a:pt x="16000" y="4896"/>
                    <a:pt x="15200" y="6667"/>
                    <a:pt x="16000" y="9677"/>
                  </a:cubicBezTo>
                  <a:cubicBezTo>
                    <a:pt x="16800" y="12687"/>
                    <a:pt x="19200" y="16936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6388775" y="2788595"/>
              <a:ext cx="142966" cy="50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517" fill="norm" stroke="1" extrusionOk="0">
                  <a:moveTo>
                    <a:pt x="5139" y="8600"/>
                  </a:moveTo>
                  <a:cubicBezTo>
                    <a:pt x="4200" y="10220"/>
                    <a:pt x="3260" y="11840"/>
                    <a:pt x="2634" y="13775"/>
                  </a:cubicBezTo>
                  <a:cubicBezTo>
                    <a:pt x="2008" y="15710"/>
                    <a:pt x="1695" y="17960"/>
                    <a:pt x="1382" y="19400"/>
                  </a:cubicBezTo>
                  <a:cubicBezTo>
                    <a:pt x="1069" y="20840"/>
                    <a:pt x="756" y="21470"/>
                    <a:pt x="443" y="21515"/>
                  </a:cubicBezTo>
                  <a:cubicBezTo>
                    <a:pt x="130" y="21560"/>
                    <a:pt x="-183" y="21020"/>
                    <a:pt x="130" y="19400"/>
                  </a:cubicBezTo>
                  <a:cubicBezTo>
                    <a:pt x="443" y="17780"/>
                    <a:pt x="1382" y="15080"/>
                    <a:pt x="2634" y="12065"/>
                  </a:cubicBezTo>
                  <a:cubicBezTo>
                    <a:pt x="3887" y="9050"/>
                    <a:pt x="5452" y="5720"/>
                    <a:pt x="6704" y="3785"/>
                  </a:cubicBezTo>
                  <a:cubicBezTo>
                    <a:pt x="7956" y="1850"/>
                    <a:pt x="8895" y="1310"/>
                    <a:pt x="9991" y="860"/>
                  </a:cubicBezTo>
                  <a:cubicBezTo>
                    <a:pt x="11087" y="410"/>
                    <a:pt x="12339" y="50"/>
                    <a:pt x="13747" y="5"/>
                  </a:cubicBezTo>
                  <a:cubicBezTo>
                    <a:pt x="15156" y="-40"/>
                    <a:pt x="16721" y="230"/>
                    <a:pt x="18287" y="860"/>
                  </a:cubicBezTo>
                  <a:cubicBezTo>
                    <a:pt x="19852" y="1490"/>
                    <a:pt x="21417" y="2480"/>
                    <a:pt x="21104" y="3650"/>
                  </a:cubicBezTo>
                  <a:cubicBezTo>
                    <a:pt x="20791" y="4820"/>
                    <a:pt x="18600" y="6170"/>
                    <a:pt x="15626" y="7160"/>
                  </a:cubicBezTo>
                  <a:cubicBezTo>
                    <a:pt x="12652" y="8150"/>
                    <a:pt x="8895" y="8780"/>
                    <a:pt x="5139" y="9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6556868" y="2940050"/>
              <a:ext cx="1079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6582268" y="2959100"/>
              <a:ext cx="825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2618"/>
                    <a:pt x="8308" y="5236"/>
                    <a:pt x="4708" y="8836"/>
                  </a:cubicBezTo>
                  <a:cubicBezTo>
                    <a:pt x="1108" y="12436"/>
                    <a:pt x="554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6720842" y="2775901"/>
              <a:ext cx="96377" cy="26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523" fill="norm" stroke="1" extrusionOk="0">
                  <a:moveTo>
                    <a:pt x="20925" y="1466"/>
                  </a:moveTo>
                  <a:cubicBezTo>
                    <a:pt x="19087" y="780"/>
                    <a:pt x="17248" y="94"/>
                    <a:pt x="15180" y="9"/>
                  </a:cubicBezTo>
                  <a:cubicBezTo>
                    <a:pt x="13112" y="-77"/>
                    <a:pt x="10814" y="437"/>
                    <a:pt x="7827" y="3266"/>
                  </a:cubicBezTo>
                  <a:cubicBezTo>
                    <a:pt x="4840" y="6094"/>
                    <a:pt x="1163" y="11237"/>
                    <a:pt x="244" y="14666"/>
                  </a:cubicBezTo>
                  <a:cubicBezTo>
                    <a:pt x="-675" y="18094"/>
                    <a:pt x="1163" y="19809"/>
                    <a:pt x="3002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6834024" y="2799786"/>
              <a:ext cx="122895" cy="182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418" fill="norm" stroke="1" extrusionOk="0">
                  <a:moveTo>
                    <a:pt x="382" y="811"/>
                  </a:moveTo>
                  <a:cubicBezTo>
                    <a:pt x="2542" y="315"/>
                    <a:pt x="4702" y="-182"/>
                    <a:pt x="6322" y="66"/>
                  </a:cubicBezTo>
                  <a:cubicBezTo>
                    <a:pt x="7942" y="315"/>
                    <a:pt x="9022" y="1308"/>
                    <a:pt x="9922" y="3418"/>
                  </a:cubicBezTo>
                  <a:cubicBezTo>
                    <a:pt x="10822" y="5528"/>
                    <a:pt x="11542" y="8756"/>
                    <a:pt x="10822" y="11611"/>
                  </a:cubicBezTo>
                  <a:cubicBezTo>
                    <a:pt x="10102" y="14466"/>
                    <a:pt x="7942" y="16949"/>
                    <a:pt x="6142" y="18687"/>
                  </a:cubicBezTo>
                  <a:cubicBezTo>
                    <a:pt x="4342" y="20425"/>
                    <a:pt x="2902" y="21418"/>
                    <a:pt x="1642" y="21418"/>
                  </a:cubicBezTo>
                  <a:cubicBezTo>
                    <a:pt x="382" y="21418"/>
                    <a:pt x="-698" y="20425"/>
                    <a:pt x="562" y="17570"/>
                  </a:cubicBezTo>
                  <a:cubicBezTo>
                    <a:pt x="1822" y="14715"/>
                    <a:pt x="5422" y="9997"/>
                    <a:pt x="7942" y="7142"/>
                  </a:cubicBezTo>
                  <a:cubicBezTo>
                    <a:pt x="10462" y="4287"/>
                    <a:pt x="11902" y="3294"/>
                    <a:pt x="13522" y="2673"/>
                  </a:cubicBezTo>
                  <a:cubicBezTo>
                    <a:pt x="15142" y="2052"/>
                    <a:pt x="16942" y="1804"/>
                    <a:pt x="17302" y="2673"/>
                  </a:cubicBezTo>
                  <a:cubicBezTo>
                    <a:pt x="17662" y="3542"/>
                    <a:pt x="16582" y="5528"/>
                    <a:pt x="15682" y="8135"/>
                  </a:cubicBezTo>
                  <a:cubicBezTo>
                    <a:pt x="14782" y="10742"/>
                    <a:pt x="14062" y="13970"/>
                    <a:pt x="14062" y="16204"/>
                  </a:cubicBezTo>
                  <a:cubicBezTo>
                    <a:pt x="14062" y="18439"/>
                    <a:pt x="14782" y="19680"/>
                    <a:pt x="16042" y="20177"/>
                  </a:cubicBezTo>
                  <a:cubicBezTo>
                    <a:pt x="17302" y="20673"/>
                    <a:pt x="19102" y="20425"/>
                    <a:pt x="20902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6995018" y="2762250"/>
              <a:ext cx="5718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3" h="21600" fill="norm" stroke="1" extrusionOk="0">
                  <a:moveTo>
                    <a:pt x="11172" y="0"/>
                  </a:moveTo>
                  <a:cubicBezTo>
                    <a:pt x="16386" y="4547"/>
                    <a:pt x="21600" y="9095"/>
                    <a:pt x="19738" y="12695"/>
                  </a:cubicBezTo>
                  <a:cubicBezTo>
                    <a:pt x="17876" y="16295"/>
                    <a:pt x="8938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6525118" y="2644496"/>
              <a:ext cx="114301" cy="136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21152"/>
                  </a:moveTo>
                  <a:cubicBezTo>
                    <a:pt x="3200" y="16570"/>
                    <a:pt x="6400" y="11988"/>
                    <a:pt x="8400" y="8716"/>
                  </a:cubicBezTo>
                  <a:cubicBezTo>
                    <a:pt x="10400" y="5443"/>
                    <a:pt x="11200" y="3479"/>
                    <a:pt x="12400" y="2007"/>
                  </a:cubicBezTo>
                  <a:cubicBezTo>
                    <a:pt x="13600" y="534"/>
                    <a:pt x="15200" y="-448"/>
                    <a:pt x="16200" y="207"/>
                  </a:cubicBezTo>
                  <a:cubicBezTo>
                    <a:pt x="17200" y="861"/>
                    <a:pt x="17600" y="3152"/>
                    <a:pt x="18400" y="6916"/>
                  </a:cubicBezTo>
                  <a:cubicBezTo>
                    <a:pt x="19200" y="10679"/>
                    <a:pt x="20400" y="15916"/>
                    <a:pt x="21600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7109318" y="2628849"/>
              <a:ext cx="108130" cy="4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497" fill="norm" stroke="1" extrusionOk="0">
                  <a:moveTo>
                    <a:pt x="1246" y="318"/>
                  </a:moveTo>
                  <a:cubicBezTo>
                    <a:pt x="3323" y="108"/>
                    <a:pt x="5400" y="-103"/>
                    <a:pt x="7269" y="55"/>
                  </a:cubicBezTo>
                  <a:cubicBezTo>
                    <a:pt x="9138" y="213"/>
                    <a:pt x="10800" y="740"/>
                    <a:pt x="13708" y="2584"/>
                  </a:cubicBezTo>
                  <a:cubicBezTo>
                    <a:pt x="16615" y="4428"/>
                    <a:pt x="20769" y="7589"/>
                    <a:pt x="21185" y="10750"/>
                  </a:cubicBezTo>
                  <a:cubicBezTo>
                    <a:pt x="21600" y="13911"/>
                    <a:pt x="18277" y="17072"/>
                    <a:pt x="14123" y="18863"/>
                  </a:cubicBezTo>
                  <a:cubicBezTo>
                    <a:pt x="9969" y="20654"/>
                    <a:pt x="4985" y="21076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7223618" y="2490379"/>
              <a:ext cx="171451" cy="13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3923"/>
                  </a:moveTo>
                  <a:cubicBezTo>
                    <a:pt x="1067" y="2552"/>
                    <a:pt x="2133" y="1180"/>
                    <a:pt x="3467" y="495"/>
                  </a:cubicBezTo>
                  <a:cubicBezTo>
                    <a:pt x="4800" y="-191"/>
                    <a:pt x="6400" y="-191"/>
                    <a:pt x="7467" y="666"/>
                  </a:cubicBezTo>
                  <a:cubicBezTo>
                    <a:pt x="8533" y="1523"/>
                    <a:pt x="9067" y="3238"/>
                    <a:pt x="8800" y="5638"/>
                  </a:cubicBezTo>
                  <a:cubicBezTo>
                    <a:pt x="8533" y="8038"/>
                    <a:pt x="7467" y="11123"/>
                    <a:pt x="6533" y="13352"/>
                  </a:cubicBezTo>
                  <a:cubicBezTo>
                    <a:pt x="5600" y="15580"/>
                    <a:pt x="4800" y="16952"/>
                    <a:pt x="4933" y="18152"/>
                  </a:cubicBezTo>
                  <a:cubicBezTo>
                    <a:pt x="5067" y="19352"/>
                    <a:pt x="6133" y="20380"/>
                    <a:pt x="9067" y="20895"/>
                  </a:cubicBezTo>
                  <a:cubicBezTo>
                    <a:pt x="12000" y="21409"/>
                    <a:pt x="16800" y="21409"/>
                    <a:pt x="2160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8049118" y="762363"/>
              <a:ext cx="666751" cy="7206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21600" y="18"/>
                  </a:moveTo>
                  <a:cubicBezTo>
                    <a:pt x="21257" y="6"/>
                    <a:pt x="20914" y="-7"/>
                    <a:pt x="20709" y="6"/>
                  </a:cubicBezTo>
                  <a:cubicBezTo>
                    <a:pt x="20503" y="18"/>
                    <a:pt x="20434" y="56"/>
                    <a:pt x="20537" y="193"/>
                  </a:cubicBezTo>
                  <a:cubicBezTo>
                    <a:pt x="20640" y="329"/>
                    <a:pt x="20914" y="564"/>
                    <a:pt x="21120" y="792"/>
                  </a:cubicBezTo>
                  <a:cubicBezTo>
                    <a:pt x="21326" y="1020"/>
                    <a:pt x="21463" y="1242"/>
                    <a:pt x="21463" y="1477"/>
                  </a:cubicBezTo>
                  <a:cubicBezTo>
                    <a:pt x="21463" y="1712"/>
                    <a:pt x="21326" y="1959"/>
                    <a:pt x="21086" y="2190"/>
                  </a:cubicBezTo>
                  <a:cubicBezTo>
                    <a:pt x="20846" y="2422"/>
                    <a:pt x="20503" y="2638"/>
                    <a:pt x="20091" y="2872"/>
                  </a:cubicBezTo>
                  <a:cubicBezTo>
                    <a:pt x="19680" y="3107"/>
                    <a:pt x="19200" y="3360"/>
                    <a:pt x="18789" y="3579"/>
                  </a:cubicBezTo>
                  <a:cubicBezTo>
                    <a:pt x="18377" y="3798"/>
                    <a:pt x="18034" y="3982"/>
                    <a:pt x="17691" y="4169"/>
                  </a:cubicBezTo>
                  <a:cubicBezTo>
                    <a:pt x="17349" y="4356"/>
                    <a:pt x="17006" y="4546"/>
                    <a:pt x="16697" y="4749"/>
                  </a:cubicBezTo>
                  <a:cubicBezTo>
                    <a:pt x="16389" y="4952"/>
                    <a:pt x="16114" y="5168"/>
                    <a:pt x="15840" y="5374"/>
                  </a:cubicBezTo>
                  <a:cubicBezTo>
                    <a:pt x="15566" y="5580"/>
                    <a:pt x="15291" y="5777"/>
                    <a:pt x="15086" y="5995"/>
                  </a:cubicBezTo>
                  <a:cubicBezTo>
                    <a:pt x="14880" y="6214"/>
                    <a:pt x="14743" y="6455"/>
                    <a:pt x="14606" y="6690"/>
                  </a:cubicBezTo>
                  <a:cubicBezTo>
                    <a:pt x="14469" y="6925"/>
                    <a:pt x="14331" y="7153"/>
                    <a:pt x="14229" y="7384"/>
                  </a:cubicBezTo>
                  <a:cubicBezTo>
                    <a:pt x="14126" y="7616"/>
                    <a:pt x="14057" y="7850"/>
                    <a:pt x="14023" y="8101"/>
                  </a:cubicBezTo>
                  <a:cubicBezTo>
                    <a:pt x="13989" y="8351"/>
                    <a:pt x="13989" y="8618"/>
                    <a:pt x="13954" y="8881"/>
                  </a:cubicBezTo>
                  <a:cubicBezTo>
                    <a:pt x="13920" y="9144"/>
                    <a:pt x="13851" y="9404"/>
                    <a:pt x="13817" y="9667"/>
                  </a:cubicBezTo>
                  <a:cubicBezTo>
                    <a:pt x="13783" y="9931"/>
                    <a:pt x="13783" y="10197"/>
                    <a:pt x="13783" y="10466"/>
                  </a:cubicBezTo>
                  <a:cubicBezTo>
                    <a:pt x="13783" y="10736"/>
                    <a:pt x="13783" y="11009"/>
                    <a:pt x="13783" y="11275"/>
                  </a:cubicBezTo>
                  <a:cubicBezTo>
                    <a:pt x="13783" y="11541"/>
                    <a:pt x="13783" y="11801"/>
                    <a:pt x="13783" y="12068"/>
                  </a:cubicBezTo>
                  <a:cubicBezTo>
                    <a:pt x="13783" y="12334"/>
                    <a:pt x="13783" y="12607"/>
                    <a:pt x="13714" y="12876"/>
                  </a:cubicBezTo>
                  <a:cubicBezTo>
                    <a:pt x="13646" y="13146"/>
                    <a:pt x="13509" y="13412"/>
                    <a:pt x="13371" y="13678"/>
                  </a:cubicBezTo>
                  <a:cubicBezTo>
                    <a:pt x="13234" y="13945"/>
                    <a:pt x="13097" y="14211"/>
                    <a:pt x="12926" y="14478"/>
                  </a:cubicBezTo>
                  <a:cubicBezTo>
                    <a:pt x="12754" y="14744"/>
                    <a:pt x="12549" y="15010"/>
                    <a:pt x="12274" y="15277"/>
                  </a:cubicBezTo>
                  <a:cubicBezTo>
                    <a:pt x="12000" y="15543"/>
                    <a:pt x="11657" y="15809"/>
                    <a:pt x="11280" y="16073"/>
                  </a:cubicBezTo>
                  <a:cubicBezTo>
                    <a:pt x="10903" y="16336"/>
                    <a:pt x="10491" y="16596"/>
                    <a:pt x="10046" y="16843"/>
                  </a:cubicBezTo>
                  <a:cubicBezTo>
                    <a:pt x="9600" y="17090"/>
                    <a:pt x="9120" y="17325"/>
                    <a:pt x="8606" y="17560"/>
                  </a:cubicBezTo>
                  <a:cubicBezTo>
                    <a:pt x="8091" y="17794"/>
                    <a:pt x="7543" y="18029"/>
                    <a:pt x="6994" y="18264"/>
                  </a:cubicBezTo>
                  <a:cubicBezTo>
                    <a:pt x="6446" y="18498"/>
                    <a:pt x="5897" y="18733"/>
                    <a:pt x="5280" y="18999"/>
                  </a:cubicBezTo>
                  <a:cubicBezTo>
                    <a:pt x="4663" y="19266"/>
                    <a:pt x="3977" y="19564"/>
                    <a:pt x="3326" y="19855"/>
                  </a:cubicBezTo>
                  <a:cubicBezTo>
                    <a:pt x="2674" y="20147"/>
                    <a:pt x="2057" y="20432"/>
                    <a:pt x="1509" y="20721"/>
                  </a:cubicBezTo>
                  <a:cubicBezTo>
                    <a:pt x="960" y="21010"/>
                    <a:pt x="480" y="21301"/>
                    <a:pt x="0" y="21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5782168" y="3267227"/>
              <a:ext cx="1085851" cy="5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6171"/>
                  </a:moveTo>
                  <a:cubicBezTo>
                    <a:pt x="632" y="3679"/>
                    <a:pt x="1263" y="1187"/>
                    <a:pt x="2337" y="356"/>
                  </a:cubicBezTo>
                  <a:cubicBezTo>
                    <a:pt x="3411" y="-475"/>
                    <a:pt x="4926" y="356"/>
                    <a:pt x="6463" y="771"/>
                  </a:cubicBezTo>
                  <a:cubicBezTo>
                    <a:pt x="8000" y="1187"/>
                    <a:pt x="9558" y="1187"/>
                    <a:pt x="11074" y="1602"/>
                  </a:cubicBezTo>
                  <a:cubicBezTo>
                    <a:pt x="12589" y="2017"/>
                    <a:pt x="14063" y="2848"/>
                    <a:pt x="15811" y="6171"/>
                  </a:cubicBezTo>
                  <a:cubicBezTo>
                    <a:pt x="17558" y="9494"/>
                    <a:pt x="19579" y="15310"/>
                    <a:pt x="21600" y="211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5953618" y="3374736"/>
              <a:ext cx="615951" cy="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20029"/>
                  </a:moveTo>
                  <a:cubicBezTo>
                    <a:pt x="2301" y="11389"/>
                    <a:pt x="4602" y="2749"/>
                    <a:pt x="7497" y="589"/>
                  </a:cubicBezTo>
                  <a:cubicBezTo>
                    <a:pt x="10392" y="-1571"/>
                    <a:pt x="13880" y="2749"/>
                    <a:pt x="16330" y="4909"/>
                  </a:cubicBezTo>
                  <a:cubicBezTo>
                    <a:pt x="18779" y="7069"/>
                    <a:pt x="20190" y="7069"/>
                    <a:pt x="21600" y="7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4080368" y="3293533"/>
              <a:ext cx="628651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91" y="16615"/>
                    <a:pt x="5382" y="11631"/>
                    <a:pt x="8218" y="7477"/>
                  </a:cubicBezTo>
                  <a:cubicBezTo>
                    <a:pt x="11055" y="3323"/>
                    <a:pt x="14036" y="0"/>
                    <a:pt x="16291" y="0"/>
                  </a:cubicBezTo>
                  <a:cubicBezTo>
                    <a:pt x="18545" y="0"/>
                    <a:pt x="20073" y="3323"/>
                    <a:pt x="21600" y="66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175618" y="3403600"/>
              <a:ext cx="488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21600"/>
                    <a:pt x="6545" y="21600"/>
                    <a:pt x="10145" y="18000"/>
                  </a:cubicBezTo>
                  <a:cubicBezTo>
                    <a:pt x="13745" y="14400"/>
                    <a:pt x="1767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9124711" y="852601"/>
              <a:ext cx="360640" cy="45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81" fill="norm" stroke="1" extrusionOk="0">
                  <a:moveTo>
                    <a:pt x="20199" y="517"/>
                  </a:moveTo>
                  <a:cubicBezTo>
                    <a:pt x="20827" y="219"/>
                    <a:pt x="21455" y="-80"/>
                    <a:pt x="21392" y="20"/>
                  </a:cubicBezTo>
                  <a:cubicBezTo>
                    <a:pt x="21329" y="119"/>
                    <a:pt x="20576" y="617"/>
                    <a:pt x="18692" y="1513"/>
                  </a:cubicBezTo>
                  <a:cubicBezTo>
                    <a:pt x="16808" y="2408"/>
                    <a:pt x="13795" y="3702"/>
                    <a:pt x="10592" y="5146"/>
                  </a:cubicBezTo>
                  <a:cubicBezTo>
                    <a:pt x="7390" y="6589"/>
                    <a:pt x="3999" y="8182"/>
                    <a:pt x="2115" y="9177"/>
                  </a:cubicBezTo>
                  <a:cubicBezTo>
                    <a:pt x="232" y="10173"/>
                    <a:pt x="-145" y="10571"/>
                    <a:pt x="43" y="10770"/>
                  </a:cubicBezTo>
                  <a:cubicBezTo>
                    <a:pt x="232" y="10969"/>
                    <a:pt x="985" y="10969"/>
                    <a:pt x="2681" y="11019"/>
                  </a:cubicBezTo>
                  <a:cubicBezTo>
                    <a:pt x="4376" y="11068"/>
                    <a:pt x="7013" y="11168"/>
                    <a:pt x="8834" y="11267"/>
                  </a:cubicBezTo>
                  <a:cubicBezTo>
                    <a:pt x="10655" y="11367"/>
                    <a:pt x="11660" y="11467"/>
                    <a:pt x="12288" y="11765"/>
                  </a:cubicBezTo>
                  <a:cubicBezTo>
                    <a:pt x="12915" y="12064"/>
                    <a:pt x="13167" y="12561"/>
                    <a:pt x="13041" y="13009"/>
                  </a:cubicBezTo>
                  <a:cubicBezTo>
                    <a:pt x="12915" y="13457"/>
                    <a:pt x="12413" y="13855"/>
                    <a:pt x="10843" y="14652"/>
                  </a:cubicBezTo>
                  <a:cubicBezTo>
                    <a:pt x="9274" y="15448"/>
                    <a:pt x="6636" y="16643"/>
                    <a:pt x="4815" y="17489"/>
                  </a:cubicBezTo>
                  <a:cubicBezTo>
                    <a:pt x="2995" y="18335"/>
                    <a:pt x="1990" y="18832"/>
                    <a:pt x="1299" y="19380"/>
                  </a:cubicBezTo>
                  <a:cubicBezTo>
                    <a:pt x="608" y="19927"/>
                    <a:pt x="232" y="20525"/>
                    <a:pt x="357" y="20923"/>
                  </a:cubicBezTo>
                  <a:cubicBezTo>
                    <a:pt x="483" y="21321"/>
                    <a:pt x="1111" y="21520"/>
                    <a:pt x="3622" y="21271"/>
                  </a:cubicBezTo>
                  <a:cubicBezTo>
                    <a:pt x="6134" y="21022"/>
                    <a:pt x="10529" y="20326"/>
                    <a:pt x="13669" y="19778"/>
                  </a:cubicBezTo>
                  <a:cubicBezTo>
                    <a:pt x="16808" y="19231"/>
                    <a:pt x="18692" y="18832"/>
                    <a:pt x="20576" y="18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9579468" y="1007533"/>
              <a:ext cx="234951" cy="211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7913"/>
                  </a:moveTo>
                  <a:cubicBezTo>
                    <a:pt x="1362" y="5988"/>
                    <a:pt x="2724" y="4063"/>
                    <a:pt x="3892" y="3101"/>
                  </a:cubicBezTo>
                  <a:cubicBezTo>
                    <a:pt x="5059" y="2139"/>
                    <a:pt x="6032" y="2139"/>
                    <a:pt x="7297" y="2566"/>
                  </a:cubicBezTo>
                  <a:cubicBezTo>
                    <a:pt x="8562" y="2994"/>
                    <a:pt x="10119" y="3850"/>
                    <a:pt x="10897" y="6202"/>
                  </a:cubicBezTo>
                  <a:cubicBezTo>
                    <a:pt x="11676" y="8554"/>
                    <a:pt x="11676" y="12404"/>
                    <a:pt x="10897" y="15077"/>
                  </a:cubicBezTo>
                  <a:cubicBezTo>
                    <a:pt x="10119" y="17750"/>
                    <a:pt x="8562" y="19248"/>
                    <a:pt x="7297" y="20210"/>
                  </a:cubicBezTo>
                  <a:cubicBezTo>
                    <a:pt x="6032" y="21172"/>
                    <a:pt x="5059" y="21600"/>
                    <a:pt x="4670" y="21172"/>
                  </a:cubicBezTo>
                  <a:cubicBezTo>
                    <a:pt x="4281" y="20745"/>
                    <a:pt x="4476" y="19461"/>
                    <a:pt x="6616" y="16147"/>
                  </a:cubicBezTo>
                  <a:cubicBezTo>
                    <a:pt x="8757" y="12832"/>
                    <a:pt x="12843" y="7485"/>
                    <a:pt x="15568" y="4277"/>
                  </a:cubicBezTo>
                  <a:cubicBezTo>
                    <a:pt x="18292" y="1069"/>
                    <a:pt x="19654" y="0"/>
                    <a:pt x="19946" y="0"/>
                  </a:cubicBezTo>
                  <a:cubicBezTo>
                    <a:pt x="20238" y="0"/>
                    <a:pt x="19459" y="1069"/>
                    <a:pt x="18584" y="2887"/>
                  </a:cubicBezTo>
                  <a:cubicBezTo>
                    <a:pt x="17708" y="4705"/>
                    <a:pt x="16735" y="7271"/>
                    <a:pt x="17222" y="9838"/>
                  </a:cubicBezTo>
                  <a:cubicBezTo>
                    <a:pt x="17708" y="12404"/>
                    <a:pt x="19654" y="14970"/>
                    <a:pt x="21600" y="175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0017618" y="115570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0322418" y="861316"/>
              <a:ext cx="175891" cy="62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17" fill="norm" stroke="1" extrusionOk="0">
                  <a:moveTo>
                    <a:pt x="0" y="8806"/>
                  </a:moveTo>
                  <a:cubicBezTo>
                    <a:pt x="762" y="11278"/>
                    <a:pt x="1525" y="13751"/>
                    <a:pt x="2033" y="15606"/>
                  </a:cubicBezTo>
                  <a:cubicBezTo>
                    <a:pt x="2541" y="17460"/>
                    <a:pt x="2795" y="18697"/>
                    <a:pt x="2922" y="19642"/>
                  </a:cubicBezTo>
                  <a:cubicBezTo>
                    <a:pt x="3049" y="20588"/>
                    <a:pt x="3049" y="21242"/>
                    <a:pt x="2795" y="21388"/>
                  </a:cubicBezTo>
                  <a:cubicBezTo>
                    <a:pt x="2541" y="21533"/>
                    <a:pt x="2033" y="21169"/>
                    <a:pt x="1779" y="19678"/>
                  </a:cubicBezTo>
                  <a:cubicBezTo>
                    <a:pt x="1525" y="18188"/>
                    <a:pt x="1525" y="15569"/>
                    <a:pt x="2160" y="12951"/>
                  </a:cubicBezTo>
                  <a:cubicBezTo>
                    <a:pt x="2795" y="10333"/>
                    <a:pt x="4066" y="7715"/>
                    <a:pt x="5336" y="5678"/>
                  </a:cubicBezTo>
                  <a:cubicBezTo>
                    <a:pt x="6607" y="3642"/>
                    <a:pt x="7878" y="2188"/>
                    <a:pt x="8894" y="1315"/>
                  </a:cubicBezTo>
                  <a:cubicBezTo>
                    <a:pt x="9911" y="442"/>
                    <a:pt x="10673" y="151"/>
                    <a:pt x="11689" y="42"/>
                  </a:cubicBezTo>
                  <a:cubicBezTo>
                    <a:pt x="12706" y="-67"/>
                    <a:pt x="13976" y="6"/>
                    <a:pt x="15755" y="624"/>
                  </a:cubicBezTo>
                  <a:cubicBezTo>
                    <a:pt x="17534" y="1242"/>
                    <a:pt x="19821" y="2406"/>
                    <a:pt x="20711" y="3606"/>
                  </a:cubicBezTo>
                  <a:cubicBezTo>
                    <a:pt x="21600" y="4806"/>
                    <a:pt x="21092" y="6042"/>
                    <a:pt x="18551" y="7097"/>
                  </a:cubicBezTo>
                  <a:cubicBezTo>
                    <a:pt x="16009" y="8151"/>
                    <a:pt x="11435" y="9024"/>
                    <a:pt x="8513" y="9351"/>
                  </a:cubicBezTo>
                  <a:cubicBezTo>
                    <a:pt x="5591" y="9678"/>
                    <a:pt x="4320" y="9460"/>
                    <a:pt x="3049" y="92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0519268" y="1079500"/>
              <a:ext cx="889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1" y="758"/>
                    <a:pt x="5143" y="1516"/>
                    <a:pt x="8743" y="5116"/>
                  </a:cubicBezTo>
                  <a:cubicBezTo>
                    <a:pt x="12343" y="8716"/>
                    <a:pt x="16971" y="151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0525618" y="1079500"/>
              <a:ext cx="1143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1938"/>
                    <a:pt x="15200" y="3877"/>
                    <a:pt x="11600" y="7477"/>
                  </a:cubicBezTo>
                  <a:cubicBezTo>
                    <a:pt x="8000" y="11077"/>
                    <a:pt x="4000" y="163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0487518" y="686103"/>
              <a:ext cx="114301" cy="15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0" y="15720"/>
                  </a:moveTo>
                  <a:cubicBezTo>
                    <a:pt x="400" y="12801"/>
                    <a:pt x="800" y="9882"/>
                    <a:pt x="2400" y="7255"/>
                  </a:cubicBezTo>
                  <a:cubicBezTo>
                    <a:pt x="4000" y="4628"/>
                    <a:pt x="6800" y="2293"/>
                    <a:pt x="9200" y="979"/>
                  </a:cubicBezTo>
                  <a:cubicBezTo>
                    <a:pt x="11600" y="-334"/>
                    <a:pt x="13600" y="-626"/>
                    <a:pt x="15600" y="2001"/>
                  </a:cubicBezTo>
                  <a:cubicBezTo>
                    <a:pt x="17600" y="4628"/>
                    <a:pt x="19600" y="10174"/>
                    <a:pt x="20600" y="13823"/>
                  </a:cubicBezTo>
                  <a:cubicBezTo>
                    <a:pt x="21600" y="17471"/>
                    <a:pt x="21600" y="19223"/>
                    <a:pt x="21600" y="209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0741518" y="887645"/>
              <a:ext cx="114301" cy="268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21600" y="3651"/>
                  </a:moveTo>
                  <a:cubicBezTo>
                    <a:pt x="21600" y="2470"/>
                    <a:pt x="21600" y="1289"/>
                    <a:pt x="20600" y="614"/>
                  </a:cubicBezTo>
                  <a:cubicBezTo>
                    <a:pt x="19600" y="-61"/>
                    <a:pt x="17600" y="-230"/>
                    <a:pt x="15200" y="361"/>
                  </a:cubicBezTo>
                  <a:cubicBezTo>
                    <a:pt x="12800" y="951"/>
                    <a:pt x="10000" y="2301"/>
                    <a:pt x="6800" y="5001"/>
                  </a:cubicBezTo>
                  <a:cubicBezTo>
                    <a:pt x="3600" y="7701"/>
                    <a:pt x="0" y="11751"/>
                    <a:pt x="0" y="14704"/>
                  </a:cubicBezTo>
                  <a:cubicBezTo>
                    <a:pt x="0" y="17657"/>
                    <a:pt x="3600" y="19514"/>
                    <a:pt x="7200" y="21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0912968" y="935815"/>
              <a:ext cx="133351" cy="175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484"/>
                  </a:moveTo>
                  <a:cubicBezTo>
                    <a:pt x="1714" y="227"/>
                    <a:pt x="3429" y="-30"/>
                    <a:pt x="4800" y="356"/>
                  </a:cubicBezTo>
                  <a:cubicBezTo>
                    <a:pt x="6171" y="742"/>
                    <a:pt x="7200" y="1770"/>
                    <a:pt x="7886" y="4727"/>
                  </a:cubicBezTo>
                  <a:cubicBezTo>
                    <a:pt x="8571" y="7684"/>
                    <a:pt x="8914" y="12570"/>
                    <a:pt x="8400" y="15527"/>
                  </a:cubicBezTo>
                  <a:cubicBezTo>
                    <a:pt x="7886" y="18484"/>
                    <a:pt x="6514" y="19513"/>
                    <a:pt x="5143" y="19513"/>
                  </a:cubicBezTo>
                  <a:cubicBezTo>
                    <a:pt x="3771" y="19513"/>
                    <a:pt x="2400" y="18484"/>
                    <a:pt x="2571" y="16427"/>
                  </a:cubicBezTo>
                  <a:cubicBezTo>
                    <a:pt x="2743" y="14370"/>
                    <a:pt x="4457" y="11284"/>
                    <a:pt x="6514" y="8584"/>
                  </a:cubicBezTo>
                  <a:cubicBezTo>
                    <a:pt x="8571" y="5884"/>
                    <a:pt x="10971" y="3570"/>
                    <a:pt x="13200" y="2027"/>
                  </a:cubicBezTo>
                  <a:cubicBezTo>
                    <a:pt x="15429" y="484"/>
                    <a:pt x="17486" y="-287"/>
                    <a:pt x="18171" y="99"/>
                  </a:cubicBezTo>
                  <a:cubicBezTo>
                    <a:pt x="18857" y="484"/>
                    <a:pt x="18171" y="2027"/>
                    <a:pt x="17314" y="4599"/>
                  </a:cubicBezTo>
                  <a:cubicBezTo>
                    <a:pt x="16457" y="7170"/>
                    <a:pt x="15429" y="10770"/>
                    <a:pt x="16114" y="13727"/>
                  </a:cubicBezTo>
                  <a:cubicBezTo>
                    <a:pt x="16800" y="16684"/>
                    <a:pt x="19200" y="18999"/>
                    <a:pt x="21600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1147918" y="882649"/>
              <a:ext cx="8929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600" fill="norm" stroke="1" extrusionOk="0">
                  <a:moveTo>
                    <a:pt x="7200" y="0"/>
                  </a:moveTo>
                  <a:cubicBezTo>
                    <a:pt x="11040" y="1176"/>
                    <a:pt x="14880" y="2351"/>
                    <a:pt x="17520" y="4702"/>
                  </a:cubicBezTo>
                  <a:cubicBezTo>
                    <a:pt x="20160" y="7053"/>
                    <a:pt x="21600" y="10580"/>
                    <a:pt x="18480" y="13592"/>
                  </a:cubicBezTo>
                  <a:cubicBezTo>
                    <a:pt x="15360" y="16604"/>
                    <a:pt x="7680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9338168" y="1596755"/>
              <a:ext cx="1054101" cy="60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21322"/>
                  </a:moveTo>
                  <a:cubicBezTo>
                    <a:pt x="1345" y="18343"/>
                    <a:pt x="2689" y="15363"/>
                    <a:pt x="4120" y="12384"/>
                  </a:cubicBezTo>
                  <a:cubicBezTo>
                    <a:pt x="5552" y="9405"/>
                    <a:pt x="7070" y="6425"/>
                    <a:pt x="8740" y="4191"/>
                  </a:cubicBezTo>
                  <a:cubicBezTo>
                    <a:pt x="10410" y="1956"/>
                    <a:pt x="12231" y="467"/>
                    <a:pt x="14096" y="94"/>
                  </a:cubicBezTo>
                  <a:cubicBezTo>
                    <a:pt x="15961" y="-278"/>
                    <a:pt x="17870" y="467"/>
                    <a:pt x="19128" y="1956"/>
                  </a:cubicBezTo>
                  <a:cubicBezTo>
                    <a:pt x="20386" y="3446"/>
                    <a:pt x="20993" y="5681"/>
                    <a:pt x="21600" y="79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9699384" y="1703916"/>
              <a:ext cx="756385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743" y="15709"/>
                  </a:moveTo>
                  <a:cubicBezTo>
                    <a:pt x="322" y="11782"/>
                    <a:pt x="-99" y="7855"/>
                    <a:pt x="21" y="5891"/>
                  </a:cubicBezTo>
                  <a:cubicBezTo>
                    <a:pt x="142" y="3927"/>
                    <a:pt x="804" y="3927"/>
                    <a:pt x="2308" y="2945"/>
                  </a:cubicBezTo>
                  <a:cubicBezTo>
                    <a:pt x="3812" y="1964"/>
                    <a:pt x="6158" y="0"/>
                    <a:pt x="8445" y="0"/>
                  </a:cubicBezTo>
                  <a:cubicBezTo>
                    <a:pt x="10731" y="0"/>
                    <a:pt x="12957" y="1964"/>
                    <a:pt x="15123" y="5891"/>
                  </a:cubicBezTo>
                  <a:cubicBezTo>
                    <a:pt x="17289" y="9818"/>
                    <a:pt x="19395" y="15709"/>
                    <a:pt x="215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9509618" y="381000"/>
              <a:ext cx="431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8" y="16457"/>
                    <a:pt x="7835" y="11314"/>
                    <a:pt x="11435" y="7714"/>
                  </a:cubicBezTo>
                  <a:cubicBezTo>
                    <a:pt x="15035" y="4114"/>
                    <a:pt x="1831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9147668" y="2038350"/>
              <a:ext cx="21728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3161"/>
                    <a:pt x="15709" y="6322"/>
                    <a:pt x="18655" y="9922"/>
                  </a:cubicBezTo>
                  <a:cubicBezTo>
                    <a:pt x="21600" y="13522"/>
                    <a:pt x="19636" y="17561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293718" y="22034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9465168" y="2019300"/>
              <a:ext cx="254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9408018" y="2289356"/>
              <a:ext cx="184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69" y="11918"/>
                    <a:pt x="8938" y="3818"/>
                    <a:pt x="12538" y="1118"/>
                  </a:cubicBezTo>
                  <a:cubicBezTo>
                    <a:pt x="16138" y="-1582"/>
                    <a:pt x="1886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9424551" y="2362200"/>
              <a:ext cx="106747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600" fill="norm" stroke="1" extrusionOk="0">
                  <a:moveTo>
                    <a:pt x="6725" y="0"/>
                  </a:moveTo>
                  <a:cubicBezTo>
                    <a:pt x="4648" y="778"/>
                    <a:pt x="2571" y="1557"/>
                    <a:pt x="1325" y="3016"/>
                  </a:cubicBezTo>
                  <a:cubicBezTo>
                    <a:pt x="78" y="4476"/>
                    <a:pt x="-337" y="6616"/>
                    <a:pt x="286" y="7978"/>
                  </a:cubicBezTo>
                  <a:cubicBezTo>
                    <a:pt x="909" y="9341"/>
                    <a:pt x="2571" y="9924"/>
                    <a:pt x="5478" y="9924"/>
                  </a:cubicBezTo>
                  <a:cubicBezTo>
                    <a:pt x="8386" y="9924"/>
                    <a:pt x="12540" y="9341"/>
                    <a:pt x="15448" y="8757"/>
                  </a:cubicBezTo>
                  <a:cubicBezTo>
                    <a:pt x="18355" y="8173"/>
                    <a:pt x="20017" y="7589"/>
                    <a:pt x="20640" y="8076"/>
                  </a:cubicBezTo>
                  <a:cubicBezTo>
                    <a:pt x="21263" y="8562"/>
                    <a:pt x="20848" y="10119"/>
                    <a:pt x="20225" y="12551"/>
                  </a:cubicBezTo>
                  <a:cubicBezTo>
                    <a:pt x="19601" y="14984"/>
                    <a:pt x="18771" y="18292"/>
                    <a:pt x="179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9700118" y="223520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4400"/>
                    <a:pt x="6261" y="7200"/>
                    <a:pt x="9861" y="3600"/>
                  </a:cubicBezTo>
                  <a:cubicBezTo>
                    <a:pt x="13461" y="0"/>
                    <a:pt x="1753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9789018" y="2159000"/>
              <a:ext cx="190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0035961" y="2119526"/>
              <a:ext cx="153279" cy="205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0779" fill="norm" stroke="1" extrusionOk="0">
                  <a:moveTo>
                    <a:pt x="12884" y="139"/>
                  </a:moveTo>
                  <a:cubicBezTo>
                    <a:pt x="11463" y="-75"/>
                    <a:pt x="10042" y="-289"/>
                    <a:pt x="7910" y="1529"/>
                  </a:cubicBezTo>
                  <a:cubicBezTo>
                    <a:pt x="5779" y="3347"/>
                    <a:pt x="2937" y="7196"/>
                    <a:pt x="1373" y="10404"/>
                  </a:cubicBezTo>
                  <a:cubicBezTo>
                    <a:pt x="-190" y="13612"/>
                    <a:pt x="-474" y="16178"/>
                    <a:pt x="805" y="18103"/>
                  </a:cubicBezTo>
                  <a:cubicBezTo>
                    <a:pt x="2084" y="20028"/>
                    <a:pt x="4926" y="21311"/>
                    <a:pt x="8621" y="20562"/>
                  </a:cubicBezTo>
                  <a:cubicBezTo>
                    <a:pt x="12315" y="19814"/>
                    <a:pt x="16863" y="17034"/>
                    <a:pt x="18994" y="13826"/>
                  </a:cubicBezTo>
                  <a:cubicBezTo>
                    <a:pt x="21126" y="10618"/>
                    <a:pt x="20842" y="6982"/>
                    <a:pt x="19705" y="4737"/>
                  </a:cubicBezTo>
                  <a:cubicBezTo>
                    <a:pt x="18568" y="2491"/>
                    <a:pt x="16579" y="1636"/>
                    <a:pt x="15015" y="1743"/>
                  </a:cubicBezTo>
                  <a:cubicBezTo>
                    <a:pt x="13452" y="1850"/>
                    <a:pt x="12315" y="2919"/>
                    <a:pt x="11179" y="3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0277968" y="224790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0474818" y="2070100"/>
              <a:ext cx="317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871"/>
                    <a:pt x="10080" y="9741"/>
                    <a:pt x="6480" y="13341"/>
                  </a:cubicBezTo>
                  <a:cubicBezTo>
                    <a:pt x="2880" y="16941"/>
                    <a:pt x="1440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0404968" y="23368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0457051" y="2419350"/>
              <a:ext cx="7548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600" fill="norm" stroke="1" extrusionOk="0">
                  <a:moveTo>
                    <a:pt x="10154" y="0"/>
                  </a:moveTo>
                  <a:cubicBezTo>
                    <a:pt x="6651" y="1964"/>
                    <a:pt x="3149" y="3927"/>
                    <a:pt x="1397" y="5455"/>
                  </a:cubicBezTo>
                  <a:cubicBezTo>
                    <a:pt x="-354" y="6982"/>
                    <a:pt x="-354" y="8073"/>
                    <a:pt x="814" y="8945"/>
                  </a:cubicBezTo>
                  <a:cubicBezTo>
                    <a:pt x="1981" y="9818"/>
                    <a:pt x="4316" y="10473"/>
                    <a:pt x="6943" y="10582"/>
                  </a:cubicBezTo>
                  <a:cubicBezTo>
                    <a:pt x="9570" y="10691"/>
                    <a:pt x="12489" y="10255"/>
                    <a:pt x="15116" y="9491"/>
                  </a:cubicBezTo>
                  <a:cubicBezTo>
                    <a:pt x="17743" y="8727"/>
                    <a:pt x="20078" y="7636"/>
                    <a:pt x="20662" y="7636"/>
                  </a:cubicBezTo>
                  <a:cubicBezTo>
                    <a:pt x="21246" y="7636"/>
                    <a:pt x="20078" y="8727"/>
                    <a:pt x="18911" y="10800"/>
                  </a:cubicBezTo>
                  <a:cubicBezTo>
                    <a:pt x="17743" y="12873"/>
                    <a:pt x="16576" y="15927"/>
                    <a:pt x="16868" y="17891"/>
                  </a:cubicBezTo>
                  <a:cubicBezTo>
                    <a:pt x="17160" y="19855"/>
                    <a:pt x="18911" y="20727"/>
                    <a:pt x="206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0678018" y="2273300"/>
              <a:ext cx="152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0755919" y="2241550"/>
              <a:ext cx="237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3757"/>
                    <a:pt x="2153" y="7513"/>
                    <a:pt x="353" y="11113"/>
                  </a:cubicBezTo>
                  <a:cubicBezTo>
                    <a:pt x="-1447" y="14713"/>
                    <a:pt x="3953" y="18157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0902560" y="2127250"/>
              <a:ext cx="124709" cy="16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897" fill="norm" stroke="1" extrusionOk="0">
                  <a:moveTo>
                    <a:pt x="21210" y="0"/>
                  </a:moveTo>
                  <a:cubicBezTo>
                    <a:pt x="16530" y="781"/>
                    <a:pt x="11850" y="1561"/>
                    <a:pt x="8250" y="4034"/>
                  </a:cubicBezTo>
                  <a:cubicBezTo>
                    <a:pt x="4650" y="6506"/>
                    <a:pt x="2130" y="10670"/>
                    <a:pt x="870" y="13533"/>
                  </a:cubicBezTo>
                  <a:cubicBezTo>
                    <a:pt x="-390" y="16395"/>
                    <a:pt x="-390" y="17957"/>
                    <a:pt x="1590" y="19258"/>
                  </a:cubicBezTo>
                  <a:cubicBezTo>
                    <a:pt x="3570" y="20559"/>
                    <a:pt x="7530" y="21600"/>
                    <a:pt x="10950" y="20299"/>
                  </a:cubicBezTo>
                  <a:cubicBezTo>
                    <a:pt x="14370" y="18998"/>
                    <a:pt x="17250" y="15354"/>
                    <a:pt x="18690" y="12752"/>
                  </a:cubicBezTo>
                  <a:cubicBezTo>
                    <a:pt x="20130" y="10149"/>
                    <a:pt x="20130" y="8588"/>
                    <a:pt x="19770" y="7157"/>
                  </a:cubicBezTo>
                  <a:cubicBezTo>
                    <a:pt x="19410" y="5725"/>
                    <a:pt x="18690" y="4424"/>
                    <a:pt x="17790" y="3904"/>
                  </a:cubicBezTo>
                  <a:cubicBezTo>
                    <a:pt x="16890" y="3383"/>
                    <a:pt x="15810" y="3643"/>
                    <a:pt x="14730" y="39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1084418" y="2228850"/>
              <a:ext cx="19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1236818" y="2108200"/>
              <a:ext cx="444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1122518" y="2339130"/>
              <a:ext cx="22860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200" y="11375"/>
                    <a:pt x="4400" y="2735"/>
                    <a:pt x="8000" y="575"/>
                  </a:cubicBezTo>
                  <a:cubicBezTo>
                    <a:pt x="11600" y="-1585"/>
                    <a:pt x="16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1243962" y="2387600"/>
              <a:ext cx="81757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4777" y="0"/>
                  </a:moveTo>
                  <a:cubicBezTo>
                    <a:pt x="3115" y="993"/>
                    <a:pt x="1454" y="1986"/>
                    <a:pt x="623" y="3103"/>
                  </a:cubicBezTo>
                  <a:cubicBezTo>
                    <a:pt x="-208" y="4221"/>
                    <a:pt x="-208" y="5462"/>
                    <a:pt x="623" y="6579"/>
                  </a:cubicBezTo>
                  <a:cubicBezTo>
                    <a:pt x="1454" y="7697"/>
                    <a:pt x="3115" y="8690"/>
                    <a:pt x="5330" y="9062"/>
                  </a:cubicBezTo>
                  <a:cubicBezTo>
                    <a:pt x="7546" y="9434"/>
                    <a:pt x="10315" y="9186"/>
                    <a:pt x="13084" y="8814"/>
                  </a:cubicBezTo>
                  <a:cubicBezTo>
                    <a:pt x="15854" y="8441"/>
                    <a:pt x="18623" y="7945"/>
                    <a:pt x="19730" y="8441"/>
                  </a:cubicBezTo>
                  <a:cubicBezTo>
                    <a:pt x="20838" y="8938"/>
                    <a:pt x="20284" y="10428"/>
                    <a:pt x="20284" y="12786"/>
                  </a:cubicBezTo>
                  <a:cubicBezTo>
                    <a:pt x="20284" y="15145"/>
                    <a:pt x="20838" y="18372"/>
                    <a:pt x="2139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1408268" y="2261542"/>
              <a:ext cx="1587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456" y="10932"/>
                    <a:pt x="6912" y="1332"/>
                    <a:pt x="10512" y="132"/>
                  </a:cubicBezTo>
                  <a:cubicBezTo>
                    <a:pt x="14112" y="-1068"/>
                    <a:pt x="17856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11517226" y="2209799"/>
              <a:ext cx="3074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12274" y="0"/>
                  </a:moveTo>
                  <a:cubicBezTo>
                    <a:pt x="7954" y="4708"/>
                    <a:pt x="3634" y="9415"/>
                    <a:pt x="1474" y="12600"/>
                  </a:cubicBezTo>
                  <a:cubicBezTo>
                    <a:pt x="-686" y="15785"/>
                    <a:pt x="-686" y="17446"/>
                    <a:pt x="2914" y="18692"/>
                  </a:cubicBezTo>
                  <a:cubicBezTo>
                    <a:pt x="6514" y="19938"/>
                    <a:pt x="13714" y="20769"/>
                    <a:pt x="209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11808318" y="2051050"/>
              <a:ext cx="635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320"/>
                    <a:pt x="14400" y="8640"/>
                    <a:pt x="10800" y="12240"/>
                  </a:cubicBezTo>
                  <a:cubicBezTo>
                    <a:pt x="7200" y="15840"/>
                    <a:pt x="36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11897218" y="22669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12062318" y="2076450"/>
              <a:ext cx="698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966"/>
                    <a:pt x="11127" y="11931"/>
                    <a:pt x="7527" y="15531"/>
                  </a:cubicBezTo>
                  <a:cubicBezTo>
                    <a:pt x="3927" y="19131"/>
                    <a:pt x="1964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1954368" y="2349500"/>
              <a:ext cx="222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49" y="7200"/>
                    <a:pt x="10697" y="14400"/>
                    <a:pt x="14297" y="18000"/>
                  </a:cubicBezTo>
                  <a:cubicBezTo>
                    <a:pt x="17897" y="21600"/>
                    <a:pt x="1974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12003945" y="2400300"/>
              <a:ext cx="8891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1600" fill="norm" stroke="1" extrusionOk="0">
                  <a:moveTo>
                    <a:pt x="1757" y="0"/>
                  </a:moveTo>
                  <a:cubicBezTo>
                    <a:pt x="775" y="1500"/>
                    <a:pt x="-207" y="3000"/>
                    <a:pt x="38" y="4125"/>
                  </a:cubicBezTo>
                  <a:cubicBezTo>
                    <a:pt x="284" y="5250"/>
                    <a:pt x="1757" y="6000"/>
                    <a:pt x="3720" y="6375"/>
                  </a:cubicBezTo>
                  <a:cubicBezTo>
                    <a:pt x="5684" y="6750"/>
                    <a:pt x="8138" y="6750"/>
                    <a:pt x="11329" y="6600"/>
                  </a:cubicBezTo>
                  <a:cubicBezTo>
                    <a:pt x="14520" y="6450"/>
                    <a:pt x="18448" y="6150"/>
                    <a:pt x="19920" y="6675"/>
                  </a:cubicBezTo>
                  <a:cubicBezTo>
                    <a:pt x="21393" y="7200"/>
                    <a:pt x="20411" y="8550"/>
                    <a:pt x="18202" y="11175"/>
                  </a:cubicBezTo>
                  <a:cubicBezTo>
                    <a:pt x="15993" y="13800"/>
                    <a:pt x="12557" y="17700"/>
                    <a:pt x="912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9122268" y="308610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9160368" y="3206750"/>
              <a:ext cx="139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9573118" y="3004035"/>
              <a:ext cx="190501" cy="195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2015"/>
                  </a:moveTo>
                  <a:cubicBezTo>
                    <a:pt x="960" y="866"/>
                    <a:pt x="1920" y="-283"/>
                    <a:pt x="4440" y="62"/>
                  </a:cubicBezTo>
                  <a:cubicBezTo>
                    <a:pt x="6960" y="406"/>
                    <a:pt x="11040" y="2245"/>
                    <a:pt x="12360" y="4772"/>
                  </a:cubicBezTo>
                  <a:cubicBezTo>
                    <a:pt x="13680" y="7300"/>
                    <a:pt x="12240" y="10517"/>
                    <a:pt x="10920" y="12700"/>
                  </a:cubicBezTo>
                  <a:cubicBezTo>
                    <a:pt x="9600" y="14883"/>
                    <a:pt x="8400" y="16032"/>
                    <a:pt x="7200" y="17296"/>
                  </a:cubicBezTo>
                  <a:cubicBezTo>
                    <a:pt x="6000" y="18560"/>
                    <a:pt x="4800" y="19938"/>
                    <a:pt x="5040" y="20628"/>
                  </a:cubicBezTo>
                  <a:cubicBezTo>
                    <a:pt x="5280" y="21317"/>
                    <a:pt x="6960" y="21317"/>
                    <a:pt x="9960" y="20857"/>
                  </a:cubicBezTo>
                  <a:cubicBezTo>
                    <a:pt x="12960" y="20398"/>
                    <a:pt x="17280" y="19479"/>
                    <a:pt x="21600" y="185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9763618" y="3016250"/>
              <a:ext cx="1587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00"/>
                    <a:pt x="12960" y="7200"/>
                    <a:pt x="9360" y="10800"/>
                  </a:cubicBezTo>
                  <a:cubicBezTo>
                    <a:pt x="5760" y="14400"/>
                    <a:pt x="288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9895239" y="3194050"/>
              <a:ext cx="9372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9" h="21600" fill="norm" stroke="1" extrusionOk="0">
                  <a:moveTo>
                    <a:pt x="3133" y="0"/>
                  </a:moveTo>
                  <a:cubicBezTo>
                    <a:pt x="2213" y="1059"/>
                    <a:pt x="1294" y="2118"/>
                    <a:pt x="605" y="3176"/>
                  </a:cubicBezTo>
                  <a:cubicBezTo>
                    <a:pt x="-84" y="4235"/>
                    <a:pt x="-544" y="5294"/>
                    <a:pt x="1294" y="6141"/>
                  </a:cubicBezTo>
                  <a:cubicBezTo>
                    <a:pt x="3133" y="6988"/>
                    <a:pt x="7269" y="7624"/>
                    <a:pt x="11175" y="7412"/>
                  </a:cubicBezTo>
                  <a:cubicBezTo>
                    <a:pt x="15082" y="7200"/>
                    <a:pt x="18758" y="6141"/>
                    <a:pt x="19907" y="6353"/>
                  </a:cubicBezTo>
                  <a:cubicBezTo>
                    <a:pt x="21056" y="6565"/>
                    <a:pt x="19677" y="8047"/>
                    <a:pt x="18988" y="10800"/>
                  </a:cubicBezTo>
                  <a:cubicBezTo>
                    <a:pt x="18299" y="13553"/>
                    <a:pt x="18299" y="17576"/>
                    <a:pt x="1829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10309718" y="3083106"/>
              <a:ext cx="1016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950" y="1118"/>
                    <a:pt x="9900" y="-1582"/>
                    <a:pt x="13500" y="1118"/>
                  </a:cubicBezTo>
                  <a:cubicBezTo>
                    <a:pt x="17100" y="3818"/>
                    <a:pt x="1935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10265268" y="317500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7280"/>
                    <a:pt x="9900" y="12960"/>
                    <a:pt x="13500" y="9360"/>
                  </a:cubicBezTo>
                  <a:cubicBezTo>
                    <a:pt x="17100" y="5760"/>
                    <a:pt x="193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0671668" y="3016250"/>
              <a:ext cx="254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0690718" y="3022599"/>
              <a:ext cx="1587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2700"/>
                    <a:pt x="13536" y="5400"/>
                    <a:pt x="9936" y="9000"/>
                  </a:cubicBezTo>
                  <a:cubicBezTo>
                    <a:pt x="6336" y="12600"/>
                    <a:pt x="3168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0766918" y="3235982"/>
              <a:ext cx="215901" cy="205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3568"/>
                  </a:moveTo>
                  <a:cubicBezTo>
                    <a:pt x="424" y="2466"/>
                    <a:pt x="847" y="1364"/>
                    <a:pt x="1588" y="703"/>
                  </a:cubicBezTo>
                  <a:cubicBezTo>
                    <a:pt x="2329" y="41"/>
                    <a:pt x="3388" y="-179"/>
                    <a:pt x="5188" y="152"/>
                  </a:cubicBezTo>
                  <a:cubicBezTo>
                    <a:pt x="6988" y="482"/>
                    <a:pt x="9529" y="1364"/>
                    <a:pt x="10800" y="2907"/>
                  </a:cubicBezTo>
                  <a:cubicBezTo>
                    <a:pt x="12071" y="4450"/>
                    <a:pt x="12071" y="6654"/>
                    <a:pt x="10482" y="8968"/>
                  </a:cubicBezTo>
                  <a:cubicBezTo>
                    <a:pt x="8894" y="11282"/>
                    <a:pt x="5718" y="13707"/>
                    <a:pt x="3600" y="15690"/>
                  </a:cubicBezTo>
                  <a:cubicBezTo>
                    <a:pt x="1482" y="17674"/>
                    <a:pt x="424" y="19217"/>
                    <a:pt x="529" y="19988"/>
                  </a:cubicBezTo>
                  <a:cubicBezTo>
                    <a:pt x="635" y="20760"/>
                    <a:pt x="1906" y="20760"/>
                    <a:pt x="5612" y="20870"/>
                  </a:cubicBezTo>
                  <a:cubicBezTo>
                    <a:pt x="9318" y="20980"/>
                    <a:pt x="15459" y="21201"/>
                    <a:pt x="21600" y="214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4474068" y="3454400"/>
              <a:ext cx="4532226" cy="88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600" fill="norm" stroke="1" extrusionOk="0">
                  <a:moveTo>
                    <a:pt x="0" y="0"/>
                  </a:moveTo>
                  <a:cubicBezTo>
                    <a:pt x="10" y="1761"/>
                    <a:pt x="20" y="3522"/>
                    <a:pt x="35" y="4895"/>
                  </a:cubicBezTo>
                  <a:cubicBezTo>
                    <a:pt x="50" y="6268"/>
                    <a:pt x="71" y="7252"/>
                    <a:pt x="121" y="8003"/>
                  </a:cubicBezTo>
                  <a:cubicBezTo>
                    <a:pt x="171" y="8754"/>
                    <a:pt x="252" y="9272"/>
                    <a:pt x="468" y="9660"/>
                  </a:cubicBezTo>
                  <a:cubicBezTo>
                    <a:pt x="685" y="10049"/>
                    <a:pt x="1038" y="10308"/>
                    <a:pt x="1375" y="10489"/>
                  </a:cubicBezTo>
                  <a:cubicBezTo>
                    <a:pt x="1713" y="10671"/>
                    <a:pt x="2035" y="10774"/>
                    <a:pt x="2388" y="10904"/>
                  </a:cubicBezTo>
                  <a:cubicBezTo>
                    <a:pt x="2740" y="11033"/>
                    <a:pt x="3123" y="11188"/>
                    <a:pt x="3501" y="11344"/>
                  </a:cubicBezTo>
                  <a:cubicBezTo>
                    <a:pt x="3879" y="11499"/>
                    <a:pt x="4251" y="11655"/>
                    <a:pt x="4639" y="11862"/>
                  </a:cubicBezTo>
                  <a:cubicBezTo>
                    <a:pt x="5027" y="12069"/>
                    <a:pt x="5430" y="12328"/>
                    <a:pt x="5843" y="12639"/>
                  </a:cubicBezTo>
                  <a:cubicBezTo>
                    <a:pt x="6256" y="12950"/>
                    <a:pt x="6679" y="13312"/>
                    <a:pt x="7077" y="13623"/>
                  </a:cubicBezTo>
                  <a:cubicBezTo>
                    <a:pt x="7475" y="13934"/>
                    <a:pt x="7848" y="14193"/>
                    <a:pt x="8216" y="14452"/>
                  </a:cubicBezTo>
                  <a:cubicBezTo>
                    <a:pt x="8584" y="14711"/>
                    <a:pt x="8946" y="14970"/>
                    <a:pt x="9309" y="15203"/>
                  </a:cubicBezTo>
                  <a:cubicBezTo>
                    <a:pt x="9672" y="15436"/>
                    <a:pt x="10034" y="15643"/>
                    <a:pt x="10417" y="15876"/>
                  </a:cubicBezTo>
                  <a:cubicBezTo>
                    <a:pt x="10800" y="16109"/>
                    <a:pt x="11203" y="16368"/>
                    <a:pt x="11606" y="16576"/>
                  </a:cubicBezTo>
                  <a:cubicBezTo>
                    <a:pt x="12009" y="16783"/>
                    <a:pt x="12412" y="16938"/>
                    <a:pt x="12805" y="17094"/>
                  </a:cubicBezTo>
                  <a:cubicBezTo>
                    <a:pt x="13198" y="17249"/>
                    <a:pt x="13581" y="17404"/>
                    <a:pt x="13953" y="17534"/>
                  </a:cubicBezTo>
                  <a:cubicBezTo>
                    <a:pt x="14326" y="17663"/>
                    <a:pt x="14689" y="17767"/>
                    <a:pt x="15036" y="17896"/>
                  </a:cubicBezTo>
                  <a:cubicBezTo>
                    <a:pt x="15384" y="18026"/>
                    <a:pt x="15716" y="18181"/>
                    <a:pt x="16079" y="18337"/>
                  </a:cubicBezTo>
                  <a:cubicBezTo>
                    <a:pt x="16442" y="18492"/>
                    <a:pt x="16835" y="18647"/>
                    <a:pt x="17233" y="18829"/>
                  </a:cubicBezTo>
                  <a:cubicBezTo>
                    <a:pt x="17631" y="19010"/>
                    <a:pt x="18034" y="19217"/>
                    <a:pt x="18447" y="19321"/>
                  </a:cubicBezTo>
                  <a:cubicBezTo>
                    <a:pt x="18860" y="19424"/>
                    <a:pt x="19283" y="19424"/>
                    <a:pt x="19640" y="19450"/>
                  </a:cubicBezTo>
                  <a:cubicBezTo>
                    <a:pt x="19998" y="19476"/>
                    <a:pt x="20290" y="19528"/>
                    <a:pt x="20467" y="19554"/>
                  </a:cubicBezTo>
                  <a:cubicBezTo>
                    <a:pt x="20643" y="19580"/>
                    <a:pt x="20703" y="19580"/>
                    <a:pt x="20759" y="19632"/>
                  </a:cubicBezTo>
                  <a:cubicBezTo>
                    <a:pt x="20814" y="19683"/>
                    <a:pt x="20865" y="19787"/>
                    <a:pt x="20890" y="19709"/>
                  </a:cubicBezTo>
                  <a:cubicBezTo>
                    <a:pt x="20915" y="19632"/>
                    <a:pt x="20915" y="19373"/>
                    <a:pt x="20915" y="18984"/>
                  </a:cubicBezTo>
                  <a:cubicBezTo>
                    <a:pt x="20915" y="18596"/>
                    <a:pt x="20915" y="18078"/>
                    <a:pt x="20900" y="17689"/>
                  </a:cubicBezTo>
                  <a:cubicBezTo>
                    <a:pt x="20885" y="17301"/>
                    <a:pt x="20854" y="17042"/>
                    <a:pt x="20834" y="16783"/>
                  </a:cubicBezTo>
                  <a:cubicBezTo>
                    <a:pt x="20814" y="16524"/>
                    <a:pt x="20804" y="16265"/>
                    <a:pt x="20819" y="16213"/>
                  </a:cubicBezTo>
                  <a:cubicBezTo>
                    <a:pt x="20834" y="16161"/>
                    <a:pt x="20875" y="16317"/>
                    <a:pt x="21006" y="16783"/>
                  </a:cubicBezTo>
                  <a:cubicBezTo>
                    <a:pt x="21137" y="17249"/>
                    <a:pt x="21358" y="18026"/>
                    <a:pt x="21474" y="18544"/>
                  </a:cubicBezTo>
                  <a:cubicBezTo>
                    <a:pt x="21590" y="19062"/>
                    <a:pt x="21600" y="19321"/>
                    <a:pt x="21519" y="19787"/>
                  </a:cubicBezTo>
                  <a:cubicBezTo>
                    <a:pt x="21439" y="20253"/>
                    <a:pt x="21268" y="20927"/>
                    <a:pt x="2109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9372935" y="4088269"/>
              <a:ext cx="365284" cy="393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67" fill="norm" stroke="1" extrusionOk="0">
                  <a:moveTo>
                    <a:pt x="18816" y="1448"/>
                  </a:moveTo>
                  <a:cubicBezTo>
                    <a:pt x="19561" y="755"/>
                    <a:pt x="20306" y="62"/>
                    <a:pt x="20120" y="4"/>
                  </a:cubicBezTo>
                  <a:cubicBezTo>
                    <a:pt x="19933" y="-54"/>
                    <a:pt x="18816" y="524"/>
                    <a:pt x="16706" y="1563"/>
                  </a:cubicBezTo>
                  <a:cubicBezTo>
                    <a:pt x="14595" y="2603"/>
                    <a:pt x="11492" y="4104"/>
                    <a:pt x="9692" y="5028"/>
                  </a:cubicBezTo>
                  <a:cubicBezTo>
                    <a:pt x="7892" y="5952"/>
                    <a:pt x="7395" y="6299"/>
                    <a:pt x="6775" y="6876"/>
                  </a:cubicBezTo>
                  <a:cubicBezTo>
                    <a:pt x="6154" y="7454"/>
                    <a:pt x="5409" y="8263"/>
                    <a:pt x="5409" y="8725"/>
                  </a:cubicBezTo>
                  <a:cubicBezTo>
                    <a:pt x="5409" y="9187"/>
                    <a:pt x="6154" y="9302"/>
                    <a:pt x="7147" y="9418"/>
                  </a:cubicBezTo>
                  <a:cubicBezTo>
                    <a:pt x="8140" y="9533"/>
                    <a:pt x="9382" y="9649"/>
                    <a:pt x="10437" y="9880"/>
                  </a:cubicBezTo>
                  <a:cubicBezTo>
                    <a:pt x="11492" y="10111"/>
                    <a:pt x="12361" y="10457"/>
                    <a:pt x="12795" y="10919"/>
                  </a:cubicBezTo>
                  <a:cubicBezTo>
                    <a:pt x="13230" y="11381"/>
                    <a:pt x="13230" y="11959"/>
                    <a:pt x="12361" y="12941"/>
                  </a:cubicBezTo>
                  <a:cubicBezTo>
                    <a:pt x="11492" y="13922"/>
                    <a:pt x="9754" y="15309"/>
                    <a:pt x="7644" y="16579"/>
                  </a:cubicBezTo>
                  <a:cubicBezTo>
                    <a:pt x="5533" y="17850"/>
                    <a:pt x="3051" y="19005"/>
                    <a:pt x="1623" y="19813"/>
                  </a:cubicBezTo>
                  <a:cubicBezTo>
                    <a:pt x="195" y="20622"/>
                    <a:pt x="-177" y="21084"/>
                    <a:pt x="71" y="21315"/>
                  </a:cubicBezTo>
                  <a:cubicBezTo>
                    <a:pt x="320" y="21546"/>
                    <a:pt x="1189" y="21546"/>
                    <a:pt x="3671" y="21084"/>
                  </a:cubicBezTo>
                  <a:cubicBezTo>
                    <a:pt x="6154" y="20622"/>
                    <a:pt x="10251" y="19698"/>
                    <a:pt x="13478" y="19178"/>
                  </a:cubicBezTo>
                  <a:cubicBezTo>
                    <a:pt x="16706" y="18658"/>
                    <a:pt x="19064" y="18543"/>
                    <a:pt x="21423" y="18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9820768" y="4224451"/>
              <a:ext cx="215901" cy="18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0" y="4127"/>
                  </a:moveTo>
                  <a:cubicBezTo>
                    <a:pt x="635" y="3167"/>
                    <a:pt x="1271" y="2207"/>
                    <a:pt x="2224" y="1847"/>
                  </a:cubicBezTo>
                  <a:cubicBezTo>
                    <a:pt x="3176" y="1487"/>
                    <a:pt x="4447" y="1727"/>
                    <a:pt x="6035" y="3407"/>
                  </a:cubicBezTo>
                  <a:cubicBezTo>
                    <a:pt x="7624" y="5087"/>
                    <a:pt x="9529" y="8207"/>
                    <a:pt x="9529" y="11447"/>
                  </a:cubicBezTo>
                  <a:cubicBezTo>
                    <a:pt x="9529" y="14687"/>
                    <a:pt x="7624" y="18047"/>
                    <a:pt x="6035" y="19727"/>
                  </a:cubicBezTo>
                  <a:cubicBezTo>
                    <a:pt x="4447" y="21407"/>
                    <a:pt x="3176" y="21407"/>
                    <a:pt x="2541" y="20567"/>
                  </a:cubicBezTo>
                  <a:cubicBezTo>
                    <a:pt x="1906" y="19727"/>
                    <a:pt x="1906" y="18047"/>
                    <a:pt x="3812" y="15047"/>
                  </a:cubicBezTo>
                  <a:cubicBezTo>
                    <a:pt x="5718" y="12047"/>
                    <a:pt x="9529" y="7727"/>
                    <a:pt x="11859" y="5207"/>
                  </a:cubicBezTo>
                  <a:cubicBezTo>
                    <a:pt x="14188" y="2687"/>
                    <a:pt x="15035" y="1967"/>
                    <a:pt x="15988" y="1247"/>
                  </a:cubicBezTo>
                  <a:cubicBezTo>
                    <a:pt x="16941" y="527"/>
                    <a:pt x="18000" y="-193"/>
                    <a:pt x="18318" y="47"/>
                  </a:cubicBezTo>
                  <a:cubicBezTo>
                    <a:pt x="18635" y="287"/>
                    <a:pt x="18212" y="1487"/>
                    <a:pt x="17576" y="2807"/>
                  </a:cubicBezTo>
                  <a:cubicBezTo>
                    <a:pt x="16941" y="4127"/>
                    <a:pt x="16094" y="5567"/>
                    <a:pt x="15565" y="6887"/>
                  </a:cubicBezTo>
                  <a:cubicBezTo>
                    <a:pt x="15035" y="8207"/>
                    <a:pt x="14824" y="9407"/>
                    <a:pt x="15882" y="10367"/>
                  </a:cubicBezTo>
                  <a:cubicBezTo>
                    <a:pt x="16941" y="11327"/>
                    <a:pt x="19271" y="12047"/>
                    <a:pt x="21600" y="127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0036668" y="4025900"/>
              <a:ext cx="146051" cy="123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0"/>
                  </a:moveTo>
                  <a:cubicBezTo>
                    <a:pt x="1565" y="0"/>
                    <a:pt x="3130" y="0"/>
                    <a:pt x="5009" y="2197"/>
                  </a:cubicBezTo>
                  <a:cubicBezTo>
                    <a:pt x="6887" y="4393"/>
                    <a:pt x="9078" y="8786"/>
                    <a:pt x="9391" y="11898"/>
                  </a:cubicBezTo>
                  <a:cubicBezTo>
                    <a:pt x="9704" y="15010"/>
                    <a:pt x="8139" y="16841"/>
                    <a:pt x="6730" y="18305"/>
                  </a:cubicBezTo>
                  <a:cubicBezTo>
                    <a:pt x="5322" y="19769"/>
                    <a:pt x="4070" y="20868"/>
                    <a:pt x="4383" y="21234"/>
                  </a:cubicBezTo>
                  <a:cubicBezTo>
                    <a:pt x="4696" y="21600"/>
                    <a:pt x="6574" y="21234"/>
                    <a:pt x="9704" y="21051"/>
                  </a:cubicBezTo>
                  <a:cubicBezTo>
                    <a:pt x="12835" y="20868"/>
                    <a:pt x="17217" y="20868"/>
                    <a:pt x="21600" y="20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0221288" y="4150601"/>
              <a:ext cx="160187" cy="533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522" fill="norm" stroke="1" extrusionOk="0">
                  <a:moveTo>
                    <a:pt x="5681" y="10082"/>
                  </a:moveTo>
                  <a:cubicBezTo>
                    <a:pt x="4861" y="11960"/>
                    <a:pt x="4040" y="13838"/>
                    <a:pt x="3220" y="15546"/>
                  </a:cubicBezTo>
                  <a:cubicBezTo>
                    <a:pt x="2400" y="17253"/>
                    <a:pt x="1580" y="18790"/>
                    <a:pt x="1033" y="19857"/>
                  </a:cubicBezTo>
                  <a:cubicBezTo>
                    <a:pt x="486" y="20924"/>
                    <a:pt x="212" y="21522"/>
                    <a:pt x="76" y="21522"/>
                  </a:cubicBezTo>
                  <a:cubicBezTo>
                    <a:pt x="-61" y="21522"/>
                    <a:pt x="-61" y="20924"/>
                    <a:pt x="486" y="19217"/>
                  </a:cubicBezTo>
                  <a:cubicBezTo>
                    <a:pt x="1033" y="17509"/>
                    <a:pt x="2126" y="14692"/>
                    <a:pt x="3357" y="11960"/>
                  </a:cubicBezTo>
                  <a:cubicBezTo>
                    <a:pt x="4587" y="9228"/>
                    <a:pt x="5954" y="6581"/>
                    <a:pt x="7321" y="4746"/>
                  </a:cubicBezTo>
                  <a:cubicBezTo>
                    <a:pt x="8688" y="2910"/>
                    <a:pt x="10055" y="1886"/>
                    <a:pt x="11286" y="1203"/>
                  </a:cubicBezTo>
                  <a:cubicBezTo>
                    <a:pt x="12516" y="520"/>
                    <a:pt x="13610" y="178"/>
                    <a:pt x="14840" y="50"/>
                  </a:cubicBezTo>
                  <a:cubicBezTo>
                    <a:pt x="16071" y="-78"/>
                    <a:pt x="17438" y="7"/>
                    <a:pt x="18805" y="690"/>
                  </a:cubicBezTo>
                  <a:cubicBezTo>
                    <a:pt x="20172" y="1373"/>
                    <a:pt x="21539" y="2654"/>
                    <a:pt x="20035" y="3935"/>
                  </a:cubicBezTo>
                  <a:cubicBezTo>
                    <a:pt x="18531" y="5215"/>
                    <a:pt x="14157" y="6496"/>
                    <a:pt x="11286" y="7179"/>
                  </a:cubicBezTo>
                  <a:cubicBezTo>
                    <a:pt x="8415" y="7862"/>
                    <a:pt x="7048" y="7947"/>
                    <a:pt x="5681" y="80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0379568" y="4279899"/>
              <a:ext cx="10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10430368" y="4324350"/>
              <a:ext cx="762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2618"/>
                    <a:pt x="8400" y="5236"/>
                    <a:pt x="4800" y="8836"/>
                  </a:cubicBezTo>
                  <a:cubicBezTo>
                    <a:pt x="1200" y="12436"/>
                    <a:pt x="60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0578119" y="4125504"/>
              <a:ext cx="93550" cy="30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40" fill="norm" stroke="1" extrusionOk="0">
                  <a:moveTo>
                    <a:pt x="21214" y="142"/>
                  </a:moveTo>
                  <a:cubicBezTo>
                    <a:pt x="18814" y="-9"/>
                    <a:pt x="16414" y="-160"/>
                    <a:pt x="13774" y="369"/>
                  </a:cubicBezTo>
                  <a:cubicBezTo>
                    <a:pt x="11134" y="897"/>
                    <a:pt x="8254" y="2106"/>
                    <a:pt x="5614" y="4900"/>
                  </a:cubicBezTo>
                  <a:cubicBezTo>
                    <a:pt x="2974" y="7695"/>
                    <a:pt x="574" y="12075"/>
                    <a:pt x="94" y="15096"/>
                  </a:cubicBezTo>
                  <a:cubicBezTo>
                    <a:pt x="-386" y="18117"/>
                    <a:pt x="1054" y="19778"/>
                    <a:pt x="2494" y="21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0684368" y="4201759"/>
              <a:ext cx="133351" cy="147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4843"/>
                  </a:moveTo>
                  <a:cubicBezTo>
                    <a:pt x="686" y="3322"/>
                    <a:pt x="1371" y="1801"/>
                    <a:pt x="2571" y="888"/>
                  </a:cubicBezTo>
                  <a:cubicBezTo>
                    <a:pt x="3771" y="-25"/>
                    <a:pt x="5486" y="-329"/>
                    <a:pt x="7200" y="432"/>
                  </a:cubicBezTo>
                  <a:cubicBezTo>
                    <a:pt x="8914" y="1192"/>
                    <a:pt x="10629" y="3017"/>
                    <a:pt x="10971" y="6212"/>
                  </a:cubicBezTo>
                  <a:cubicBezTo>
                    <a:pt x="11314" y="9406"/>
                    <a:pt x="10286" y="13970"/>
                    <a:pt x="9257" y="16860"/>
                  </a:cubicBezTo>
                  <a:cubicBezTo>
                    <a:pt x="8229" y="19750"/>
                    <a:pt x="7200" y="20967"/>
                    <a:pt x="6000" y="21119"/>
                  </a:cubicBezTo>
                  <a:cubicBezTo>
                    <a:pt x="4800" y="21271"/>
                    <a:pt x="3429" y="20358"/>
                    <a:pt x="2914" y="18077"/>
                  </a:cubicBezTo>
                  <a:cubicBezTo>
                    <a:pt x="2400" y="15795"/>
                    <a:pt x="2743" y="12144"/>
                    <a:pt x="3429" y="9102"/>
                  </a:cubicBezTo>
                  <a:cubicBezTo>
                    <a:pt x="4114" y="6060"/>
                    <a:pt x="5143" y="3626"/>
                    <a:pt x="6171" y="3322"/>
                  </a:cubicBezTo>
                  <a:cubicBezTo>
                    <a:pt x="7200" y="3017"/>
                    <a:pt x="8229" y="4843"/>
                    <a:pt x="10800" y="7581"/>
                  </a:cubicBezTo>
                  <a:cubicBezTo>
                    <a:pt x="13371" y="10319"/>
                    <a:pt x="17486" y="13970"/>
                    <a:pt x="21600" y="176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0893918" y="4089400"/>
              <a:ext cx="41366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9720" y="0"/>
                  </a:moveTo>
                  <a:cubicBezTo>
                    <a:pt x="15120" y="4286"/>
                    <a:pt x="20520" y="8571"/>
                    <a:pt x="21060" y="12000"/>
                  </a:cubicBezTo>
                  <a:cubicBezTo>
                    <a:pt x="21600" y="15429"/>
                    <a:pt x="17280" y="18000"/>
                    <a:pt x="12960" y="19457"/>
                  </a:cubicBezTo>
                  <a:cubicBezTo>
                    <a:pt x="8640" y="20914"/>
                    <a:pt x="4320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0443068" y="3915833"/>
              <a:ext cx="16510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329"/>
                    <a:pt x="0" y="19059"/>
                    <a:pt x="1800" y="15882"/>
                  </a:cubicBezTo>
                  <a:cubicBezTo>
                    <a:pt x="3600" y="12706"/>
                    <a:pt x="7200" y="7624"/>
                    <a:pt x="9692" y="4447"/>
                  </a:cubicBezTo>
                  <a:cubicBezTo>
                    <a:pt x="12185" y="1271"/>
                    <a:pt x="13569" y="0"/>
                    <a:pt x="14538" y="0"/>
                  </a:cubicBezTo>
                  <a:cubicBezTo>
                    <a:pt x="15508" y="0"/>
                    <a:pt x="16062" y="1271"/>
                    <a:pt x="17169" y="4955"/>
                  </a:cubicBezTo>
                  <a:cubicBezTo>
                    <a:pt x="18277" y="8640"/>
                    <a:pt x="19938" y="14739"/>
                    <a:pt x="21600" y="208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0735168" y="4197350"/>
              <a:ext cx="381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400"/>
                    <a:pt x="7200" y="4800"/>
                    <a:pt x="3600" y="8400"/>
                  </a:cubicBezTo>
                  <a:cubicBezTo>
                    <a:pt x="0" y="12000"/>
                    <a:pt x="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1173318" y="3492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11528918" y="393700"/>
              <a:ext cx="139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9039718" y="5175250"/>
              <a:ext cx="177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9046068" y="5321300"/>
              <a:ext cx="139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9541368" y="5156200"/>
              <a:ext cx="127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43"/>
                    <a:pt x="14400" y="10286"/>
                    <a:pt x="10800" y="13886"/>
                  </a:cubicBezTo>
                  <a:cubicBezTo>
                    <a:pt x="7200" y="17486"/>
                    <a:pt x="36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9585818" y="4954179"/>
              <a:ext cx="127001" cy="17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3714"/>
                  </a:moveTo>
                  <a:cubicBezTo>
                    <a:pt x="360" y="2428"/>
                    <a:pt x="720" y="1143"/>
                    <a:pt x="1980" y="500"/>
                  </a:cubicBezTo>
                  <a:cubicBezTo>
                    <a:pt x="3240" y="-143"/>
                    <a:pt x="5400" y="-143"/>
                    <a:pt x="7020" y="371"/>
                  </a:cubicBezTo>
                  <a:cubicBezTo>
                    <a:pt x="8640" y="886"/>
                    <a:pt x="9720" y="1914"/>
                    <a:pt x="10620" y="3714"/>
                  </a:cubicBezTo>
                  <a:cubicBezTo>
                    <a:pt x="11520" y="5514"/>
                    <a:pt x="12240" y="8086"/>
                    <a:pt x="11880" y="9886"/>
                  </a:cubicBezTo>
                  <a:cubicBezTo>
                    <a:pt x="11520" y="11686"/>
                    <a:pt x="10080" y="12714"/>
                    <a:pt x="8100" y="13743"/>
                  </a:cubicBezTo>
                  <a:cubicBezTo>
                    <a:pt x="6120" y="14771"/>
                    <a:pt x="3600" y="15800"/>
                    <a:pt x="3420" y="16571"/>
                  </a:cubicBezTo>
                  <a:cubicBezTo>
                    <a:pt x="3240" y="17343"/>
                    <a:pt x="5400" y="17857"/>
                    <a:pt x="8820" y="18628"/>
                  </a:cubicBezTo>
                  <a:cubicBezTo>
                    <a:pt x="12240" y="19400"/>
                    <a:pt x="16920" y="20428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9712818" y="534670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0112868" y="5099050"/>
              <a:ext cx="15694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200"/>
                    <a:pt x="21600" y="8400"/>
                    <a:pt x="18900" y="12000"/>
                  </a:cubicBezTo>
                  <a:cubicBezTo>
                    <a:pt x="16200" y="15600"/>
                    <a:pt x="810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0017618" y="5374430"/>
              <a:ext cx="26035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66" y="2735"/>
                    <a:pt x="9132" y="-1585"/>
                    <a:pt x="12732" y="575"/>
                  </a:cubicBezTo>
                  <a:cubicBezTo>
                    <a:pt x="16332" y="2735"/>
                    <a:pt x="18966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10115778" y="5461000"/>
              <a:ext cx="79641" cy="233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44" fill="norm" stroke="1" extrusionOk="0">
                  <a:moveTo>
                    <a:pt x="7745" y="0"/>
                  </a:moveTo>
                  <a:cubicBezTo>
                    <a:pt x="5471" y="584"/>
                    <a:pt x="3198" y="1168"/>
                    <a:pt x="1776" y="1946"/>
                  </a:cubicBezTo>
                  <a:cubicBezTo>
                    <a:pt x="355" y="2724"/>
                    <a:pt x="-213" y="3697"/>
                    <a:pt x="71" y="4962"/>
                  </a:cubicBezTo>
                  <a:cubicBezTo>
                    <a:pt x="355" y="6227"/>
                    <a:pt x="1492" y="7784"/>
                    <a:pt x="3482" y="8562"/>
                  </a:cubicBezTo>
                  <a:cubicBezTo>
                    <a:pt x="5471" y="9341"/>
                    <a:pt x="8313" y="9341"/>
                    <a:pt x="11155" y="9146"/>
                  </a:cubicBezTo>
                  <a:cubicBezTo>
                    <a:pt x="13998" y="8951"/>
                    <a:pt x="16840" y="8562"/>
                    <a:pt x="17692" y="8854"/>
                  </a:cubicBezTo>
                  <a:cubicBezTo>
                    <a:pt x="18545" y="9146"/>
                    <a:pt x="17408" y="10119"/>
                    <a:pt x="16555" y="11968"/>
                  </a:cubicBezTo>
                  <a:cubicBezTo>
                    <a:pt x="15703" y="13816"/>
                    <a:pt x="15134" y="16541"/>
                    <a:pt x="14850" y="18389"/>
                  </a:cubicBezTo>
                  <a:cubicBezTo>
                    <a:pt x="14566" y="20238"/>
                    <a:pt x="14566" y="21211"/>
                    <a:pt x="15703" y="21405"/>
                  </a:cubicBezTo>
                  <a:cubicBezTo>
                    <a:pt x="16840" y="21600"/>
                    <a:pt x="19113" y="21016"/>
                    <a:pt x="21387" y="204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10455768" y="536575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10528511" y="5314950"/>
              <a:ext cx="9808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710"/>
                    <a:pt x="-1585" y="11421"/>
                    <a:pt x="575" y="15021"/>
                  </a:cubicBezTo>
                  <a:cubicBezTo>
                    <a:pt x="2735" y="18621"/>
                    <a:pt x="11375" y="2011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1052668" y="5124450"/>
              <a:ext cx="190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80"/>
                    <a:pt x="7200" y="8960"/>
                    <a:pt x="3600" y="12560"/>
                  </a:cubicBezTo>
                  <a:cubicBezTo>
                    <a:pt x="0" y="16160"/>
                    <a:pt x="0" y="18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1101351" y="4920030"/>
              <a:ext cx="110068" cy="166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5400" y="5079"/>
                  </a:moveTo>
                  <a:cubicBezTo>
                    <a:pt x="5815" y="3712"/>
                    <a:pt x="6231" y="2345"/>
                    <a:pt x="8100" y="1388"/>
                  </a:cubicBezTo>
                  <a:cubicBezTo>
                    <a:pt x="9969" y="431"/>
                    <a:pt x="13292" y="-116"/>
                    <a:pt x="15992" y="21"/>
                  </a:cubicBezTo>
                  <a:cubicBezTo>
                    <a:pt x="18692" y="157"/>
                    <a:pt x="20769" y="978"/>
                    <a:pt x="19108" y="3849"/>
                  </a:cubicBezTo>
                  <a:cubicBezTo>
                    <a:pt x="17446" y="6719"/>
                    <a:pt x="12046" y="11641"/>
                    <a:pt x="7685" y="14922"/>
                  </a:cubicBezTo>
                  <a:cubicBezTo>
                    <a:pt x="3323" y="18203"/>
                    <a:pt x="0" y="19843"/>
                    <a:pt x="0" y="20664"/>
                  </a:cubicBezTo>
                  <a:cubicBezTo>
                    <a:pt x="0" y="21484"/>
                    <a:pt x="3323" y="21484"/>
                    <a:pt x="7477" y="21484"/>
                  </a:cubicBezTo>
                  <a:cubicBezTo>
                    <a:pt x="11631" y="21484"/>
                    <a:pt x="16615" y="21484"/>
                    <a:pt x="21600" y="21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1230468" y="525780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1414618" y="5111750"/>
              <a:ext cx="635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229"/>
                    <a:pt x="21600" y="4457"/>
                    <a:pt x="18000" y="8057"/>
                  </a:cubicBezTo>
                  <a:cubicBezTo>
                    <a:pt x="14400" y="11657"/>
                    <a:pt x="7200" y="166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1300318" y="5435036"/>
              <a:ext cx="1905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00" y="11375"/>
                    <a:pt x="12000" y="2735"/>
                    <a:pt x="15600" y="575"/>
                  </a:cubicBezTo>
                  <a:cubicBezTo>
                    <a:pt x="19200" y="-1585"/>
                    <a:pt x="20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1393108" y="5486400"/>
              <a:ext cx="74843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600" fill="norm" stroke="1" extrusionOk="0">
                  <a:moveTo>
                    <a:pt x="5933" y="0"/>
                  </a:moveTo>
                  <a:cubicBezTo>
                    <a:pt x="3597" y="635"/>
                    <a:pt x="1262" y="1271"/>
                    <a:pt x="387" y="2753"/>
                  </a:cubicBezTo>
                  <a:cubicBezTo>
                    <a:pt x="-489" y="4235"/>
                    <a:pt x="95" y="6565"/>
                    <a:pt x="2430" y="7941"/>
                  </a:cubicBezTo>
                  <a:cubicBezTo>
                    <a:pt x="4765" y="9318"/>
                    <a:pt x="8852" y="9741"/>
                    <a:pt x="12354" y="9529"/>
                  </a:cubicBezTo>
                  <a:cubicBezTo>
                    <a:pt x="15857" y="9318"/>
                    <a:pt x="18776" y="8471"/>
                    <a:pt x="19943" y="8682"/>
                  </a:cubicBezTo>
                  <a:cubicBezTo>
                    <a:pt x="21111" y="8894"/>
                    <a:pt x="20527" y="10165"/>
                    <a:pt x="20235" y="12494"/>
                  </a:cubicBezTo>
                  <a:cubicBezTo>
                    <a:pt x="19943" y="14824"/>
                    <a:pt x="19943" y="18212"/>
                    <a:pt x="199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1744818" y="53657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1744818" y="5480050"/>
              <a:ext cx="139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2081368" y="5213350"/>
              <a:ext cx="254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80"/>
                    <a:pt x="7200" y="11160"/>
                    <a:pt x="3600" y="14760"/>
                  </a:cubicBezTo>
                  <a:cubicBezTo>
                    <a:pt x="0" y="18360"/>
                    <a:pt x="0" y="19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2106768" y="5283200"/>
              <a:ext cx="1206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2618"/>
                    <a:pt x="15537" y="5236"/>
                    <a:pt x="11937" y="8836"/>
                  </a:cubicBezTo>
                  <a:cubicBezTo>
                    <a:pt x="8337" y="12436"/>
                    <a:pt x="4168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2172125" y="5518876"/>
              <a:ext cx="150544" cy="17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508" fill="norm" stroke="1" extrusionOk="0">
                  <a:moveTo>
                    <a:pt x="1516" y="3108"/>
                  </a:moveTo>
                  <a:cubicBezTo>
                    <a:pt x="2700" y="2041"/>
                    <a:pt x="3883" y="975"/>
                    <a:pt x="5363" y="441"/>
                  </a:cubicBezTo>
                  <a:cubicBezTo>
                    <a:pt x="6842" y="-92"/>
                    <a:pt x="8618" y="-92"/>
                    <a:pt x="10245" y="175"/>
                  </a:cubicBezTo>
                  <a:cubicBezTo>
                    <a:pt x="11872" y="441"/>
                    <a:pt x="13352" y="975"/>
                    <a:pt x="13500" y="2441"/>
                  </a:cubicBezTo>
                  <a:cubicBezTo>
                    <a:pt x="13648" y="3908"/>
                    <a:pt x="12464" y="6308"/>
                    <a:pt x="11133" y="8041"/>
                  </a:cubicBezTo>
                  <a:cubicBezTo>
                    <a:pt x="9801" y="9775"/>
                    <a:pt x="8322" y="10841"/>
                    <a:pt x="6103" y="12575"/>
                  </a:cubicBezTo>
                  <a:cubicBezTo>
                    <a:pt x="3883" y="14308"/>
                    <a:pt x="924" y="16708"/>
                    <a:pt x="185" y="17908"/>
                  </a:cubicBezTo>
                  <a:cubicBezTo>
                    <a:pt x="-555" y="19108"/>
                    <a:pt x="924" y="19108"/>
                    <a:pt x="4771" y="19508"/>
                  </a:cubicBezTo>
                  <a:cubicBezTo>
                    <a:pt x="8618" y="19908"/>
                    <a:pt x="14831" y="20708"/>
                    <a:pt x="21045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2010268" y="49974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2022968" y="5156200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2823701" y="4963655"/>
              <a:ext cx="424818" cy="436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99" fill="norm" stroke="1" extrusionOk="0">
                  <a:moveTo>
                    <a:pt x="3160" y="5371"/>
                  </a:moveTo>
                  <a:cubicBezTo>
                    <a:pt x="5714" y="5267"/>
                    <a:pt x="8267" y="5164"/>
                    <a:pt x="10236" y="4750"/>
                  </a:cubicBezTo>
                  <a:cubicBezTo>
                    <a:pt x="12204" y="4337"/>
                    <a:pt x="13588" y="3614"/>
                    <a:pt x="14332" y="2787"/>
                  </a:cubicBezTo>
                  <a:cubicBezTo>
                    <a:pt x="15077" y="1960"/>
                    <a:pt x="15184" y="1030"/>
                    <a:pt x="14971" y="513"/>
                  </a:cubicBezTo>
                  <a:cubicBezTo>
                    <a:pt x="14758" y="-4"/>
                    <a:pt x="14226" y="-107"/>
                    <a:pt x="13002" y="100"/>
                  </a:cubicBezTo>
                  <a:cubicBezTo>
                    <a:pt x="11779" y="306"/>
                    <a:pt x="9863" y="823"/>
                    <a:pt x="7682" y="2322"/>
                  </a:cubicBezTo>
                  <a:cubicBezTo>
                    <a:pt x="5501" y="3820"/>
                    <a:pt x="3054" y="6301"/>
                    <a:pt x="1617" y="8729"/>
                  </a:cubicBezTo>
                  <a:cubicBezTo>
                    <a:pt x="181" y="11158"/>
                    <a:pt x="-245" y="13535"/>
                    <a:pt x="127" y="15550"/>
                  </a:cubicBezTo>
                  <a:cubicBezTo>
                    <a:pt x="500" y="17566"/>
                    <a:pt x="1670" y="19219"/>
                    <a:pt x="4011" y="20201"/>
                  </a:cubicBezTo>
                  <a:cubicBezTo>
                    <a:pt x="6352" y="21183"/>
                    <a:pt x="9863" y="21493"/>
                    <a:pt x="12949" y="21183"/>
                  </a:cubicBezTo>
                  <a:cubicBezTo>
                    <a:pt x="16035" y="20873"/>
                    <a:pt x="18695" y="19943"/>
                    <a:pt x="21355" y="19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3292968" y="4219310"/>
              <a:ext cx="1460501" cy="67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16812"/>
                  </a:moveTo>
                  <a:cubicBezTo>
                    <a:pt x="188" y="18154"/>
                    <a:pt x="376" y="19495"/>
                    <a:pt x="532" y="20334"/>
                  </a:cubicBezTo>
                  <a:cubicBezTo>
                    <a:pt x="689" y="21173"/>
                    <a:pt x="814" y="21508"/>
                    <a:pt x="923" y="21541"/>
                  </a:cubicBezTo>
                  <a:cubicBezTo>
                    <a:pt x="1033" y="21575"/>
                    <a:pt x="1127" y="21307"/>
                    <a:pt x="1237" y="19999"/>
                  </a:cubicBezTo>
                  <a:cubicBezTo>
                    <a:pt x="1346" y="18691"/>
                    <a:pt x="1471" y="16343"/>
                    <a:pt x="1534" y="13727"/>
                  </a:cubicBezTo>
                  <a:cubicBezTo>
                    <a:pt x="1597" y="11110"/>
                    <a:pt x="1597" y="8226"/>
                    <a:pt x="1597" y="6381"/>
                  </a:cubicBezTo>
                  <a:cubicBezTo>
                    <a:pt x="1597" y="4536"/>
                    <a:pt x="1597" y="3732"/>
                    <a:pt x="1597" y="3161"/>
                  </a:cubicBezTo>
                  <a:cubicBezTo>
                    <a:pt x="1597" y="2591"/>
                    <a:pt x="1597" y="2256"/>
                    <a:pt x="1659" y="1987"/>
                  </a:cubicBezTo>
                  <a:cubicBezTo>
                    <a:pt x="1722" y="1719"/>
                    <a:pt x="1847" y="1518"/>
                    <a:pt x="2207" y="1350"/>
                  </a:cubicBezTo>
                  <a:cubicBezTo>
                    <a:pt x="2567" y="1182"/>
                    <a:pt x="3162" y="1048"/>
                    <a:pt x="3944" y="847"/>
                  </a:cubicBezTo>
                  <a:cubicBezTo>
                    <a:pt x="4727" y="646"/>
                    <a:pt x="5697" y="377"/>
                    <a:pt x="6777" y="210"/>
                  </a:cubicBezTo>
                  <a:cubicBezTo>
                    <a:pt x="7857" y="42"/>
                    <a:pt x="9047" y="-25"/>
                    <a:pt x="10221" y="9"/>
                  </a:cubicBezTo>
                  <a:cubicBezTo>
                    <a:pt x="11395" y="42"/>
                    <a:pt x="12553" y="176"/>
                    <a:pt x="13758" y="377"/>
                  </a:cubicBezTo>
                  <a:cubicBezTo>
                    <a:pt x="14963" y="579"/>
                    <a:pt x="16216" y="847"/>
                    <a:pt x="17343" y="1048"/>
                  </a:cubicBezTo>
                  <a:cubicBezTo>
                    <a:pt x="18470" y="1250"/>
                    <a:pt x="19471" y="1384"/>
                    <a:pt x="20160" y="1451"/>
                  </a:cubicBezTo>
                  <a:cubicBezTo>
                    <a:pt x="20849" y="1518"/>
                    <a:pt x="21224" y="1518"/>
                    <a:pt x="21600" y="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3651461" y="4337050"/>
              <a:ext cx="980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145"/>
                    <a:pt x="-1585" y="8291"/>
                    <a:pt x="575" y="11891"/>
                  </a:cubicBezTo>
                  <a:cubicBezTo>
                    <a:pt x="2735" y="15491"/>
                    <a:pt x="11375" y="1854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3585068" y="4584699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3597768" y="4700653"/>
              <a:ext cx="209551" cy="15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9" fill="norm" stroke="1" extrusionOk="0">
                  <a:moveTo>
                    <a:pt x="0" y="631"/>
                  </a:moveTo>
                  <a:cubicBezTo>
                    <a:pt x="3055" y="62"/>
                    <a:pt x="6109" y="-506"/>
                    <a:pt x="8182" y="773"/>
                  </a:cubicBezTo>
                  <a:cubicBezTo>
                    <a:pt x="10255" y="2052"/>
                    <a:pt x="11345" y="5178"/>
                    <a:pt x="10800" y="8305"/>
                  </a:cubicBezTo>
                  <a:cubicBezTo>
                    <a:pt x="10255" y="11431"/>
                    <a:pt x="8073" y="14557"/>
                    <a:pt x="6545" y="16689"/>
                  </a:cubicBezTo>
                  <a:cubicBezTo>
                    <a:pt x="5018" y="18820"/>
                    <a:pt x="4145" y="19957"/>
                    <a:pt x="4582" y="20526"/>
                  </a:cubicBezTo>
                  <a:cubicBezTo>
                    <a:pt x="5018" y="21094"/>
                    <a:pt x="6764" y="21094"/>
                    <a:pt x="9818" y="19957"/>
                  </a:cubicBezTo>
                  <a:cubicBezTo>
                    <a:pt x="12873" y="18820"/>
                    <a:pt x="17236" y="16547"/>
                    <a:pt x="21600" y="14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908918" y="4540250"/>
              <a:ext cx="152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162747" y="4393268"/>
              <a:ext cx="203372" cy="44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95" fill="norm" stroke="1" extrusionOk="0">
                  <a:moveTo>
                    <a:pt x="21177" y="1559"/>
                  </a:moveTo>
                  <a:cubicBezTo>
                    <a:pt x="20516" y="1054"/>
                    <a:pt x="19855" y="550"/>
                    <a:pt x="18973" y="247"/>
                  </a:cubicBezTo>
                  <a:cubicBezTo>
                    <a:pt x="18091" y="-56"/>
                    <a:pt x="16989" y="-157"/>
                    <a:pt x="14895" y="398"/>
                  </a:cubicBezTo>
                  <a:cubicBezTo>
                    <a:pt x="12801" y="953"/>
                    <a:pt x="9716" y="2164"/>
                    <a:pt x="7071" y="4385"/>
                  </a:cubicBezTo>
                  <a:cubicBezTo>
                    <a:pt x="4426" y="6606"/>
                    <a:pt x="2222" y="9836"/>
                    <a:pt x="1010" y="12561"/>
                  </a:cubicBezTo>
                  <a:cubicBezTo>
                    <a:pt x="-203" y="15286"/>
                    <a:pt x="-423" y="17507"/>
                    <a:pt x="899" y="19021"/>
                  </a:cubicBezTo>
                  <a:cubicBezTo>
                    <a:pt x="2222" y="20535"/>
                    <a:pt x="5087" y="21342"/>
                    <a:pt x="7842" y="21393"/>
                  </a:cubicBezTo>
                  <a:cubicBezTo>
                    <a:pt x="10597" y="21443"/>
                    <a:pt x="13242" y="20736"/>
                    <a:pt x="15887" y="20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474018" y="4343399"/>
              <a:ext cx="25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731"/>
                    <a:pt x="3363" y="9463"/>
                    <a:pt x="870" y="13063"/>
                  </a:cubicBezTo>
                  <a:cubicBezTo>
                    <a:pt x="-1622" y="16663"/>
                    <a:pt x="1701" y="19131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372468" y="4562972"/>
              <a:ext cx="1778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57" y="12302"/>
                    <a:pt x="11314" y="4448"/>
                    <a:pt x="14914" y="1502"/>
                  </a:cubicBezTo>
                  <a:cubicBezTo>
                    <a:pt x="18514" y="-1443"/>
                    <a:pt x="2005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4423268" y="4664805"/>
              <a:ext cx="171451" cy="102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8" fill="norm" stroke="1" extrusionOk="0">
                  <a:moveTo>
                    <a:pt x="0" y="499"/>
                  </a:moveTo>
                  <a:cubicBezTo>
                    <a:pt x="1333" y="67"/>
                    <a:pt x="2667" y="-365"/>
                    <a:pt x="4400" y="499"/>
                  </a:cubicBezTo>
                  <a:cubicBezTo>
                    <a:pt x="6133" y="1363"/>
                    <a:pt x="8267" y="3523"/>
                    <a:pt x="9200" y="5899"/>
                  </a:cubicBezTo>
                  <a:cubicBezTo>
                    <a:pt x="10133" y="8275"/>
                    <a:pt x="9867" y="10867"/>
                    <a:pt x="9067" y="12811"/>
                  </a:cubicBezTo>
                  <a:cubicBezTo>
                    <a:pt x="8267" y="14755"/>
                    <a:pt x="6933" y="16051"/>
                    <a:pt x="5600" y="17347"/>
                  </a:cubicBezTo>
                  <a:cubicBezTo>
                    <a:pt x="4267" y="18643"/>
                    <a:pt x="2933" y="19939"/>
                    <a:pt x="2933" y="20587"/>
                  </a:cubicBezTo>
                  <a:cubicBezTo>
                    <a:pt x="2933" y="21235"/>
                    <a:pt x="4267" y="21235"/>
                    <a:pt x="7600" y="19723"/>
                  </a:cubicBezTo>
                  <a:cubicBezTo>
                    <a:pt x="10933" y="18211"/>
                    <a:pt x="16267" y="15187"/>
                    <a:pt x="21600" y="12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4620118" y="4430803"/>
              <a:ext cx="98709" cy="33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427" fill="norm" stroke="1" extrusionOk="0">
                  <a:moveTo>
                    <a:pt x="0" y="95"/>
                  </a:moveTo>
                  <a:cubicBezTo>
                    <a:pt x="2700" y="-39"/>
                    <a:pt x="5400" y="-173"/>
                    <a:pt x="9000" y="766"/>
                  </a:cubicBezTo>
                  <a:cubicBezTo>
                    <a:pt x="12600" y="1705"/>
                    <a:pt x="17100" y="3718"/>
                    <a:pt x="19350" y="6401"/>
                  </a:cubicBezTo>
                  <a:cubicBezTo>
                    <a:pt x="21600" y="9084"/>
                    <a:pt x="21600" y="12438"/>
                    <a:pt x="18900" y="15054"/>
                  </a:cubicBezTo>
                  <a:cubicBezTo>
                    <a:pt x="16200" y="17670"/>
                    <a:pt x="10800" y="19549"/>
                    <a:pt x="54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4772518" y="4343399"/>
              <a:ext cx="114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5400" y="1125"/>
                  </a:cubicBezTo>
                  <a:cubicBezTo>
                    <a:pt x="6800" y="2250"/>
                    <a:pt x="7600" y="4500"/>
                    <a:pt x="7800" y="6750"/>
                  </a:cubicBezTo>
                  <a:cubicBezTo>
                    <a:pt x="8000" y="9000"/>
                    <a:pt x="7600" y="11250"/>
                    <a:pt x="6600" y="13500"/>
                  </a:cubicBezTo>
                  <a:cubicBezTo>
                    <a:pt x="5600" y="15750"/>
                    <a:pt x="4000" y="18000"/>
                    <a:pt x="4200" y="19125"/>
                  </a:cubicBezTo>
                  <a:cubicBezTo>
                    <a:pt x="4400" y="20250"/>
                    <a:pt x="6400" y="20250"/>
                    <a:pt x="9600" y="20475"/>
                  </a:cubicBezTo>
                  <a:cubicBezTo>
                    <a:pt x="12800" y="20700"/>
                    <a:pt x="1720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5426568" y="5178143"/>
              <a:ext cx="2476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23" y="11375"/>
                    <a:pt x="11446" y="2735"/>
                    <a:pt x="15046" y="575"/>
                  </a:cubicBezTo>
                  <a:cubicBezTo>
                    <a:pt x="18646" y="-1585"/>
                    <a:pt x="2012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5445618" y="534035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6222090" y="5190846"/>
              <a:ext cx="341129" cy="32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07" fill="norm" stroke="1" extrusionOk="0">
                  <a:moveTo>
                    <a:pt x="1069" y="7431"/>
                  </a:moveTo>
                  <a:cubicBezTo>
                    <a:pt x="676" y="8136"/>
                    <a:pt x="283" y="8842"/>
                    <a:pt x="545" y="9407"/>
                  </a:cubicBezTo>
                  <a:cubicBezTo>
                    <a:pt x="807" y="9972"/>
                    <a:pt x="1723" y="10395"/>
                    <a:pt x="4014" y="10042"/>
                  </a:cubicBezTo>
                  <a:cubicBezTo>
                    <a:pt x="6305" y="9689"/>
                    <a:pt x="9971" y="8560"/>
                    <a:pt x="12523" y="7289"/>
                  </a:cubicBezTo>
                  <a:cubicBezTo>
                    <a:pt x="15076" y="6019"/>
                    <a:pt x="16516" y="4607"/>
                    <a:pt x="17236" y="3478"/>
                  </a:cubicBezTo>
                  <a:cubicBezTo>
                    <a:pt x="17956" y="2348"/>
                    <a:pt x="17956" y="1501"/>
                    <a:pt x="17498" y="866"/>
                  </a:cubicBezTo>
                  <a:cubicBezTo>
                    <a:pt x="17040" y="231"/>
                    <a:pt x="16123" y="-193"/>
                    <a:pt x="14291" y="89"/>
                  </a:cubicBezTo>
                  <a:cubicBezTo>
                    <a:pt x="12458" y="372"/>
                    <a:pt x="9709" y="1360"/>
                    <a:pt x="7025" y="3478"/>
                  </a:cubicBezTo>
                  <a:cubicBezTo>
                    <a:pt x="4342" y="5595"/>
                    <a:pt x="1723" y="8842"/>
                    <a:pt x="611" y="11313"/>
                  </a:cubicBezTo>
                  <a:cubicBezTo>
                    <a:pt x="-502" y="13783"/>
                    <a:pt x="-109" y="15478"/>
                    <a:pt x="1920" y="16960"/>
                  </a:cubicBezTo>
                  <a:cubicBezTo>
                    <a:pt x="3949" y="18442"/>
                    <a:pt x="7614" y="19713"/>
                    <a:pt x="11083" y="20419"/>
                  </a:cubicBezTo>
                  <a:cubicBezTo>
                    <a:pt x="14553" y="21125"/>
                    <a:pt x="17825" y="21266"/>
                    <a:pt x="21098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6563218" y="4464991"/>
              <a:ext cx="882651" cy="61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17113"/>
                  </a:moveTo>
                  <a:cubicBezTo>
                    <a:pt x="311" y="17781"/>
                    <a:pt x="622" y="18449"/>
                    <a:pt x="855" y="19118"/>
                  </a:cubicBezTo>
                  <a:cubicBezTo>
                    <a:pt x="1088" y="19786"/>
                    <a:pt x="1243" y="20454"/>
                    <a:pt x="1424" y="20899"/>
                  </a:cubicBezTo>
                  <a:cubicBezTo>
                    <a:pt x="1606" y="21344"/>
                    <a:pt x="1813" y="21567"/>
                    <a:pt x="1994" y="21530"/>
                  </a:cubicBezTo>
                  <a:cubicBezTo>
                    <a:pt x="2176" y="21493"/>
                    <a:pt x="2331" y="21196"/>
                    <a:pt x="2564" y="19934"/>
                  </a:cubicBezTo>
                  <a:cubicBezTo>
                    <a:pt x="2797" y="18672"/>
                    <a:pt x="3108" y="16445"/>
                    <a:pt x="3289" y="13885"/>
                  </a:cubicBezTo>
                  <a:cubicBezTo>
                    <a:pt x="3471" y="11324"/>
                    <a:pt x="3522" y="8429"/>
                    <a:pt x="3522" y="6165"/>
                  </a:cubicBezTo>
                  <a:cubicBezTo>
                    <a:pt x="3522" y="3901"/>
                    <a:pt x="3471" y="2268"/>
                    <a:pt x="3367" y="1303"/>
                  </a:cubicBezTo>
                  <a:cubicBezTo>
                    <a:pt x="3263" y="338"/>
                    <a:pt x="3108" y="41"/>
                    <a:pt x="3237" y="4"/>
                  </a:cubicBezTo>
                  <a:cubicBezTo>
                    <a:pt x="3367" y="-33"/>
                    <a:pt x="3781" y="190"/>
                    <a:pt x="4895" y="338"/>
                  </a:cubicBezTo>
                  <a:cubicBezTo>
                    <a:pt x="6009" y="487"/>
                    <a:pt x="7822" y="561"/>
                    <a:pt x="9790" y="635"/>
                  </a:cubicBezTo>
                  <a:cubicBezTo>
                    <a:pt x="11758" y="709"/>
                    <a:pt x="13882" y="783"/>
                    <a:pt x="15876" y="969"/>
                  </a:cubicBezTo>
                  <a:cubicBezTo>
                    <a:pt x="17871" y="1155"/>
                    <a:pt x="19735" y="1452"/>
                    <a:pt x="21600" y="1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6893418" y="460375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927"/>
                    <a:pt x="3600" y="7855"/>
                    <a:pt x="7200" y="11455"/>
                  </a:cubicBezTo>
                  <a:cubicBezTo>
                    <a:pt x="10800" y="15055"/>
                    <a:pt x="162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6944218" y="4591049"/>
              <a:ext cx="1079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29" y="1846"/>
                    <a:pt x="19059" y="3692"/>
                    <a:pt x="16094" y="6738"/>
                  </a:cubicBezTo>
                  <a:cubicBezTo>
                    <a:pt x="13129" y="9785"/>
                    <a:pt x="8471" y="14031"/>
                    <a:pt x="5506" y="16708"/>
                  </a:cubicBezTo>
                  <a:cubicBezTo>
                    <a:pt x="2541" y="19385"/>
                    <a:pt x="1271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7040914" y="4705350"/>
              <a:ext cx="10924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600" fill="norm" stroke="1" extrusionOk="0">
                  <a:moveTo>
                    <a:pt x="5835" y="0"/>
                  </a:moveTo>
                  <a:cubicBezTo>
                    <a:pt x="3797" y="2782"/>
                    <a:pt x="1760" y="5564"/>
                    <a:pt x="741" y="7364"/>
                  </a:cubicBezTo>
                  <a:cubicBezTo>
                    <a:pt x="-278" y="9164"/>
                    <a:pt x="-278" y="9982"/>
                    <a:pt x="945" y="10473"/>
                  </a:cubicBezTo>
                  <a:cubicBezTo>
                    <a:pt x="2167" y="10964"/>
                    <a:pt x="4613" y="11127"/>
                    <a:pt x="7465" y="10636"/>
                  </a:cubicBezTo>
                  <a:cubicBezTo>
                    <a:pt x="10318" y="10145"/>
                    <a:pt x="13579" y="9000"/>
                    <a:pt x="16024" y="8182"/>
                  </a:cubicBezTo>
                  <a:cubicBezTo>
                    <a:pt x="18469" y="7364"/>
                    <a:pt x="20099" y="6873"/>
                    <a:pt x="20711" y="7364"/>
                  </a:cubicBezTo>
                  <a:cubicBezTo>
                    <a:pt x="21322" y="7855"/>
                    <a:pt x="20914" y="9327"/>
                    <a:pt x="20711" y="11373"/>
                  </a:cubicBezTo>
                  <a:cubicBezTo>
                    <a:pt x="20507" y="13418"/>
                    <a:pt x="20507" y="16036"/>
                    <a:pt x="20303" y="17836"/>
                  </a:cubicBezTo>
                  <a:cubicBezTo>
                    <a:pt x="20099" y="19636"/>
                    <a:pt x="19692" y="20618"/>
                    <a:pt x="192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2105518" y="636905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2073768" y="6584950"/>
              <a:ext cx="165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2939866" y="6363483"/>
              <a:ext cx="276903" cy="28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911" fill="norm" stroke="1" extrusionOk="0">
                  <a:moveTo>
                    <a:pt x="2732" y="5960"/>
                  </a:moveTo>
                  <a:cubicBezTo>
                    <a:pt x="2569" y="6731"/>
                    <a:pt x="2407" y="7503"/>
                    <a:pt x="2813" y="8197"/>
                  </a:cubicBezTo>
                  <a:cubicBezTo>
                    <a:pt x="3219" y="8891"/>
                    <a:pt x="4193" y="9508"/>
                    <a:pt x="6548" y="8968"/>
                  </a:cubicBezTo>
                  <a:cubicBezTo>
                    <a:pt x="8903" y="8428"/>
                    <a:pt x="12638" y="6731"/>
                    <a:pt x="14750" y="5574"/>
                  </a:cubicBezTo>
                  <a:cubicBezTo>
                    <a:pt x="16861" y="4417"/>
                    <a:pt x="17348" y="3800"/>
                    <a:pt x="17673" y="2951"/>
                  </a:cubicBezTo>
                  <a:cubicBezTo>
                    <a:pt x="17998" y="2103"/>
                    <a:pt x="18160" y="1023"/>
                    <a:pt x="17348" y="405"/>
                  </a:cubicBezTo>
                  <a:cubicBezTo>
                    <a:pt x="16536" y="-212"/>
                    <a:pt x="14750" y="-366"/>
                    <a:pt x="11745" y="1717"/>
                  </a:cubicBezTo>
                  <a:cubicBezTo>
                    <a:pt x="8741" y="3800"/>
                    <a:pt x="4518" y="8120"/>
                    <a:pt x="2244" y="11591"/>
                  </a:cubicBezTo>
                  <a:cubicBezTo>
                    <a:pt x="-29" y="15063"/>
                    <a:pt x="-354" y="17685"/>
                    <a:pt x="296" y="19228"/>
                  </a:cubicBezTo>
                  <a:cubicBezTo>
                    <a:pt x="945" y="20771"/>
                    <a:pt x="2569" y="21234"/>
                    <a:pt x="6223" y="20694"/>
                  </a:cubicBezTo>
                  <a:cubicBezTo>
                    <a:pt x="9878" y="20154"/>
                    <a:pt x="15562" y="18611"/>
                    <a:pt x="21246" y="17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3299318" y="6019800"/>
              <a:ext cx="317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3324718" y="6019800"/>
              <a:ext cx="1016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348"/>
                    <a:pt x="12600" y="4696"/>
                    <a:pt x="9000" y="8296"/>
                  </a:cubicBezTo>
                  <a:cubicBezTo>
                    <a:pt x="5400" y="11896"/>
                    <a:pt x="2700" y="167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3401915" y="6142151"/>
              <a:ext cx="145054" cy="18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69" fill="norm" stroke="1" extrusionOk="0">
                  <a:moveTo>
                    <a:pt x="2670" y="1247"/>
                  </a:moveTo>
                  <a:cubicBezTo>
                    <a:pt x="5488" y="527"/>
                    <a:pt x="8305" y="-193"/>
                    <a:pt x="10183" y="47"/>
                  </a:cubicBezTo>
                  <a:cubicBezTo>
                    <a:pt x="12062" y="287"/>
                    <a:pt x="13001" y="1487"/>
                    <a:pt x="11905" y="4247"/>
                  </a:cubicBezTo>
                  <a:cubicBezTo>
                    <a:pt x="10810" y="7007"/>
                    <a:pt x="7679" y="11327"/>
                    <a:pt x="5018" y="14447"/>
                  </a:cubicBezTo>
                  <a:cubicBezTo>
                    <a:pt x="2357" y="17567"/>
                    <a:pt x="166" y="19487"/>
                    <a:pt x="10" y="20447"/>
                  </a:cubicBezTo>
                  <a:cubicBezTo>
                    <a:pt x="-147" y="21407"/>
                    <a:pt x="1731" y="21407"/>
                    <a:pt x="5644" y="21047"/>
                  </a:cubicBezTo>
                  <a:cubicBezTo>
                    <a:pt x="9557" y="20687"/>
                    <a:pt x="15505" y="19967"/>
                    <a:pt x="21453" y="19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4289918" y="648335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800"/>
                    <a:pt x="12000" y="9600"/>
                    <a:pt x="15600" y="13200"/>
                  </a:cubicBezTo>
                  <a:cubicBezTo>
                    <a:pt x="19200" y="16800"/>
                    <a:pt x="20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4264518" y="6616700"/>
              <a:ext cx="171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4721718" y="6203950"/>
              <a:ext cx="590551" cy="55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16015"/>
                  </a:moveTo>
                  <a:cubicBezTo>
                    <a:pt x="387" y="17658"/>
                    <a:pt x="774" y="19300"/>
                    <a:pt x="1084" y="20286"/>
                  </a:cubicBezTo>
                  <a:cubicBezTo>
                    <a:pt x="1394" y="21271"/>
                    <a:pt x="1626" y="21600"/>
                    <a:pt x="1858" y="21518"/>
                  </a:cubicBezTo>
                  <a:cubicBezTo>
                    <a:pt x="2090" y="21436"/>
                    <a:pt x="2323" y="20943"/>
                    <a:pt x="2516" y="19300"/>
                  </a:cubicBezTo>
                  <a:cubicBezTo>
                    <a:pt x="2710" y="17658"/>
                    <a:pt x="2865" y="14865"/>
                    <a:pt x="2942" y="11827"/>
                  </a:cubicBezTo>
                  <a:cubicBezTo>
                    <a:pt x="3019" y="8788"/>
                    <a:pt x="3019" y="5503"/>
                    <a:pt x="3019" y="3614"/>
                  </a:cubicBezTo>
                  <a:cubicBezTo>
                    <a:pt x="3019" y="1725"/>
                    <a:pt x="3019" y="1232"/>
                    <a:pt x="3213" y="944"/>
                  </a:cubicBezTo>
                  <a:cubicBezTo>
                    <a:pt x="3406" y="657"/>
                    <a:pt x="3794" y="575"/>
                    <a:pt x="5574" y="452"/>
                  </a:cubicBezTo>
                  <a:cubicBezTo>
                    <a:pt x="7355" y="329"/>
                    <a:pt x="10529" y="164"/>
                    <a:pt x="13432" y="82"/>
                  </a:cubicBezTo>
                  <a:cubicBezTo>
                    <a:pt x="16335" y="0"/>
                    <a:pt x="189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4982196" y="6364350"/>
              <a:ext cx="247523" cy="290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78" fill="norm" stroke="1" extrusionOk="0">
                  <a:moveTo>
                    <a:pt x="534" y="8800"/>
                  </a:moveTo>
                  <a:cubicBezTo>
                    <a:pt x="1078" y="9426"/>
                    <a:pt x="1623" y="10052"/>
                    <a:pt x="2984" y="10130"/>
                  </a:cubicBezTo>
                  <a:cubicBezTo>
                    <a:pt x="4345" y="10208"/>
                    <a:pt x="6523" y="9739"/>
                    <a:pt x="8248" y="8330"/>
                  </a:cubicBezTo>
                  <a:cubicBezTo>
                    <a:pt x="9972" y="6921"/>
                    <a:pt x="11243" y="4574"/>
                    <a:pt x="11787" y="3008"/>
                  </a:cubicBezTo>
                  <a:cubicBezTo>
                    <a:pt x="12332" y="1443"/>
                    <a:pt x="12150" y="661"/>
                    <a:pt x="11606" y="269"/>
                  </a:cubicBezTo>
                  <a:cubicBezTo>
                    <a:pt x="11061" y="-122"/>
                    <a:pt x="10154" y="-122"/>
                    <a:pt x="8883" y="504"/>
                  </a:cubicBezTo>
                  <a:cubicBezTo>
                    <a:pt x="7613" y="1130"/>
                    <a:pt x="5979" y="2382"/>
                    <a:pt x="4345" y="4730"/>
                  </a:cubicBezTo>
                  <a:cubicBezTo>
                    <a:pt x="2712" y="7078"/>
                    <a:pt x="1078" y="10521"/>
                    <a:pt x="352" y="13104"/>
                  </a:cubicBezTo>
                  <a:cubicBezTo>
                    <a:pt x="-374" y="15687"/>
                    <a:pt x="-192" y="17408"/>
                    <a:pt x="2984" y="18582"/>
                  </a:cubicBezTo>
                  <a:cubicBezTo>
                    <a:pt x="6160" y="19756"/>
                    <a:pt x="12332" y="20382"/>
                    <a:pt x="15871" y="20774"/>
                  </a:cubicBezTo>
                  <a:cubicBezTo>
                    <a:pt x="19411" y="21165"/>
                    <a:pt x="20318" y="21321"/>
                    <a:pt x="21226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29" name="Drawing"/>
          <p:cNvGrpSpPr/>
          <p:nvPr/>
        </p:nvGrpSpPr>
        <p:grpSpPr>
          <a:xfrm>
            <a:off x="6230236" y="1366838"/>
            <a:ext cx="1592965" cy="434607"/>
            <a:chOff x="0" y="0"/>
            <a:chExt cx="1592963" cy="434606"/>
          </a:xfrm>
        </p:grpSpPr>
        <p:sp>
          <p:nvSpPr>
            <p:cNvPr id="2222" name="Line"/>
            <p:cNvSpPr/>
            <p:nvPr/>
          </p:nvSpPr>
          <p:spPr>
            <a:xfrm>
              <a:off x="0" y="239711"/>
              <a:ext cx="303914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43" fill="norm" stroke="1" extrusionOk="0">
                  <a:moveTo>
                    <a:pt x="4820" y="4563"/>
                  </a:moveTo>
                  <a:cubicBezTo>
                    <a:pt x="5116" y="7910"/>
                    <a:pt x="5412" y="11256"/>
                    <a:pt x="5412" y="13690"/>
                  </a:cubicBezTo>
                  <a:cubicBezTo>
                    <a:pt x="5412" y="16124"/>
                    <a:pt x="5116" y="17645"/>
                    <a:pt x="4746" y="19014"/>
                  </a:cubicBezTo>
                  <a:cubicBezTo>
                    <a:pt x="4376" y="20383"/>
                    <a:pt x="3932" y="21600"/>
                    <a:pt x="3119" y="21296"/>
                  </a:cubicBezTo>
                  <a:cubicBezTo>
                    <a:pt x="2305" y="20992"/>
                    <a:pt x="1121" y="19166"/>
                    <a:pt x="456" y="16428"/>
                  </a:cubicBezTo>
                  <a:cubicBezTo>
                    <a:pt x="-210" y="13690"/>
                    <a:pt x="-358" y="10039"/>
                    <a:pt x="1491" y="7149"/>
                  </a:cubicBezTo>
                  <a:cubicBezTo>
                    <a:pt x="3341" y="4259"/>
                    <a:pt x="7187" y="2130"/>
                    <a:pt x="10812" y="1065"/>
                  </a:cubicBezTo>
                  <a:cubicBezTo>
                    <a:pt x="14437" y="0"/>
                    <a:pt x="17839" y="0"/>
                    <a:pt x="212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259463" y="0"/>
              <a:ext cx="152401" cy="146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3423"/>
                  </a:moveTo>
                  <a:cubicBezTo>
                    <a:pt x="900" y="2206"/>
                    <a:pt x="1800" y="989"/>
                    <a:pt x="3000" y="380"/>
                  </a:cubicBezTo>
                  <a:cubicBezTo>
                    <a:pt x="4200" y="-228"/>
                    <a:pt x="5700" y="-228"/>
                    <a:pt x="7200" y="1293"/>
                  </a:cubicBezTo>
                  <a:cubicBezTo>
                    <a:pt x="8700" y="2814"/>
                    <a:pt x="10200" y="5857"/>
                    <a:pt x="10050" y="8747"/>
                  </a:cubicBezTo>
                  <a:cubicBezTo>
                    <a:pt x="9900" y="11637"/>
                    <a:pt x="8100" y="14375"/>
                    <a:pt x="6300" y="16657"/>
                  </a:cubicBezTo>
                  <a:cubicBezTo>
                    <a:pt x="4500" y="18938"/>
                    <a:pt x="2700" y="20764"/>
                    <a:pt x="3600" y="21068"/>
                  </a:cubicBezTo>
                  <a:cubicBezTo>
                    <a:pt x="4500" y="21372"/>
                    <a:pt x="8100" y="20155"/>
                    <a:pt x="11550" y="19395"/>
                  </a:cubicBezTo>
                  <a:cubicBezTo>
                    <a:pt x="15000" y="18634"/>
                    <a:pt x="18300" y="18330"/>
                    <a:pt x="21600" y="18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513463" y="271461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513463" y="385761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008763" y="80961"/>
              <a:ext cx="222251" cy="33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4455"/>
                  </a:moveTo>
                  <a:cubicBezTo>
                    <a:pt x="0" y="3780"/>
                    <a:pt x="0" y="3105"/>
                    <a:pt x="514" y="3105"/>
                  </a:cubicBezTo>
                  <a:cubicBezTo>
                    <a:pt x="1029" y="3105"/>
                    <a:pt x="2057" y="3780"/>
                    <a:pt x="3703" y="6008"/>
                  </a:cubicBezTo>
                  <a:cubicBezTo>
                    <a:pt x="5349" y="8235"/>
                    <a:pt x="7611" y="12015"/>
                    <a:pt x="9257" y="14783"/>
                  </a:cubicBezTo>
                  <a:cubicBezTo>
                    <a:pt x="10903" y="17550"/>
                    <a:pt x="11931" y="19305"/>
                    <a:pt x="12960" y="20318"/>
                  </a:cubicBezTo>
                  <a:cubicBezTo>
                    <a:pt x="13989" y="21330"/>
                    <a:pt x="15017" y="21600"/>
                    <a:pt x="15840" y="20925"/>
                  </a:cubicBezTo>
                  <a:cubicBezTo>
                    <a:pt x="16663" y="20250"/>
                    <a:pt x="17280" y="18630"/>
                    <a:pt x="17794" y="15727"/>
                  </a:cubicBezTo>
                  <a:cubicBezTo>
                    <a:pt x="18309" y="12825"/>
                    <a:pt x="18720" y="8640"/>
                    <a:pt x="19337" y="5805"/>
                  </a:cubicBezTo>
                  <a:cubicBezTo>
                    <a:pt x="19954" y="2970"/>
                    <a:pt x="20777" y="14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235716" y="294231"/>
              <a:ext cx="166748" cy="104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856" fill="norm" stroke="1" extrusionOk="0">
                  <a:moveTo>
                    <a:pt x="16410" y="1797"/>
                  </a:moveTo>
                  <a:cubicBezTo>
                    <a:pt x="12360" y="527"/>
                    <a:pt x="8310" y="-744"/>
                    <a:pt x="5475" y="527"/>
                  </a:cubicBezTo>
                  <a:cubicBezTo>
                    <a:pt x="2640" y="1797"/>
                    <a:pt x="1020" y="5609"/>
                    <a:pt x="345" y="8785"/>
                  </a:cubicBezTo>
                  <a:cubicBezTo>
                    <a:pt x="-330" y="11962"/>
                    <a:pt x="-60" y="14503"/>
                    <a:pt x="1560" y="15774"/>
                  </a:cubicBezTo>
                  <a:cubicBezTo>
                    <a:pt x="3180" y="17044"/>
                    <a:pt x="6150" y="17044"/>
                    <a:pt x="8040" y="16197"/>
                  </a:cubicBezTo>
                  <a:cubicBezTo>
                    <a:pt x="9930" y="15350"/>
                    <a:pt x="10740" y="13656"/>
                    <a:pt x="11685" y="11327"/>
                  </a:cubicBezTo>
                  <a:cubicBezTo>
                    <a:pt x="12630" y="8997"/>
                    <a:pt x="13710" y="6032"/>
                    <a:pt x="14250" y="6032"/>
                  </a:cubicBezTo>
                  <a:cubicBezTo>
                    <a:pt x="14790" y="6032"/>
                    <a:pt x="14790" y="8997"/>
                    <a:pt x="15870" y="11962"/>
                  </a:cubicBezTo>
                  <a:cubicBezTo>
                    <a:pt x="16950" y="14927"/>
                    <a:pt x="19110" y="17891"/>
                    <a:pt x="21270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434213" y="176211"/>
              <a:ext cx="158751" cy="258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8956"/>
                  </a:moveTo>
                  <a:cubicBezTo>
                    <a:pt x="1440" y="8956"/>
                    <a:pt x="2880" y="8956"/>
                    <a:pt x="5328" y="10712"/>
                  </a:cubicBezTo>
                  <a:cubicBezTo>
                    <a:pt x="7776" y="12468"/>
                    <a:pt x="11232" y="15980"/>
                    <a:pt x="12528" y="18088"/>
                  </a:cubicBezTo>
                  <a:cubicBezTo>
                    <a:pt x="13824" y="20195"/>
                    <a:pt x="12960" y="20898"/>
                    <a:pt x="11808" y="21249"/>
                  </a:cubicBezTo>
                  <a:cubicBezTo>
                    <a:pt x="10656" y="21600"/>
                    <a:pt x="9216" y="21600"/>
                    <a:pt x="7920" y="20020"/>
                  </a:cubicBezTo>
                  <a:cubicBezTo>
                    <a:pt x="6624" y="18439"/>
                    <a:pt x="5472" y="15278"/>
                    <a:pt x="7776" y="11678"/>
                  </a:cubicBezTo>
                  <a:cubicBezTo>
                    <a:pt x="10080" y="8078"/>
                    <a:pt x="15840" y="40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50" name="Drawing"/>
          <p:cNvGrpSpPr/>
          <p:nvPr/>
        </p:nvGrpSpPr>
        <p:grpSpPr>
          <a:xfrm>
            <a:off x="9820185" y="1362617"/>
            <a:ext cx="2748420" cy="758283"/>
            <a:chOff x="0" y="0"/>
            <a:chExt cx="2748419" cy="758282"/>
          </a:xfrm>
        </p:grpSpPr>
        <p:sp>
          <p:nvSpPr>
            <p:cNvPr id="2230" name="Line"/>
            <p:cNvSpPr/>
            <p:nvPr/>
          </p:nvSpPr>
          <p:spPr>
            <a:xfrm>
              <a:off x="35014" y="104232"/>
              <a:ext cx="6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98"/>
                    <a:pt x="21600" y="10996"/>
                    <a:pt x="18000" y="14596"/>
                  </a:cubicBezTo>
                  <a:cubicBezTo>
                    <a:pt x="14400" y="18196"/>
                    <a:pt x="7200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-1" y="0"/>
              <a:ext cx="246049" cy="51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27" fill="norm" stroke="1" extrusionOk="0">
                  <a:moveTo>
                    <a:pt x="1380" y="14334"/>
                  </a:moveTo>
                  <a:cubicBezTo>
                    <a:pt x="648" y="10909"/>
                    <a:pt x="-84" y="7485"/>
                    <a:pt x="8" y="5114"/>
                  </a:cubicBezTo>
                  <a:cubicBezTo>
                    <a:pt x="99" y="2743"/>
                    <a:pt x="1014" y="1426"/>
                    <a:pt x="2662" y="680"/>
                  </a:cubicBezTo>
                  <a:cubicBezTo>
                    <a:pt x="4309" y="-66"/>
                    <a:pt x="6689" y="-242"/>
                    <a:pt x="9526" y="373"/>
                  </a:cubicBezTo>
                  <a:cubicBezTo>
                    <a:pt x="12363" y="987"/>
                    <a:pt x="15658" y="2392"/>
                    <a:pt x="17947" y="4148"/>
                  </a:cubicBezTo>
                  <a:cubicBezTo>
                    <a:pt x="20235" y="5904"/>
                    <a:pt x="21516" y="8012"/>
                    <a:pt x="21241" y="10119"/>
                  </a:cubicBezTo>
                  <a:cubicBezTo>
                    <a:pt x="20967" y="12226"/>
                    <a:pt x="19136" y="14334"/>
                    <a:pt x="16208" y="16178"/>
                  </a:cubicBezTo>
                  <a:cubicBezTo>
                    <a:pt x="13279" y="18021"/>
                    <a:pt x="9252" y="19602"/>
                    <a:pt x="6689" y="20436"/>
                  </a:cubicBezTo>
                  <a:cubicBezTo>
                    <a:pt x="4126" y="21270"/>
                    <a:pt x="3028" y="21358"/>
                    <a:pt x="2387" y="21095"/>
                  </a:cubicBezTo>
                  <a:cubicBezTo>
                    <a:pt x="1747" y="20831"/>
                    <a:pt x="1563" y="20217"/>
                    <a:pt x="2021" y="19646"/>
                  </a:cubicBezTo>
                  <a:cubicBezTo>
                    <a:pt x="2479" y="19075"/>
                    <a:pt x="3577" y="18548"/>
                    <a:pt x="4675" y="18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346164" y="275682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371564" y="351882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761031" y="195"/>
              <a:ext cx="156634" cy="50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1194"/>
                  </a:moveTo>
                  <a:cubicBezTo>
                    <a:pt x="18973" y="649"/>
                    <a:pt x="16346" y="105"/>
                    <a:pt x="13573" y="14"/>
                  </a:cubicBezTo>
                  <a:cubicBezTo>
                    <a:pt x="10800" y="-77"/>
                    <a:pt x="7881" y="286"/>
                    <a:pt x="5838" y="967"/>
                  </a:cubicBezTo>
                  <a:cubicBezTo>
                    <a:pt x="3795" y="1647"/>
                    <a:pt x="2627" y="2646"/>
                    <a:pt x="2919" y="3826"/>
                  </a:cubicBezTo>
                  <a:cubicBezTo>
                    <a:pt x="3211" y="5005"/>
                    <a:pt x="4962" y="6367"/>
                    <a:pt x="6276" y="7592"/>
                  </a:cubicBezTo>
                  <a:cubicBezTo>
                    <a:pt x="7589" y="8817"/>
                    <a:pt x="8465" y="9906"/>
                    <a:pt x="8465" y="10632"/>
                  </a:cubicBezTo>
                  <a:cubicBezTo>
                    <a:pt x="8465" y="11358"/>
                    <a:pt x="7589" y="11721"/>
                    <a:pt x="6422" y="11994"/>
                  </a:cubicBezTo>
                  <a:cubicBezTo>
                    <a:pt x="5254" y="12266"/>
                    <a:pt x="3795" y="12447"/>
                    <a:pt x="2481" y="12402"/>
                  </a:cubicBezTo>
                  <a:cubicBezTo>
                    <a:pt x="1168" y="12357"/>
                    <a:pt x="0" y="12084"/>
                    <a:pt x="0" y="11812"/>
                  </a:cubicBezTo>
                  <a:cubicBezTo>
                    <a:pt x="0" y="11540"/>
                    <a:pt x="1168" y="11268"/>
                    <a:pt x="2481" y="11131"/>
                  </a:cubicBezTo>
                  <a:cubicBezTo>
                    <a:pt x="3795" y="10995"/>
                    <a:pt x="5254" y="10995"/>
                    <a:pt x="6568" y="11131"/>
                  </a:cubicBezTo>
                  <a:cubicBezTo>
                    <a:pt x="7881" y="11268"/>
                    <a:pt x="9049" y="11540"/>
                    <a:pt x="9632" y="11948"/>
                  </a:cubicBezTo>
                  <a:cubicBezTo>
                    <a:pt x="10216" y="12357"/>
                    <a:pt x="10216" y="12901"/>
                    <a:pt x="9341" y="13945"/>
                  </a:cubicBezTo>
                  <a:cubicBezTo>
                    <a:pt x="8465" y="14989"/>
                    <a:pt x="6714" y="16531"/>
                    <a:pt x="5254" y="17575"/>
                  </a:cubicBezTo>
                  <a:cubicBezTo>
                    <a:pt x="3795" y="18619"/>
                    <a:pt x="2627" y="19163"/>
                    <a:pt x="1897" y="19708"/>
                  </a:cubicBezTo>
                  <a:cubicBezTo>
                    <a:pt x="1168" y="20252"/>
                    <a:pt x="876" y="20797"/>
                    <a:pt x="1459" y="21115"/>
                  </a:cubicBezTo>
                  <a:cubicBezTo>
                    <a:pt x="2043" y="21432"/>
                    <a:pt x="3503" y="21523"/>
                    <a:pt x="5838" y="21432"/>
                  </a:cubicBezTo>
                  <a:cubicBezTo>
                    <a:pt x="8173" y="21341"/>
                    <a:pt x="11384" y="21069"/>
                    <a:pt x="14595" y="20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120864" y="97882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800"/>
                    <a:pt x="21600" y="9600"/>
                    <a:pt x="21600" y="13200"/>
                  </a:cubicBezTo>
                  <a:cubicBezTo>
                    <a:pt x="21600" y="16800"/>
                    <a:pt x="10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1165314" y="453482"/>
              <a:ext cx="889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1503388" y="153139"/>
              <a:ext cx="157227" cy="27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65" fill="norm" stroke="1" extrusionOk="0">
                  <a:moveTo>
                    <a:pt x="21393" y="148"/>
                  </a:moveTo>
                  <a:cubicBezTo>
                    <a:pt x="19665" y="-17"/>
                    <a:pt x="17937" y="-182"/>
                    <a:pt x="15633" y="478"/>
                  </a:cubicBezTo>
                  <a:cubicBezTo>
                    <a:pt x="13329" y="1137"/>
                    <a:pt x="10449" y="2621"/>
                    <a:pt x="7713" y="5094"/>
                  </a:cubicBezTo>
                  <a:cubicBezTo>
                    <a:pt x="4977" y="7568"/>
                    <a:pt x="2385" y="11030"/>
                    <a:pt x="1089" y="13503"/>
                  </a:cubicBezTo>
                  <a:cubicBezTo>
                    <a:pt x="-207" y="15977"/>
                    <a:pt x="-207" y="17461"/>
                    <a:pt x="369" y="18615"/>
                  </a:cubicBezTo>
                  <a:cubicBezTo>
                    <a:pt x="945" y="19769"/>
                    <a:pt x="2097" y="20594"/>
                    <a:pt x="3681" y="21006"/>
                  </a:cubicBezTo>
                  <a:cubicBezTo>
                    <a:pt x="5265" y="21418"/>
                    <a:pt x="7281" y="21418"/>
                    <a:pt x="9873" y="20429"/>
                  </a:cubicBezTo>
                  <a:cubicBezTo>
                    <a:pt x="12465" y="19439"/>
                    <a:pt x="15633" y="17461"/>
                    <a:pt x="17649" y="14823"/>
                  </a:cubicBezTo>
                  <a:cubicBezTo>
                    <a:pt x="19665" y="12184"/>
                    <a:pt x="20529" y="8887"/>
                    <a:pt x="20961" y="6661"/>
                  </a:cubicBezTo>
                  <a:cubicBezTo>
                    <a:pt x="21393" y="4435"/>
                    <a:pt x="21393" y="3281"/>
                    <a:pt x="20529" y="2539"/>
                  </a:cubicBezTo>
                  <a:cubicBezTo>
                    <a:pt x="19665" y="1797"/>
                    <a:pt x="17937" y="1467"/>
                    <a:pt x="16353" y="1879"/>
                  </a:cubicBezTo>
                  <a:cubicBezTo>
                    <a:pt x="14769" y="2291"/>
                    <a:pt x="13329" y="3445"/>
                    <a:pt x="11889" y="4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1647914" y="516982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1988481" y="235319"/>
              <a:ext cx="190491" cy="204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126" fill="norm" stroke="1" extrusionOk="0">
                  <a:moveTo>
                    <a:pt x="16282" y="2852"/>
                  </a:moveTo>
                  <a:cubicBezTo>
                    <a:pt x="15353" y="2197"/>
                    <a:pt x="14424" y="1542"/>
                    <a:pt x="11869" y="2415"/>
                  </a:cubicBezTo>
                  <a:cubicBezTo>
                    <a:pt x="9314" y="3288"/>
                    <a:pt x="5133" y="5688"/>
                    <a:pt x="2694" y="8742"/>
                  </a:cubicBezTo>
                  <a:cubicBezTo>
                    <a:pt x="256" y="11797"/>
                    <a:pt x="-441" y="15506"/>
                    <a:pt x="256" y="17906"/>
                  </a:cubicBezTo>
                  <a:cubicBezTo>
                    <a:pt x="953" y="20306"/>
                    <a:pt x="3043" y="21397"/>
                    <a:pt x="6178" y="21070"/>
                  </a:cubicBezTo>
                  <a:cubicBezTo>
                    <a:pt x="9314" y="20742"/>
                    <a:pt x="13494" y="18997"/>
                    <a:pt x="16282" y="15833"/>
                  </a:cubicBezTo>
                  <a:cubicBezTo>
                    <a:pt x="19069" y="12670"/>
                    <a:pt x="20462" y="8088"/>
                    <a:pt x="20811" y="5142"/>
                  </a:cubicBezTo>
                  <a:cubicBezTo>
                    <a:pt x="21159" y="2197"/>
                    <a:pt x="20462" y="888"/>
                    <a:pt x="19533" y="342"/>
                  </a:cubicBezTo>
                  <a:cubicBezTo>
                    <a:pt x="18604" y="-203"/>
                    <a:pt x="17443" y="15"/>
                    <a:pt x="16282" y="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2136864" y="504282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2467064" y="269332"/>
              <a:ext cx="381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673"/>
                    <a:pt x="14400" y="11345"/>
                    <a:pt x="10800" y="14945"/>
                  </a:cubicBezTo>
                  <a:cubicBezTo>
                    <a:pt x="7200" y="18545"/>
                    <a:pt x="3600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2524214" y="23384"/>
              <a:ext cx="224206" cy="703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48" fill="norm" stroke="1" extrusionOk="0">
                  <a:moveTo>
                    <a:pt x="13200" y="337"/>
                  </a:moveTo>
                  <a:cubicBezTo>
                    <a:pt x="14200" y="143"/>
                    <a:pt x="15200" y="-52"/>
                    <a:pt x="16700" y="13"/>
                  </a:cubicBezTo>
                  <a:cubicBezTo>
                    <a:pt x="18200" y="78"/>
                    <a:pt x="20200" y="402"/>
                    <a:pt x="20900" y="1148"/>
                  </a:cubicBezTo>
                  <a:cubicBezTo>
                    <a:pt x="21600" y="1894"/>
                    <a:pt x="21000" y="3062"/>
                    <a:pt x="19200" y="4262"/>
                  </a:cubicBezTo>
                  <a:cubicBezTo>
                    <a:pt x="17400" y="5462"/>
                    <a:pt x="14400" y="6694"/>
                    <a:pt x="12500" y="7797"/>
                  </a:cubicBezTo>
                  <a:cubicBezTo>
                    <a:pt x="10600" y="8899"/>
                    <a:pt x="9800" y="9872"/>
                    <a:pt x="10000" y="10975"/>
                  </a:cubicBezTo>
                  <a:cubicBezTo>
                    <a:pt x="10200" y="12078"/>
                    <a:pt x="11400" y="13310"/>
                    <a:pt x="12600" y="14510"/>
                  </a:cubicBezTo>
                  <a:cubicBezTo>
                    <a:pt x="13800" y="15710"/>
                    <a:pt x="15000" y="16878"/>
                    <a:pt x="15300" y="17883"/>
                  </a:cubicBezTo>
                  <a:cubicBezTo>
                    <a:pt x="15600" y="18889"/>
                    <a:pt x="15000" y="19732"/>
                    <a:pt x="12300" y="20316"/>
                  </a:cubicBezTo>
                  <a:cubicBezTo>
                    <a:pt x="9600" y="20899"/>
                    <a:pt x="4800" y="21224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181064" y="688432"/>
              <a:ext cx="704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018"/>
                    <a:pt x="4800" y="12436"/>
                    <a:pt x="7135" y="8836"/>
                  </a:cubicBezTo>
                  <a:cubicBezTo>
                    <a:pt x="9470" y="5236"/>
                    <a:pt x="11741" y="2618"/>
                    <a:pt x="14141" y="1309"/>
                  </a:cubicBezTo>
                  <a:cubicBezTo>
                    <a:pt x="16541" y="0"/>
                    <a:pt x="1907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1012914" y="612232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4800"/>
                    <a:pt x="6994" y="9600"/>
                    <a:pt x="10594" y="13200"/>
                  </a:cubicBezTo>
                  <a:cubicBezTo>
                    <a:pt x="14194" y="16800"/>
                    <a:pt x="17897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051014" y="682082"/>
              <a:ext cx="1397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5400"/>
                    <a:pt x="0" y="10800"/>
                    <a:pt x="0" y="14850"/>
                  </a:cubicBezTo>
                  <a:cubicBezTo>
                    <a:pt x="0" y="18900"/>
                    <a:pt x="1964" y="21600"/>
                    <a:pt x="5891" y="21600"/>
                  </a:cubicBezTo>
                  <a:cubicBezTo>
                    <a:pt x="9818" y="21600"/>
                    <a:pt x="15709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355814" y="609788"/>
              <a:ext cx="1778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629" y="12582"/>
                    <a:pt x="9257" y="4867"/>
                    <a:pt x="12857" y="1782"/>
                  </a:cubicBezTo>
                  <a:cubicBezTo>
                    <a:pt x="16457" y="-1304"/>
                    <a:pt x="1902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470114" y="694782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943099" y="673425"/>
              <a:ext cx="98516" cy="2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196" fill="norm" stroke="1" extrusionOk="0">
                  <a:moveTo>
                    <a:pt x="3467" y="15567"/>
                  </a:moveTo>
                  <a:cubicBezTo>
                    <a:pt x="1628" y="10939"/>
                    <a:pt x="-210" y="6310"/>
                    <a:pt x="20" y="3225"/>
                  </a:cubicBezTo>
                  <a:cubicBezTo>
                    <a:pt x="250" y="139"/>
                    <a:pt x="2547" y="-1404"/>
                    <a:pt x="6454" y="1682"/>
                  </a:cubicBezTo>
                  <a:cubicBezTo>
                    <a:pt x="10360" y="4767"/>
                    <a:pt x="15875" y="12482"/>
                    <a:pt x="21390" y="201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270214" y="682082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0800"/>
                    <a:pt x="10667" y="0"/>
                    <a:pt x="14267" y="0"/>
                  </a:cubicBezTo>
                  <a:cubicBezTo>
                    <a:pt x="17867" y="0"/>
                    <a:pt x="1973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3" name="Drawing"/>
          <p:cNvGrpSpPr/>
          <p:nvPr/>
        </p:nvGrpSpPr>
        <p:grpSpPr>
          <a:xfrm>
            <a:off x="4121837" y="1333499"/>
            <a:ext cx="3561663" cy="1066801"/>
            <a:chOff x="0" y="0"/>
            <a:chExt cx="3561662" cy="1066799"/>
          </a:xfrm>
        </p:grpSpPr>
        <p:sp>
          <p:nvSpPr>
            <p:cNvPr id="2252" name="Line"/>
            <p:cNvSpPr/>
            <p:nvPr/>
          </p:nvSpPr>
          <p:spPr>
            <a:xfrm>
              <a:off x="152288" y="48683"/>
              <a:ext cx="231967" cy="45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233" fill="norm" stroke="1" extrusionOk="0">
                  <a:moveTo>
                    <a:pt x="13834" y="1874"/>
                  </a:moveTo>
                  <a:cubicBezTo>
                    <a:pt x="13834" y="1380"/>
                    <a:pt x="13834" y="887"/>
                    <a:pt x="13351" y="542"/>
                  </a:cubicBezTo>
                  <a:cubicBezTo>
                    <a:pt x="12869" y="197"/>
                    <a:pt x="11905" y="0"/>
                    <a:pt x="10941" y="148"/>
                  </a:cubicBezTo>
                  <a:cubicBezTo>
                    <a:pt x="9976" y="296"/>
                    <a:pt x="9012" y="789"/>
                    <a:pt x="7276" y="2268"/>
                  </a:cubicBezTo>
                  <a:cubicBezTo>
                    <a:pt x="5541" y="3748"/>
                    <a:pt x="3034" y="6213"/>
                    <a:pt x="1587" y="9024"/>
                  </a:cubicBezTo>
                  <a:cubicBezTo>
                    <a:pt x="141" y="11835"/>
                    <a:pt x="-245" y="14991"/>
                    <a:pt x="141" y="17063"/>
                  </a:cubicBezTo>
                  <a:cubicBezTo>
                    <a:pt x="526" y="19134"/>
                    <a:pt x="1684" y="20120"/>
                    <a:pt x="3419" y="20712"/>
                  </a:cubicBezTo>
                  <a:cubicBezTo>
                    <a:pt x="5155" y="21304"/>
                    <a:pt x="7469" y="21501"/>
                    <a:pt x="10362" y="20712"/>
                  </a:cubicBezTo>
                  <a:cubicBezTo>
                    <a:pt x="13255" y="19923"/>
                    <a:pt x="16726" y="18148"/>
                    <a:pt x="18751" y="15830"/>
                  </a:cubicBezTo>
                  <a:cubicBezTo>
                    <a:pt x="20776" y="13512"/>
                    <a:pt x="21355" y="10652"/>
                    <a:pt x="21066" y="8285"/>
                  </a:cubicBezTo>
                  <a:cubicBezTo>
                    <a:pt x="20776" y="5917"/>
                    <a:pt x="19619" y="4043"/>
                    <a:pt x="18462" y="2761"/>
                  </a:cubicBezTo>
                  <a:cubicBezTo>
                    <a:pt x="17305" y="1479"/>
                    <a:pt x="16148" y="789"/>
                    <a:pt x="14894" y="394"/>
                  </a:cubicBezTo>
                  <a:cubicBezTo>
                    <a:pt x="13641" y="0"/>
                    <a:pt x="12291" y="-99"/>
                    <a:pt x="11423" y="98"/>
                  </a:cubicBezTo>
                  <a:cubicBezTo>
                    <a:pt x="10555" y="296"/>
                    <a:pt x="10169" y="789"/>
                    <a:pt x="10266" y="1331"/>
                  </a:cubicBezTo>
                  <a:cubicBezTo>
                    <a:pt x="10362" y="1874"/>
                    <a:pt x="10941" y="2465"/>
                    <a:pt x="11519" y="3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12974" y="266700"/>
              <a:ext cx="189589" cy="2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25" fill="norm" stroke="1" extrusionOk="0">
                  <a:moveTo>
                    <a:pt x="2777" y="0"/>
                  </a:moveTo>
                  <a:cubicBezTo>
                    <a:pt x="1817" y="573"/>
                    <a:pt x="857" y="1147"/>
                    <a:pt x="377" y="4396"/>
                  </a:cubicBezTo>
                  <a:cubicBezTo>
                    <a:pt x="-103" y="7646"/>
                    <a:pt x="-103" y="13572"/>
                    <a:pt x="257" y="16917"/>
                  </a:cubicBezTo>
                  <a:cubicBezTo>
                    <a:pt x="617" y="20262"/>
                    <a:pt x="1337" y="21027"/>
                    <a:pt x="2297" y="21313"/>
                  </a:cubicBezTo>
                  <a:cubicBezTo>
                    <a:pt x="3257" y="21600"/>
                    <a:pt x="4457" y="21409"/>
                    <a:pt x="5897" y="19880"/>
                  </a:cubicBezTo>
                  <a:cubicBezTo>
                    <a:pt x="7337" y="18350"/>
                    <a:pt x="9017" y="15483"/>
                    <a:pt x="10097" y="13189"/>
                  </a:cubicBezTo>
                  <a:cubicBezTo>
                    <a:pt x="11177" y="10896"/>
                    <a:pt x="11657" y="9175"/>
                    <a:pt x="12497" y="9749"/>
                  </a:cubicBezTo>
                  <a:cubicBezTo>
                    <a:pt x="13337" y="10322"/>
                    <a:pt x="14537" y="13189"/>
                    <a:pt x="15737" y="14623"/>
                  </a:cubicBezTo>
                  <a:cubicBezTo>
                    <a:pt x="16937" y="16057"/>
                    <a:pt x="18137" y="16057"/>
                    <a:pt x="19097" y="15674"/>
                  </a:cubicBezTo>
                  <a:cubicBezTo>
                    <a:pt x="20057" y="15292"/>
                    <a:pt x="20777" y="14527"/>
                    <a:pt x="21497" y="13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53832" y="25400"/>
              <a:ext cx="50331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13300" y="0"/>
                  </a:moveTo>
                  <a:cubicBezTo>
                    <a:pt x="9700" y="2873"/>
                    <a:pt x="6100" y="5746"/>
                    <a:pt x="3850" y="8938"/>
                  </a:cubicBezTo>
                  <a:cubicBezTo>
                    <a:pt x="1600" y="12130"/>
                    <a:pt x="700" y="15641"/>
                    <a:pt x="250" y="17663"/>
                  </a:cubicBezTo>
                  <a:cubicBezTo>
                    <a:pt x="-200" y="19685"/>
                    <a:pt x="-200" y="20217"/>
                    <a:pt x="1600" y="20696"/>
                  </a:cubicBezTo>
                  <a:cubicBezTo>
                    <a:pt x="3400" y="21174"/>
                    <a:pt x="7000" y="21600"/>
                    <a:pt x="10600" y="21600"/>
                  </a:cubicBezTo>
                  <a:cubicBezTo>
                    <a:pt x="14200" y="21600"/>
                    <a:pt x="17800" y="21174"/>
                    <a:pt x="21400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602562" y="247649"/>
              <a:ext cx="146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6971"/>
                    <a:pt x="8765" y="12343"/>
                    <a:pt x="12365" y="8743"/>
                  </a:cubicBezTo>
                  <a:cubicBezTo>
                    <a:pt x="15965" y="5143"/>
                    <a:pt x="18783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86712" y="0"/>
              <a:ext cx="2540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600"/>
                    <a:pt x="7200" y="3200"/>
                    <a:pt x="3600" y="6457"/>
                  </a:cubicBezTo>
                  <a:cubicBezTo>
                    <a:pt x="0" y="9714"/>
                    <a:pt x="0" y="14629"/>
                    <a:pt x="0" y="17429"/>
                  </a:cubicBezTo>
                  <a:cubicBezTo>
                    <a:pt x="0" y="20229"/>
                    <a:pt x="0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843862" y="304800"/>
              <a:ext cx="190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869262" y="139700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909721" y="209550"/>
              <a:ext cx="245292" cy="25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17" fill="norm" stroke="1" extrusionOk="0">
                  <a:moveTo>
                    <a:pt x="2009" y="9257"/>
                  </a:moveTo>
                  <a:cubicBezTo>
                    <a:pt x="3671" y="7442"/>
                    <a:pt x="5332" y="5627"/>
                    <a:pt x="6256" y="4266"/>
                  </a:cubicBezTo>
                  <a:cubicBezTo>
                    <a:pt x="7179" y="2904"/>
                    <a:pt x="7363" y="1997"/>
                    <a:pt x="6902" y="1815"/>
                  </a:cubicBezTo>
                  <a:cubicBezTo>
                    <a:pt x="6440" y="1634"/>
                    <a:pt x="5332" y="2178"/>
                    <a:pt x="4040" y="4266"/>
                  </a:cubicBezTo>
                  <a:cubicBezTo>
                    <a:pt x="2748" y="6353"/>
                    <a:pt x="1271" y="9983"/>
                    <a:pt x="532" y="12434"/>
                  </a:cubicBezTo>
                  <a:cubicBezTo>
                    <a:pt x="-206" y="14884"/>
                    <a:pt x="-206" y="16155"/>
                    <a:pt x="717" y="16971"/>
                  </a:cubicBezTo>
                  <a:cubicBezTo>
                    <a:pt x="1640" y="17788"/>
                    <a:pt x="3486" y="18151"/>
                    <a:pt x="5609" y="16608"/>
                  </a:cubicBezTo>
                  <a:cubicBezTo>
                    <a:pt x="7732" y="15066"/>
                    <a:pt x="10132" y="11617"/>
                    <a:pt x="11425" y="9439"/>
                  </a:cubicBezTo>
                  <a:cubicBezTo>
                    <a:pt x="12717" y="7261"/>
                    <a:pt x="12902" y="6353"/>
                    <a:pt x="13179" y="5445"/>
                  </a:cubicBezTo>
                  <a:cubicBezTo>
                    <a:pt x="13456" y="4538"/>
                    <a:pt x="13825" y="3630"/>
                    <a:pt x="13825" y="3630"/>
                  </a:cubicBezTo>
                  <a:cubicBezTo>
                    <a:pt x="13825" y="3630"/>
                    <a:pt x="13456" y="4538"/>
                    <a:pt x="13456" y="7351"/>
                  </a:cubicBezTo>
                  <a:cubicBezTo>
                    <a:pt x="13456" y="10165"/>
                    <a:pt x="13825" y="14884"/>
                    <a:pt x="14102" y="17697"/>
                  </a:cubicBezTo>
                  <a:cubicBezTo>
                    <a:pt x="14379" y="20511"/>
                    <a:pt x="14563" y="21418"/>
                    <a:pt x="14286" y="21509"/>
                  </a:cubicBezTo>
                  <a:cubicBezTo>
                    <a:pt x="14009" y="21600"/>
                    <a:pt x="13271" y="20874"/>
                    <a:pt x="12532" y="18514"/>
                  </a:cubicBezTo>
                  <a:cubicBezTo>
                    <a:pt x="11794" y="16155"/>
                    <a:pt x="11056" y="12161"/>
                    <a:pt x="12532" y="8803"/>
                  </a:cubicBezTo>
                  <a:cubicBezTo>
                    <a:pt x="14009" y="5445"/>
                    <a:pt x="17702" y="2723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1663012" y="114300"/>
              <a:ext cx="4234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181"/>
                    <a:pt x="21600" y="8361"/>
                    <a:pt x="21600" y="11961"/>
                  </a:cubicBezTo>
                  <a:cubicBezTo>
                    <a:pt x="21600" y="15561"/>
                    <a:pt x="10800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1592638" y="61673"/>
              <a:ext cx="212311" cy="482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07" fill="norm" stroke="1" extrusionOk="0">
                  <a:moveTo>
                    <a:pt x="3197" y="7970"/>
                  </a:moveTo>
                  <a:cubicBezTo>
                    <a:pt x="3407" y="5997"/>
                    <a:pt x="3617" y="4025"/>
                    <a:pt x="3931" y="2710"/>
                  </a:cubicBezTo>
                  <a:cubicBezTo>
                    <a:pt x="4246" y="1396"/>
                    <a:pt x="4665" y="738"/>
                    <a:pt x="5399" y="363"/>
                  </a:cubicBezTo>
                  <a:cubicBezTo>
                    <a:pt x="6133" y="-13"/>
                    <a:pt x="7182" y="-107"/>
                    <a:pt x="8964" y="128"/>
                  </a:cubicBezTo>
                  <a:cubicBezTo>
                    <a:pt x="10747" y="363"/>
                    <a:pt x="13263" y="926"/>
                    <a:pt x="15675" y="2710"/>
                  </a:cubicBezTo>
                  <a:cubicBezTo>
                    <a:pt x="18087" y="4495"/>
                    <a:pt x="20393" y="7500"/>
                    <a:pt x="20918" y="10270"/>
                  </a:cubicBezTo>
                  <a:cubicBezTo>
                    <a:pt x="21442" y="13041"/>
                    <a:pt x="20184" y="15576"/>
                    <a:pt x="17458" y="17408"/>
                  </a:cubicBezTo>
                  <a:cubicBezTo>
                    <a:pt x="14731" y="19239"/>
                    <a:pt x="10537" y="20366"/>
                    <a:pt x="7496" y="20930"/>
                  </a:cubicBezTo>
                  <a:cubicBezTo>
                    <a:pt x="4456" y="21493"/>
                    <a:pt x="2568" y="21493"/>
                    <a:pt x="1415" y="21258"/>
                  </a:cubicBezTo>
                  <a:cubicBezTo>
                    <a:pt x="261" y="21023"/>
                    <a:pt x="-158" y="20554"/>
                    <a:pt x="52" y="20178"/>
                  </a:cubicBezTo>
                  <a:cubicBezTo>
                    <a:pt x="261" y="19803"/>
                    <a:pt x="1100" y="19521"/>
                    <a:pt x="1939" y="19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1851441" y="307365"/>
              <a:ext cx="93089" cy="23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140" fill="norm" stroke="1" extrusionOk="0">
                  <a:moveTo>
                    <a:pt x="3277" y="9023"/>
                  </a:moveTo>
                  <a:cubicBezTo>
                    <a:pt x="7503" y="7480"/>
                    <a:pt x="11729" y="5937"/>
                    <a:pt x="15016" y="4395"/>
                  </a:cubicBezTo>
                  <a:cubicBezTo>
                    <a:pt x="18303" y="2852"/>
                    <a:pt x="20651" y="1309"/>
                    <a:pt x="20651" y="537"/>
                  </a:cubicBezTo>
                  <a:cubicBezTo>
                    <a:pt x="20651" y="-234"/>
                    <a:pt x="18303" y="-234"/>
                    <a:pt x="14781" y="923"/>
                  </a:cubicBezTo>
                  <a:cubicBezTo>
                    <a:pt x="11260" y="2080"/>
                    <a:pt x="6564" y="4395"/>
                    <a:pt x="3512" y="7480"/>
                  </a:cubicBezTo>
                  <a:cubicBezTo>
                    <a:pt x="460" y="10566"/>
                    <a:pt x="-949" y="14423"/>
                    <a:pt x="694" y="16930"/>
                  </a:cubicBezTo>
                  <a:cubicBezTo>
                    <a:pt x="2338" y="19437"/>
                    <a:pt x="7034" y="20595"/>
                    <a:pt x="10790" y="20980"/>
                  </a:cubicBezTo>
                  <a:cubicBezTo>
                    <a:pt x="14547" y="21366"/>
                    <a:pt x="17364" y="20980"/>
                    <a:pt x="20181" y="20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2031725" y="38099"/>
              <a:ext cx="88488" cy="44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55" fill="norm" stroke="1" extrusionOk="0">
                  <a:moveTo>
                    <a:pt x="16479" y="0"/>
                  </a:moveTo>
                  <a:cubicBezTo>
                    <a:pt x="13465" y="1623"/>
                    <a:pt x="10451" y="3245"/>
                    <a:pt x="7437" y="5679"/>
                  </a:cubicBezTo>
                  <a:cubicBezTo>
                    <a:pt x="4423" y="8113"/>
                    <a:pt x="1409" y="11358"/>
                    <a:pt x="405" y="14045"/>
                  </a:cubicBezTo>
                  <a:cubicBezTo>
                    <a:pt x="-600" y="16732"/>
                    <a:pt x="405" y="18862"/>
                    <a:pt x="1912" y="20079"/>
                  </a:cubicBezTo>
                  <a:cubicBezTo>
                    <a:pt x="3419" y="21296"/>
                    <a:pt x="5428" y="21600"/>
                    <a:pt x="8693" y="21397"/>
                  </a:cubicBezTo>
                  <a:cubicBezTo>
                    <a:pt x="11958" y="21194"/>
                    <a:pt x="16479" y="20485"/>
                    <a:pt x="21000" y="19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2018612" y="28575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2155795" y="245858"/>
              <a:ext cx="110375" cy="20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9" h="21346" fill="norm" stroke="1" extrusionOk="0">
                  <a:moveTo>
                    <a:pt x="1645" y="10766"/>
                  </a:moveTo>
                  <a:cubicBezTo>
                    <a:pt x="7536" y="8122"/>
                    <a:pt x="13427" y="5477"/>
                    <a:pt x="16765" y="3603"/>
                  </a:cubicBezTo>
                  <a:cubicBezTo>
                    <a:pt x="20104" y="1730"/>
                    <a:pt x="20889" y="628"/>
                    <a:pt x="20300" y="187"/>
                  </a:cubicBezTo>
                  <a:cubicBezTo>
                    <a:pt x="19711" y="-254"/>
                    <a:pt x="17747" y="-34"/>
                    <a:pt x="14016" y="2170"/>
                  </a:cubicBezTo>
                  <a:cubicBezTo>
                    <a:pt x="10285" y="4375"/>
                    <a:pt x="4787" y="8562"/>
                    <a:pt x="2038" y="11648"/>
                  </a:cubicBezTo>
                  <a:cubicBezTo>
                    <a:pt x="-711" y="14734"/>
                    <a:pt x="-711" y="16717"/>
                    <a:pt x="2234" y="18150"/>
                  </a:cubicBezTo>
                  <a:cubicBezTo>
                    <a:pt x="5180" y="19583"/>
                    <a:pt x="11071" y="20464"/>
                    <a:pt x="16962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2354826" y="255977"/>
              <a:ext cx="133687" cy="19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0894" fill="norm" stroke="1" extrusionOk="0">
                  <a:moveTo>
                    <a:pt x="20988" y="469"/>
                  </a:moveTo>
                  <a:cubicBezTo>
                    <a:pt x="17333" y="15"/>
                    <a:pt x="13677" y="-440"/>
                    <a:pt x="10188" y="811"/>
                  </a:cubicBezTo>
                  <a:cubicBezTo>
                    <a:pt x="6699" y="2061"/>
                    <a:pt x="3376" y="5017"/>
                    <a:pt x="1548" y="8086"/>
                  </a:cubicBezTo>
                  <a:cubicBezTo>
                    <a:pt x="-280" y="11156"/>
                    <a:pt x="-612" y="14339"/>
                    <a:pt x="1216" y="16613"/>
                  </a:cubicBezTo>
                  <a:cubicBezTo>
                    <a:pt x="3043" y="18886"/>
                    <a:pt x="7031" y="20251"/>
                    <a:pt x="10022" y="20705"/>
                  </a:cubicBezTo>
                  <a:cubicBezTo>
                    <a:pt x="13013" y="21160"/>
                    <a:pt x="15006" y="20705"/>
                    <a:pt x="17000" y="20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2569332" y="0"/>
              <a:ext cx="103331" cy="45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77" fill="norm" stroke="1" extrusionOk="0">
                  <a:moveTo>
                    <a:pt x="21089" y="0"/>
                  </a:moveTo>
                  <a:cubicBezTo>
                    <a:pt x="16337" y="1684"/>
                    <a:pt x="11585" y="3369"/>
                    <a:pt x="7913" y="6044"/>
                  </a:cubicBezTo>
                  <a:cubicBezTo>
                    <a:pt x="4241" y="8719"/>
                    <a:pt x="1649" y="12385"/>
                    <a:pt x="569" y="15011"/>
                  </a:cubicBezTo>
                  <a:cubicBezTo>
                    <a:pt x="-511" y="17637"/>
                    <a:pt x="-79" y="19222"/>
                    <a:pt x="2081" y="20213"/>
                  </a:cubicBezTo>
                  <a:cubicBezTo>
                    <a:pt x="4241" y="21204"/>
                    <a:pt x="8129" y="21600"/>
                    <a:pt x="11153" y="21253"/>
                  </a:cubicBezTo>
                  <a:cubicBezTo>
                    <a:pt x="14177" y="20906"/>
                    <a:pt x="16337" y="19817"/>
                    <a:pt x="18497" y="18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2569930" y="177799"/>
              <a:ext cx="191633" cy="23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09" fill="norm" stroke="1" extrusionOk="0">
                  <a:moveTo>
                    <a:pt x="2264" y="8028"/>
                  </a:moveTo>
                  <a:cubicBezTo>
                    <a:pt x="1077" y="7646"/>
                    <a:pt x="-110" y="7264"/>
                    <a:pt x="9" y="7073"/>
                  </a:cubicBezTo>
                  <a:cubicBezTo>
                    <a:pt x="127" y="6881"/>
                    <a:pt x="1552" y="6881"/>
                    <a:pt x="4044" y="7264"/>
                  </a:cubicBezTo>
                  <a:cubicBezTo>
                    <a:pt x="6536" y="7646"/>
                    <a:pt x="10097" y="8411"/>
                    <a:pt x="12470" y="10322"/>
                  </a:cubicBezTo>
                  <a:cubicBezTo>
                    <a:pt x="14844" y="12234"/>
                    <a:pt x="16031" y="15292"/>
                    <a:pt x="16743" y="17586"/>
                  </a:cubicBezTo>
                  <a:cubicBezTo>
                    <a:pt x="17455" y="19880"/>
                    <a:pt x="17692" y="21409"/>
                    <a:pt x="17811" y="21504"/>
                  </a:cubicBezTo>
                  <a:cubicBezTo>
                    <a:pt x="17930" y="21600"/>
                    <a:pt x="17930" y="20262"/>
                    <a:pt x="18048" y="17012"/>
                  </a:cubicBezTo>
                  <a:cubicBezTo>
                    <a:pt x="18167" y="13763"/>
                    <a:pt x="18404" y="8602"/>
                    <a:pt x="18998" y="5448"/>
                  </a:cubicBezTo>
                  <a:cubicBezTo>
                    <a:pt x="19591" y="2294"/>
                    <a:pt x="20541" y="1147"/>
                    <a:pt x="214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2798557" y="247650"/>
              <a:ext cx="109056" cy="175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72" fill="norm" stroke="1" extrusionOk="0">
                  <a:moveTo>
                    <a:pt x="17664" y="2314"/>
                  </a:moveTo>
                  <a:cubicBezTo>
                    <a:pt x="14340" y="2314"/>
                    <a:pt x="11017" y="2314"/>
                    <a:pt x="7487" y="5014"/>
                  </a:cubicBezTo>
                  <a:cubicBezTo>
                    <a:pt x="3956" y="7714"/>
                    <a:pt x="217" y="13114"/>
                    <a:pt x="10" y="16586"/>
                  </a:cubicBezTo>
                  <a:cubicBezTo>
                    <a:pt x="-198" y="20057"/>
                    <a:pt x="3125" y="21600"/>
                    <a:pt x="7071" y="21214"/>
                  </a:cubicBezTo>
                  <a:cubicBezTo>
                    <a:pt x="11017" y="20829"/>
                    <a:pt x="15587" y="18514"/>
                    <a:pt x="18079" y="14657"/>
                  </a:cubicBezTo>
                  <a:cubicBezTo>
                    <a:pt x="20571" y="10800"/>
                    <a:pt x="20987" y="5400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2954993" y="238782"/>
              <a:ext cx="143120" cy="24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49" fill="norm" stroke="1" extrusionOk="0">
                  <a:moveTo>
                    <a:pt x="2419" y="1897"/>
                  </a:moveTo>
                  <a:cubicBezTo>
                    <a:pt x="2102" y="5808"/>
                    <a:pt x="1784" y="9718"/>
                    <a:pt x="1307" y="12139"/>
                  </a:cubicBezTo>
                  <a:cubicBezTo>
                    <a:pt x="831" y="14559"/>
                    <a:pt x="196" y="15490"/>
                    <a:pt x="37" y="15490"/>
                  </a:cubicBezTo>
                  <a:cubicBezTo>
                    <a:pt x="-122" y="15490"/>
                    <a:pt x="196" y="14559"/>
                    <a:pt x="1784" y="12325"/>
                  </a:cubicBezTo>
                  <a:cubicBezTo>
                    <a:pt x="3372" y="10090"/>
                    <a:pt x="6231" y="6552"/>
                    <a:pt x="8296" y="4318"/>
                  </a:cubicBezTo>
                  <a:cubicBezTo>
                    <a:pt x="10360" y="2083"/>
                    <a:pt x="11631" y="1152"/>
                    <a:pt x="13060" y="594"/>
                  </a:cubicBezTo>
                  <a:cubicBezTo>
                    <a:pt x="14490" y="35"/>
                    <a:pt x="16078" y="-151"/>
                    <a:pt x="17349" y="128"/>
                  </a:cubicBezTo>
                  <a:cubicBezTo>
                    <a:pt x="18619" y="408"/>
                    <a:pt x="19572" y="1152"/>
                    <a:pt x="20207" y="4783"/>
                  </a:cubicBezTo>
                  <a:cubicBezTo>
                    <a:pt x="20843" y="8415"/>
                    <a:pt x="21160" y="14932"/>
                    <a:pt x="21478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62812" y="745066"/>
              <a:ext cx="3289301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9440"/>
                    <a:pt x="1029" y="17280"/>
                    <a:pt x="1529" y="16416"/>
                  </a:cubicBezTo>
                  <a:cubicBezTo>
                    <a:pt x="2029" y="15552"/>
                    <a:pt x="2516" y="15984"/>
                    <a:pt x="2995" y="16200"/>
                  </a:cubicBezTo>
                  <a:cubicBezTo>
                    <a:pt x="3475" y="16416"/>
                    <a:pt x="3947" y="16416"/>
                    <a:pt x="4469" y="16416"/>
                  </a:cubicBezTo>
                  <a:cubicBezTo>
                    <a:pt x="4990" y="16416"/>
                    <a:pt x="5560" y="16416"/>
                    <a:pt x="6046" y="16200"/>
                  </a:cubicBezTo>
                  <a:cubicBezTo>
                    <a:pt x="6533" y="15984"/>
                    <a:pt x="6936" y="15552"/>
                    <a:pt x="7353" y="15120"/>
                  </a:cubicBezTo>
                  <a:cubicBezTo>
                    <a:pt x="7770" y="14688"/>
                    <a:pt x="8201" y="14256"/>
                    <a:pt x="8646" y="13824"/>
                  </a:cubicBezTo>
                  <a:cubicBezTo>
                    <a:pt x="9090" y="13392"/>
                    <a:pt x="9549" y="12960"/>
                    <a:pt x="10022" y="12312"/>
                  </a:cubicBezTo>
                  <a:cubicBezTo>
                    <a:pt x="10494" y="11664"/>
                    <a:pt x="10981" y="10800"/>
                    <a:pt x="11453" y="10152"/>
                  </a:cubicBezTo>
                  <a:cubicBezTo>
                    <a:pt x="11926" y="9504"/>
                    <a:pt x="12385" y="9072"/>
                    <a:pt x="12836" y="8424"/>
                  </a:cubicBezTo>
                  <a:cubicBezTo>
                    <a:pt x="13288" y="7776"/>
                    <a:pt x="13733" y="6912"/>
                    <a:pt x="14185" y="6264"/>
                  </a:cubicBezTo>
                  <a:cubicBezTo>
                    <a:pt x="14636" y="5616"/>
                    <a:pt x="15095" y="5184"/>
                    <a:pt x="15533" y="4536"/>
                  </a:cubicBezTo>
                  <a:cubicBezTo>
                    <a:pt x="15971" y="3888"/>
                    <a:pt x="16388" y="3024"/>
                    <a:pt x="16881" y="2376"/>
                  </a:cubicBezTo>
                  <a:cubicBezTo>
                    <a:pt x="17375" y="1728"/>
                    <a:pt x="17944" y="1296"/>
                    <a:pt x="18535" y="864"/>
                  </a:cubicBezTo>
                  <a:cubicBezTo>
                    <a:pt x="19126" y="432"/>
                    <a:pt x="19737" y="0"/>
                    <a:pt x="20252" y="0"/>
                  </a:cubicBezTo>
                  <a:cubicBezTo>
                    <a:pt x="20766" y="0"/>
                    <a:pt x="21183" y="432"/>
                    <a:pt x="21600" y="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-1" y="971814"/>
              <a:ext cx="3561664" cy="9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40" fill="norm" stroke="1" extrusionOk="0">
                  <a:moveTo>
                    <a:pt x="1420" y="14340"/>
                  </a:moveTo>
                  <a:cubicBezTo>
                    <a:pt x="1048" y="14820"/>
                    <a:pt x="676" y="15300"/>
                    <a:pt x="419" y="16260"/>
                  </a:cubicBezTo>
                  <a:cubicBezTo>
                    <a:pt x="163" y="17220"/>
                    <a:pt x="21" y="18660"/>
                    <a:pt x="2" y="19620"/>
                  </a:cubicBezTo>
                  <a:cubicBezTo>
                    <a:pt x="-17" y="20580"/>
                    <a:pt x="86" y="21060"/>
                    <a:pt x="374" y="21060"/>
                  </a:cubicBezTo>
                  <a:cubicBezTo>
                    <a:pt x="663" y="21060"/>
                    <a:pt x="1137" y="20580"/>
                    <a:pt x="1657" y="19620"/>
                  </a:cubicBezTo>
                  <a:cubicBezTo>
                    <a:pt x="2176" y="18660"/>
                    <a:pt x="2741" y="17220"/>
                    <a:pt x="3260" y="15780"/>
                  </a:cubicBezTo>
                  <a:cubicBezTo>
                    <a:pt x="3780" y="14340"/>
                    <a:pt x="4254" y="12900"/>
                    <a:pt x="4735" y="11460"/>
                  </a:cubicBezTo>
                  <a:cubicBezTo>
                    <a:pt x="5216" y="10020"/>
                    <a:pt x="5704" y="8580"/>
                    <a:pt x="6230" y="7140"/>
                  </a:cubicBezTo>
                  <a:cubicBezTo>
                    <a:pt x="6755" y="5700"/>
                    <a:pt x="7320" y="4260"/>
                    <a:pt x="7756" y="3300"/>
                  </a:cubicBezTo>
                  <a:cubicBezTo>
                    <a:pt x="8192" y="2340"/>
                    <a:pt x="8500" y="1860"/>
                    <a:pt x="8808" y="1620"/>
                  </a:cubicBezTo>
                  <a:cubicBezTo>
                    <a:pt x="9116" y="1380"/>
                    <a:pt x="9423" y="1380"/>
                    <a:pt x="9731" y="1380"/>
                  </a:cubicBezTo>
                  <a:cubicBezTo>
                    <a:pt x="10039" y="1380"/>
                    <a:pt x="10347" y="1380"/>
                    <a:pt x="10655" y="1140"/>
                  </a:cubicBezTo>
                  <a:cubicBezTo>
                    <a:pt x="10963" y="900"/>
                    <a:pt x="11270" y="420"/>
                    <a:pt x="11732" y="180"/>
                  </a:cubicBezTo>
                  <a:cubicBezTo>
                    <a:pt x="12194" y="-60"/>
                    <a:pt x="12810" y="-60"/>
                    <a:pt x="13425" y="180"/>
                  </a:cubicBezTo>
                  <a:cubicBezTo>
                    <a:pt x="14041" y="420"/>
                    <a:pt x="14657" y="900"/>
                    <a:pt x="15247" y="1860"/>
                  </a:cubicBezTo>
                  <a:cubicBezTo>
                    <a:pt x="15837" y="2820"/>
                    <a:pt x="16401" y="4260"/>
                    <a:pt x="17094" y="5940"/>
                  </a:cubicBezTo>
                  <a:cubicBezTo>
                    <a:pt x="17786" y="7620"/>
                    <a:pt x="18607" y="9540"/>
                    <a:pt x="19261" y="11460"/>
                  </a:cubicBezTo>
                  <a:cubicBezTo>
                    <a:pt x="19916" y="13380"/>
                    <a:pt x="20403" y="15300"/>
                    <a:pt x="20762" y="16980"/>
                  </a:cubicBezTo>
                  <a:cubicBezTo>
                    <a:pt x="21121" y="18660"/>
                    <a:pt x="21352" y="20100"/>
                    <a:pt x="21583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97" name="Drawing"/>
          <p:cNvGrpSpPr/>
          <p:nvPr/>
        </p:nvGrpSpPr>
        <p:grpSpPr>
          <a:xfrm>
            <a:off x="10096500" y="2413000"/>
            <a:ext cx="1530350" cy="4972050"/>
            <a:chOff x="0" y="0"/>
            <a:chExt cx="1530349" cy="4972050"/>
          </a:xfrm>
        </p:grpSpPr>
        <p:sp>
          <p:nvSpPr>
            <p:cNvPr id="2274" name="Line"/>
            <p:cNvSpPr/>
            <p:nvPr/>
          </p:nvSpPr>
          <p:spPr>
            <a:xfrm>
              <a:off x="933813" y="1619249"/>
              <a:ext cx="50437" cy="165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56" fill="norm" stroke="1" extrusionOk="0">
                  <a:moveTo>
                    <a:pt x="21446" y="0"/>
                  </a:moveTo>
                  <a:cubicBezTo>
                    <a:pt x="17846" y="717"/>
                    <a:pt x="14246" y="1434"/>
                    <a:pt x="12446" y="2359"/>
                  </a:cubicBezTo>
                  <a:cubicBezTo>
                    <a:pt x="10646" y="3283"/>
                    <a:pt x="10646" y="4414"/>
                    <a:pt x="11096" y="5503"/>
                  </a:cubicBezTo>
                  <a:cubicBezTo>
                    <a:pt x="11546" y="6593"/>
                    <a:pt x="12446" y="7641"/>
                    <a:pt x="13346" y="8690"/>
                  </a:cubicBezTo>
                  <a:cubicBezTo>
                    <a:pt x="14246" y="9738"/>
                    <a:pt x="15146" y="10786"/>
                    <a:pt x="15596" y="11917"/>
                  </a:cubicBezTo>
                  <a:cubicBezTo>
                    <a:pt x="16046" y="13048"/>
                    <a:pt x="16046" y="14262"/>
                    <a:pt x="15146" y="15338"/>
                  </a:cubicBezTo>
                  <a:cubicBezTo>
                    <a:pt x="14246" y="16414"/>
                    <a:pt x="12446" y="17352"/>
                    <a:pt x="10646" y="18248"/>
                  </a:cubicBezTo>
                  <a:cubicBezTo>
                    <a:pt x="8846" y="19145"/>
                    <a:pt x="7046" y="20000"/>
                    <a:pt x="5696" y="20497"/>
                  </a:cubicBezTo>
                  <a:cubicBezTo>
                    <a:pt x="4346" y="20993"/>
                    <a:pt x="3446" y="21131"/>
                    <a:pt x="2546" y="21283"/>
                  </a:cubicBezTo>
                  <a:cubicBezTo>
                    <a:pt x="1646" y="21434"/>
                    <a:pt x="746" y="21600"/>
                    <a:pt x="296" y="21545"/>
                  </a:cubicBezTo>
                  <a:cubicBezTo>
                    <a:pt x="-154" y="21490"/>
                    <a:pt x="-154" y="21214"/>
                    <a:pt x="746" y="20952"/>
                  </a:cubicBezTo>
                  <a:cubicBezTo>
                    <a:pt x="1646" y="20690"/>
                    <a:pt x="3446" y="20441"/>
                    <a:pt x="5246" y="20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914400" y="1575270"/>
              <a:ext cx="599103" cy="182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94" fill="norm" stroke="1" extrusionOk="0">
                  <a:moveTo>
                    <a:pt x="1597" y="671"/>
                  </a:moveTo>
                  <a:cubicBezTo>
                    <a:pt x="4335" y="546"/>
                    <a:pt x="7073" y="420"/>
                    <a:pt x="9773" y="308"/>
                  </a:cubicBezTo>
                  <a:cubicBezTo>
                    <a:pt x="12473" y="195"/>
                    <a:pt x="15135" y="94"/>
                    <a:pt x="16885" y="44"/>
                  </a:cubicBezTo>
                  <a:cubicBezTo>
                    <a:pt x="18634" y="-6"/>
                    <a:pt x="19470" y="-6"/>
                    <a:pt x="20079" y="7"/>
                  </a:cubicBezTo>
                  <a:cubicBezTo>
                    <a:pt x="20687" y="19"/>
                    <a:pt x="21068" y="44"/>
                    <a:pt x="21296" y="119"/>
                  </a:cubicBezTo>
                  <a:cubicBezTo>
                    <a:pt x="21524" y="195"/>
                    <a:pt x="21600" y="320"/>
                    <a:pt x="21448" y="747"/>
                  </a:cubicBezTo>
                  <a:cubicBezTo>
                    <a:pt x="21296" y="1173"/>
                    <a:pt x="20915" y="1901"/>
                    <a:pt x="20725" y="2779"/>
                  </a:cubicBezTo>
                  <a:cubicBezTo>
                    <a:pt x="20535" y="3657"/>
                    <a:pt x="20535" y="4685"/>
                    <a:pt x="20535" y="5726"/>
                  </a:cubicBezTo>
                  <a:cubicBezTo>
                    <a:pt x="20535" y="6768"/>
                    <a:pt x="20535" y="7821"/>
                    <a:pt x="20497" y="8699"/>
                  </a:cubicBezTo>
                  <a:cubicBezTo>
                    <a:pt x="20459" y="9577"/>
                    <a:pt x="20383" y="10280"/>
                    <a:pt x="20193" y="11095"/>
                  </a:cubicBezTo>
                  <a:cubicBezTo>
                    <a:pt x="20003" y="11910"/>
                    <a:pt x="19699" y="12839"/>
                    <a:pt x="19432" y="13804"/>
                  </a:cubicBezTo>
                  <a:cubicBezTo>
                    <a:pt x="19166" y="14770"/>
                    <a:pt x="18938" y="15774"/>
                    <a:pt x="18824" y="16752"/>
                  </a:cubicBezTo>
                  <a:cubicBezTo>
                    <a:pt x="18710" y="17731"/>
                    <a:pt x="18710" y="18684"/>
                    <a:pt x="18710" y="19311"/>
                  </a:cubicBezTo>
                  <a:cubicBezTo>
                    <a:pt x="18710" y="19938"/>
                    <a:pt x="18710" y="20239"/>
                    <a:pt x="18672" y="20515"/>
                  </a:cubicBezTo>
                  <a:cubicBezTo>
                    <a:pt x="18634" y="20791"/>
                    <a:pt x="18558" y="21042"/>
                    <a:pt x="18406" y="21218"/>
                  </a:cubicBezTo>
                  <a:cubicBezTo>
                    <a:pt x="18254" y="21393"/>
                    <a:pt x="18025" y="21494"/>
                    <a:pt x="17721" y="21544"/>
                  </a:cubicBezTo>
                  <a:cubicBezTo>
                    <a:pt x="17417" y="21594"/>
                    <a:pt x="17037" y="21594"/>
                    <a:pt x="15896" y="21556"/>
                  </a:cubicBezTo>
                  <a:cubicBezTo>
                    <a:pt x="14755" y="21519"/>
                    <a:pt x="12854" y="21443"/>
                    <a:pt x="10610" y="21418"/>
                  </a:cubicBezTo>
                  <a:cubicBezTo>
                    <a:pt x="8366" y="21393"/>
                    <a:pt x="5780" y="21418"/>
                    <a:pt x="3955" y="21456"/>
                  </a:cubicBezTo>
                  <a:cubicBezTo>
                    <a:pt x="2130" y="21494"/>
                    <a:pt x="1065" y="21544"/>
                    <a:pt x="0" y="21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227666" y="819149"/>
              <a:ext cx="48684" cy="322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26" y="468"/>
                    <a:pt x="8452" y="935"/>
                    <a:pt x="4696" y="1431"/>
                  </a:cubicBezTo>
                  <a:cubicBezTo>
                    <a:pt x="939" y="1928"/>
                    <a:pt x="0" y="2452"/>
                    <a:pt x="0" y="2962"/>
                  </a:cubicBezTo>
                  <a:cubicBezTo>
                    <a:pt x="0" y="3472"/>
                    <a:pt x="939" y="3969"/>
                    <a:pt x="2348" y="4486"/>
                  </a:cubicBezTo>
                  <a:cubicBezTo>
                    <a:pt x="3757" y="5003"/>
                    <a:pt x="5635" y="5542"/>
                    <a:pt x="6574" y="6109"/>
                  </a:cubicBezTo>
                  <a:cubicBezTo>
                    <a:pt x="7513" y="6676"/>
                    <a:pt x="7513" y="7271"/>
                    <a:pt x="7513" y="7866"/>
                  </a:cubicBezTo>
                  <a:cubicBezTo>
                    <a:pt x="7513" y="8461"/>
                    <a:pt x="7513" y="9057"/>
                    <a:pt x="7513" y="9666"/>
                  </a:cubicBezTo>
                  <a:cubicBezTo>
                    <a:pt x="7513" y="10276"/>
                    <a:pt x="7513" y="10899"/>
                    <a:pt x="7983" y="11452"/>
                  </a:cubicBezTo>
                  <a:cubicBezTo>
                    <a:pt x="8452" y="12005"/>
                    <a:pt x="9391" y="12487"/>
                    <a:pt x="10330" y="13011"/>
                  </a:cubicBezTo>
                  <a:cubicBezTo>
                    <a:pt x="11270" y="13535"/>
                    <a:pt x="12209" y="14102"/>
                    <a:pt x="12678" y="14683"/>
                  </a:cubicBezTo>
                  <a:cubicBezTo>
                    <a:pt x="13148" y="15265"/>
                    <a:pt x="13148" y="15860"/>
                    <a:pt x="13148" y="16427"/>
                  </a:cubicBezTo>
                  <a:cubicBezTo>
                    <a:pt x="13148" y="16994"/>
                    <a:pt x="13148" y="17532"/>
                    <a:pt x="12678" y="18035"/>
                  </a:cubicBezTo>
                  <a:cubicBezTo>
                    <a:pt x="12209" y="18539"/>
                    <a:pt x="11270" y="19006"/>
                    <a:pt x="8922" y="19417"/>
                  </a:cubicBezTo>
                  <a:cubicBezTo>
                    <a:pt x="6574" y="19828"/>
                    <a:pt x="2817" y="20183"/>
                    <a:pt x="1409" y="20537"/>
                  </a:cubicBezTo>
                  <a:cubicBezTo>
                    <a:pt x="0" y="20891"/>
                    <a:pt x="939" y="21246"/>
                    <a:pt x="1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092199" y="844550"/>
              <a:ext cx="4381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8" y="15600"/>
                    <a:pt x="7096" y="9600"/>
                    <a:pt x="10696" y="6000"/>
                  </a:cubicBezTo>
                  <a:cubicBezTo>
                    <a:pt x="14296" y="2400"/>
                    <a:pt x="1794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999066" y="3981449"/>
              <a:ext cx="531284" cy="62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8" fill="norm" stroke="1" extrusionOk="0">
                  <a:moveTo>
                    <a:pt x="172" y="0"/>
                  </a:moveTo>
                  <a:cubicBezTo>
                    <a:pt x="86" y="3600"/>
                    <a:pt x="0" y="7200"/>
                    <a:pt x="0" y="10800"/>
                  </a:cubicBezTo>
                  <a:cubicBezTo>
                    <a:pt x="0" y="14400"/>
                    <a:pt x="86" y="18000"/>
                    <a:pt x="430" y="19800"/>
                  </a:cubicBezTo>
                  <a:cubicBezTo>
                    <a:pt x="775" y="21600"/>
                    <a:pt x="1377" y="21600"/>
                    <a:pt x="3184" y="19440"/>
                  </a:cubicBezTo>
                  <a:cubicBezTo>
                    <a:pt x="4991" y="17280"/>
                    <a:pt x="8003" y="12960"/>
                    <a:pt x="11273" y="10800"/>
                  </a:cubicBezTo>
                  <a:cubicBezTo>
                    <a:pt x="14543" y="8640"/>
                    <a:pt x="18072" y="864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330200" y="984250"/>
              <a:ext cx="5207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78" y="19200"/>
                    <a:pt x="1756" y="16800"/>
                    <a:pt x="3600" y="14400"/>
                  </a:cubicBezTo>
                  <a:cubicBezTo>
                    <a:pt x="5444" y="12000"/>
                    <a:pt x="8254" y="9600"/>
                    <a:pt x="11415" y="7200"/>
                  </a:cubicBezTo>
                  <a:cubicBezTo>
                    <a:pt x="14576" y="4800"/>
                    <a:pt x="1808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753533" y="833966"/>
              <a:ext cx="141940" cy="29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600" fill="norm" stroke="1" extrusionOk="0">
                  <a:moveTo>
                    <a:pt x="3086" y="309"/>
                  </a:moveTo>
                  <a:cubicBezTo>
                    <a:pt x="1543" y="154"/>
                    <a:pt x="0" y="0"/>
                    <a:pt x="0" y="0"/>
                  </a:cubicBezTo>
                  <a:cubicBezTo>
                    <a:pt x="0" y="0"/>
                    <a:pt x="1543" y="154"/>
                    <a:pt x="5091" y="1003"/>
                  </a:cubicBezTo>
                  <a:cubicBezTo>
                    <a:pt x="8640" y="1851"/>
                    <a:pt x="14194" y="3394"/>
                    <a:pt x="17434" y="5554"/>
                  </a:cubicBezTo>
                  <a:cubicBezTo>
                    <a:pt x="20674" y="7714"/>
                    <a:pt x="21600" y="10491"/>
                    <a:pt x="19749" y="13037"/>
                  </a:cubicBezTo>
                  <a:cubicBezTo>
                    <a:pt x="17897" y="15583"/>
                    <a:pt x="13269" y="17897"/>
                    <a:pt x="10029" y="19286"/>
                  </a:cubicBezTo>
                  <a:cubicBezTo>
                    <a:pt x="6789" y="20674"/>
                    <a:pt x="4937" y="21137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25399" y="1797050"/>
              <a:ext cx="6413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41" y="19271"/>
                    <a:pt x="2281" y="16941"/>
                    <a:pt x="4063" y="14824"/>
                  </a:cubicBezTo>
                  <a:cubicBezTo>
                    <a:pt x="5846" y="12706"/>
                    <a:pt x="8269" y="10800"/>
                    <a:pt x="10693" y="9000"/>
                  </a:cubicBezTo>
                  <a:cubicBezTo>
                    <a:pt x="13117" y="7200"/>
                    <a:pt x="15541" y="5506"/>
                    <a:pt x="17358" y="4024"/>
                  </a:cubicBezTo>
                  <a:cubicBezTo>
                    <a:pt x="19176" y="2541"/>
                    <a:pt x="20388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571500" y="1650480"/>
              <a:ext cx="195349" cy="21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442" fill="norm" stroke="1" extrusionOk="0">
                  <a:moveTo>
                    <a:pt x="0" y="1939"/>
                  </a:moveTo>
                  <a:cubicBezTo>
                    <a:pt x="675" y="1100"/>
                    <a:pt x="1350" y="261"/>
                    <a:pt x="4500" y="52"/>
                  </a:cubicBezTo>
                  <a:cubicBezTo>
                    <a:pt x="7650" y="-158"/>
                    <a:pt x="13275" y="261"/>
                    <a:pt x="16763" y="1520"/>
                  </a:cubicBezTo>
                  <a:cubicBezTo>
                    <a:pt x="20250" y="2778"/>
                    <a:pt x="21600" y="4875"/>
                    <a:pt x="20250" y="7496"/>
                  </a:cubicBezTo>
                  <a:cubicBezTo>
                    <a:pt x="18900" y="10118"/>
                    <a:pt x="14850" y="13263"/>
                    <a:pt x="11812" y="15675"/>
                  </a:cubicBezTo>
                  <a:cubicBezTo>
                    <a:pt x="8775" y="18087"/>
                    <a:pt x="6750" y="19764"/>
                    <a:pt x="4725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927100" y="2525183"/>
              <a:ext cx="4826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4" y="21600"/>
                    <a:pt x="4547" y="21600"/>
                    <a:pt x="7579" y="16200"/>
                  </a:cubicBezTo>
                  <a:cubicBezTo>
                    <a:pt x="10611" y="10800"/>
                    <a:pt x="14400" y="0"/>
                    <a:pt x="16863" y="0"/>
                  </a:cubicBezTo>
                  <a:cubicBezTo>
                    <a:pt x="19326" y="0"/>
                    <a:pt x="2046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38100" y="2654300"/>
              <a:ext cx="8826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40" y="20595"/>
                    <a:pt x="2279" y="19591"/>
                    <a:pt x="3755" y="18335"/>
                  </a:cubicBezTo>
                  <a:cubicBezTo>
                    <a:pt x="5232" y="17079"/>
                    <a:pt x="7045" y="15572"/>
                    <a:pt x="8858" y="14149"/>
                  </a:cubicBezTo>
                  <a:cubicBezTo>
                    <a:pt x="10671" y="12726"/>
                    <a:pt x="12483" y="11386"/>
                    <a:pt x="14167" y="10047"/>
                  </a:cubicBezTo>
                  <a:cubicBezTo>
                    <a:pt x="15850" y="8707"/>
                    <a:pt x="17404" y="7367"/>
                    <a:pt x="18622" y="5693"/>
                  </a:cubicBezTo>
                  <a:cubicBezTo>
                    <a:pt x="19839" y="4019"/>
                    <a:pt x="20719" y="20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660400" y="2578100"/>
              <a:ext cx="17741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2979" y="0"/>
                  </a:moveTo>
                  <a:cubicBezTo>
                    <a:pt x="1490" y="360"/>
                    <a:pt x="0" y="720"/>
                    <a:pt x="0" y="990"/>
                  </a:cubicBezTo>
                  <a:cubicBezTo>
                    <a:pt x="0" y="1260"/>
                    <a:pt x="1490" y="1440"/>
                    <a:pt x="5090" y="2160"/>
                  </a:cubicBezTo>
                  <a:cubicBezTo>
                    <a:pt x="8690" y="2880"/>
                    <a:pt x="14400" y="4140"/>
                    <a:pt x="17628" y="5220"/>
                  </a:cubicBezTo>
                  <a:cubicBezTo>
                    <a:pt x="20855" y="6300"/>
                    <a:pt x="21600" y="7200"/>
                    <a:pt x="19986" y="9360"/>
                  </a:cubicBezTo>
                  <a:cubicBezTo>
                    <a:pt x="18372" y="11520"/>
                    <a:pt x="14400" y="14940"/>
                    <a:pt x="11793" y="17190"/>
                  </a:cubicBezTo>
                  <a:cubicBezTo>
                    <a:pt x="9186" y="19440"/>
                    <a:pt x="7945" y="20520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91614" y="3386666"/>
              <a:ext cx="632274" cy="2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1410" y="21600"/>
                  </a:moveTo>
                  <a:cubicBezTo>
                    <a:pt x="766" y="21600"/>
                    <a:pt x="123" y="21600"/>
                    <a:pt x="15" y="21514"/>
                  </a:cubicBezTo>
                  <a:cubicBezTo>
                    <a:pt x="-92" y="21427"/>
                    <a:pt x="337" y="21254"/>
                    <a:pt x="1875" y="19958"/>
                  </a:cubicBezTo>
                  <a:cubicBezTo>
                    <a:pt x="3413" y="18662"/>
                    <a:pt x="6059" y="16243"/>
                    <a:pt x="8312" y="14515"/>
                  </a:cubicBezTo>
                  <a:cubicBezTo>
                    <a:pt x="10565" y="12787"/>
                    <a:pt x="12425" y="11750"/>
                    <a:pt x="14105" y="10541"/>
                  </a:cubicBezTo>
                  <a:cubicBezTo>
                    <a:pt x="15786" y="9331"/>
                    <a:pt x="17288" y="7949"/>
                    <a:pt x="18182" y="6998"/>
                  </a:cubicBezTo>
                  <a:cubicBezTo>
                    <a:pt x="19076" y="6048"/>
                    <a:pt x="19362" y="5530"/>
                    <a:pt x="19541" y="4838"/>
                  </a:cubicBezTo>
                  <a:cubicBezTo>
                    <a:pt x="19720" y="4147"/>
                    <a:pt x="19791" y="3283"/>
                    <a:pt x="19684" y="2506"/>
                  </a:cubicBezTo>
                  <a:cubicBezTo>
                    <a:pt x="19577" y="1728"/>
                    <a:pt x="19291" y="1037"/>
                    <a:pt x="19327" y="605"/>
                  </a:cubicBezTo>
                  <a:cubicBezTo>
                    <a:pt x="19362" y="173"/>
                    <a:pt x="19720" y="0"/>
                    <a:pt x="20113" y="0"/>
                  </a:cubicBezTo>
                  <a:cubicBezTo>
                    <a:pt x="20507" y="0"/>
                    <a:pt x="20936" y="173"/>
                    <a:pt x="21186" y="778"/>
                  </a:cubicBezTo>
                  <a:cubicBezTo>
                    <a:pt x="21436" y="1382"/>
                    <a:pt x="21508" y="2419"/>
                    <a:pt x="20829" y="4666"/>
                  </a:cubicBezTo>
                  <a:cubicBezTo>
                    <a:pt x="20149" y="6912"/>
                    <a:pt x="18719" y="10368"/>
                    <a:pt x="17288" y="13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0" y="4171950"/>
              <a:ext cx="8953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26" y="20509"/>
                    <a:pt x="2451" y="19418"/>
                    <a:pt x="3881" y="18109"/>
                  </a:cubicBezTo>
                  <a:cubicBezTo>
                    <a:pt x="5311" y="16800"/>
                    <a:pt x="6945" y="15273"/>
                    <a:pt x="8757" y="13745"/>
                  </a:cubicBezTo>
                  <a:cubicBezTo>
                    <a:pt x="10570" y="12218"/>
                    <a:pt x="12562" y="10691"/>
                    <a:pt x="14528" y="9055"/>
                  </a:cubicBezTo>
                  <a:cubicBezTo>
                    <a:pt x="16494" y="7418"/>
                    <a:pt x="18434" y="5673"/>
                    <a:pt x="19609" y="4145"/>
                  </a:cubicBezTo>
                  <a:cubicBezTo>
                    <a:pt x="20783" y="2618"/>
                    <a:pt x="2119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17549" y="4133850"/>
              <a:ext cx="23997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600" fill="norm" stroke="1" extrusionOk="0">
                  <a:moveTo>
                    <a:pt x="7821" y="0"/>
                  </a:moveTo>
                  <a:cubicBezTo>
                    <a:pt x="6517" y="0"/>
                    <a:pt x="5214" y="0"/>
                    <a:pt x="4097" y="0"/>
                  </a:cubicBezTo>
                  <a:cubicBezTo>
                    <a:pt x="2979" y="0"/>
                    <a:pt x="2048" y="0"/>
                    <a:pt x="2048" y="0"/>
                  </a:cubicBezTo>
                  <a:cubicBezTo>
                    <a:pt x="2048" y="0"/>
                    <a:pt x="2979" y="0"/>
                    <a:pt x="5679" y="529"/>
                  </a:cubicBezTo>
                  <a:cubicBezTo>
                    <a:pt x="8379" y="1059"/>
                    <a:pt x="12848" y="2118"/>
                    <a:pt x="15734" y="2965"/>
                  </a:cubicBezTo>
                  <a:cubicBezTo>
                    <a:pt x="18621" y="3812"/>
                    <a:pt x="19924" y="4447"/>
                    <a:pt x="20669" y="5294"/>
                  </a:cubicBezTo>
                  <a:cubicBezTo>
                    <a:pt x="21414" y="6141"/>
                    <a:pt x="21600" y="7200"/>
                    <a:pt x="18062" y="9953"/>
                  </a:cubicBezTo>
                  <a:cubicBezTo>
                    <a:pt x="14524" y="12706"/>
                    <a:pt x="7262" y="171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238249" y="425450"/>
              <a:ext cx="1651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4320"/>
                    <a:pt x="11077" y="8640"/>
                    <a:pt x="14677" y="12240"/>
                  </a:cubicBezTo>
                  <a:cubicBezTo>
                    <a:pt x="18277" y="15840"/>
                    <a:pt x="19938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1263650" y="436604"/>
              <a:ext cx="127000" cy="166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21600" y="197"/>
                  </a:moveTo>
                  <a:cubicBezTo>
                    <a:pt x="19800" y="-73"/>
                    <a:pt x="18000" y="-343"/>
                    <a:pt x="15120" y="1412"/>
                  </a:cubicBezTo>
                  <a:cubicBezTo>
                    <a:pt x="12240" y="3167"/>
                    <a:pt x="8280" y="6947"/>
                    <a:pt x="5580" y="10592"/>
                  </a:cubicBezTo>
                  <a:cubicBezTo>
                    <a:pt x="2880" y="14237"/>
                    <a:pt x="1440" y="17747"/>
                    <a:pt x="0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276350" y="0"/>
              <a:ext cx="1460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4547"/>
                    <a:pt x="7513" y="9095"/>
                    <a:pt x="11113" y="12695"/>
                  </a:cubicBezTo>
                  <a:cubicBezTo>
                    <a:pt x="14713" y="16295"/>
                    <a:pt x="18157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1285058" y="12700"/>
              <a:ext cx="130993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600" fill="norm" stroke="1" extrusionOk="0">
                  <a:moveTo>
                    <a:pt x="20886" y="0"/>
                  </a:moveTo>
                  <a:cubicBezTo>
                    <a:pt x="18861" y="0"/>
                    <a:pt x="16836" y="0"/>
                    <a:pt x="13124" y="2919"/>
                  </a:cubicBezTo>
                  <a:cubicBezTo>
                    <a:pt x="9411" y="5838"/>
                    <a:pt x="4011" y="11676"/>
                    <a:pt x="1648" y="15276"/>
                  </a:cubicBezTo>
                  <a:cubicBezTo>
                    <a:pt x="-714" y="18876"/>
                    <a:pt x="-39" y="20238"/>
                    <a:pt x="6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206499" y="4375150"/>
              <a:ext cx="1905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467"/>
                    <a:pt x="7680" y="6933"/>
                    <a:pt x="11280" y="10533"/>
                  </a:cubicBezTo>
                  <a:cubicBezTo>
                    <a:pt x="14880" y="14133"/>
                    <a:pt x="18240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276350" y="4403015"/>
              <a:ext cx="146050" cy="15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21600" y="522"/>
                  </a:moveTo>
                  <a:cubicBezTo>
                    <a:pt x="20035" y="-47"/>
                    <a:pt x="18470" y="-615"/>
                    <a:pt x="15026" y="1517"/>
                  </a:cubicBezTo>
                  <a:cubicBezTo>
                    <a:pt x="11583" y="3648"/>
                    <a:pt x="6261" y="8480"/>
                    <a:pt x="3443" y="12174"/>
                  </a:cubicBezTo>
                  <a:cubicBezTo>
                    <a:pt x="626" y="15869"/>
                    <a:pt x="313" y="18427"/>
                    <a:pt x="0" y="2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231900" y="4864100"/>
              <a:ext cx="1587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171"/>
                    <a:pt x="11520" y="12343"/>
                    <a:pt x="15120" y="15943"/>
                  </a:cubicBezTo>
                  <a:cubicBezTo>
                    <a:pt x="18720" y="19543"/>
                    <a:pt x="2016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250950" y="4864100"/>
              <a:ext cx="1460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1694"/>
                    <a:pt x="13461" y="3388"/>
                    <a:pt x="9861" y="6988"/>
                  </a:cubicBezTo>
                  <a:cubicBezTo>
                    <a:pt x="6261" y="10588"/>
                    <a:pt x="3130" y="160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67" name="Drawing"/>
          <p:cNvGrpSpPr/>
          <p:nvPr/>
        </p:nvGrpSpPr>
        <p:grpSpPr>
          <a:xfrm>
            <a:off x="1263650" y="3011788"/>
            <a:ext cx="9365896" cy="6646562"/>
            <a:chOff x="0" y="0"/>
            <a:chExt cx="9365895" cy="6646562"/>
          </a:xfrm>
        </p:grpSpPr>
        <p:sp>
          <p:nvSpPr>
            <p:cNvPr id="2298" name="Line"/>
            <p:cNvSpPr/>
            <p:nvPr/>
          </p:nvSpPr>
          <p:spPr>
            <a:xfrm>
              <a:off x="0" y="0"/>
              <a:ext cx="120718" cy="62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388" fill="norm" stroke="1" extrusionOk="0">
                  <a:moveTo>
                    <a:pt x="0" y="6940"/>
                  </a:moveTo>
                  <a:cubicBezTo>
                    <a:pt x="1098" y="9057"/>
                    <a:pt x="2197" y="11173"/>
                    <a:pt x="3112" y="13253"/>
                  </a:cubicBezTo>
                  <a:cubicBezTo>
                    <a:pt x="4027" y="15332"/>
                    <a:pt x="4759" y="17376"/>
                    <a:pt x="5492" y="18835"/>
                  </a:cubicBezTo>
                  <a:cubicBezTo>
                    <a:pt x="6224" y="20294"/>
                    <a:pt x="6956" y="21170"/>
                    <a:pt x="7322" y="21353"/>
                  </a:cubicBezTo>
                  <a:cubicBezTo>
                    <a:pt x="7688" y="21535"/>
                    <a:pt x="7688" y="21024"/>
                    <a:pt x="6773" y="19455"/>
                  </a:cubicBezTo>
                  <a:cubicBezTo>
                    <a:pt x="5858" y="17886"/>
                    <a:pt x="4027" y="15259"/>
                    <a:pt x="2746" y="12559"/>
                  </a:cubicBezTo>
                  <a:cubicBezTo>
                    <a:pt x="1464" y="9859"/>
                    <a:pt x="732" y="7086"/>
                    <a:pt x="915" y="5153"/>
                  </a:cubicBezTo>
                  <a:cubicBezTo>
                    <a:pt x="1098" y="3219"/>
                    <a:pt x="2197" y="2124"/>
                    <a:pt x="3295" y="1394"/>
                  </a:cubicBezTo>
                  <a:cubicBezTo>
                    <a:pt x="4393" y="665"/>
                    <a:pt x="5492" y="300"/>
                    <a:pt x="7139" y="117"/>
                  </a:cubicBezTo>
                  <a:cubicBezTo>
                    <a:pt x="8786" y="-65"/>
                    <a:pt x="10983" y="-65"/>
                    <a:pt x="13363" y="336"/>
                  </a:cubicBezTo>
                  <a:cubicBezTo>
                    <a:pt x="15742" y="738"/>
                    <a:pt x="18305" y="1540"/>
                    <a:pt x="19769" y="2781"/>
                  </a:cubicBezTo>
                  <a:cubicBezTo>
                    <a:pt x="21234" y="4021"/>
                    <a:pt x="21600" y="5700"/>
                    <a:pt x="18671" y="7013"/>
                  </a:cubicBezTo>
                  <a:cubicBezTo>
                    <a:pt x="15742" y="8327"/>
                    <a:pt x="9519" y="9276"/>
                    <a:pt x="3295" y="1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150079" y="322954"/>
              <a:ext cx="78522" cy="20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283" fill="norm" stroke="1" extrusionOk="0">
                  <a:moveTo>
                    <a:pt x="623" y="6379"/>
                  </a:moveTo>
                  <a:cubicBezTo>
                    <a:pt x="3465" y="6595"/>
                    <a:pt x="6307" y="6811"/>
                    <a:pt x="8865" y="6379"/>
                  </a:cubicBezTo>
                  <a:cubicBezTo>
                    <a:pt x="11423" y="5947"/>
                    <a:pt x="13697" y="4867"/>
                    <a:pt x="14833" y="3571"/>
                  </a:cubicBezTo>
                  <a:cubicBezTo>
                    <a:pt x="15970" y="2275"/>
                    <a:pt x="15970" y="763"/>
                    <a:pt x="14549" y="223"/>
                  </a:cubicBezTo>
                  <a:cubicBezTo>
                    <a:pt x="13128" y="-317"/>
                    <a:pt x="10286" y="115"/>
                    <a:pt x="6875" y="1627"/>
                  </a:cubicBezTo>
                  <a:cubicBezTo>
                    <a:pt x="3465" y="3139"/>
                    <a:pt x="-514" y="5731"/>
                    <a:pt x="54" y="8971"/>
                  </a:cubicBezTo>
                  <a:cubicBezTo>
                    <a:pt x="623" y="12211"/>
                    <a:pt x="5739" y="16099"/>
                    <a:pt x="10002" y="18259"/>
                  </a:cubicBezTo>
                  <a:cubicBezTo>
                    <a:pt x="14265" y="20419"/>
                    <a:pt x="17675" y="20851"/>
                    <a:pt x="21086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276955" y="283862"/>
              <a:ext cx="154846" cy="22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33" fill="norm" stroke="1" extrusionOk="0">
                  <a:moveTo>
                    <a:pt x="337" y="6171"/>
                  </a:moveTo>
                  <a:cubicBezTo>
                    <a:pt x="45" y="5143"/>
                    <a:pt x="-247" y="4114"/>
                    <a:pt x="337" y="3806"/>
                  </a:cubicBezTo>
                  <a:cubicBezTo>
                    <a:pt x="921" y="3497"/>
                    <a:pt x="2380" y="3909"/>
                    <a:pt x="5007" y="5966"/>
                  </a:cubicBezTo>
                  <a:cubicBezTo>
                    <a:pt x="7634" y="8023"/>
                    <a:pt x="11429" y="11726"/>
                    <a:pt x="13326" y="14400"/>
                  </a:cubicBezTo>
                  <a:cubicBezTo>
                    <a:pt x="15223" y="17074"/>
                    <a:pt x="15223" y="18720"/>
                    <a:pt x="14639" y="19851"/>
                  </a:cubicBezTo>
                  <a:cubicBezTo>
                    <a:pt x="14056" y="20983"/>
                    <a:pt x="12888" y="21600"/>
                    <a:pt x="12012" y="21394"/>
                  </a:cubicBezTo>
                  <a:cubicBezTo>
                    <a:pt x="11137" y="21189"/>
                    <a:pt x="10553" y="20160"/>
                    <a:pt x="10407" y="17589"/>
                  </a:cubicBezTo>
                  <a:cubicBezTo>
                    <a:pt x="10261" y="15017"/>
                    <a:pt x="10553" y="10903"/>
                    <a:pt x="12450" y="7714"/>
                  </a:cubicBezTo>
                  <a:cubicBezTo>
                    <a:pt x="14348" y="4526"/>
                    <a:pt x="17850" y="2263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464595" y="328261"/>
              <a:ext cx="75156" cy="16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072" fill="norm" stroke="1" extrusionOk="0">
                  <a:moveTo>
                    <a:pt x="17225" y="838"/>
                  </a:moveTo>
                  <a:cubicBezTo>
                    <a:pt x="13723" y="284"/>
                    <a:pt x="10220" y="-270"/>
                    <a:pt x="7593" y="145"/>
                  </a:cubicBezTo>
                  <a:cubicBezTo>
                    <a:pt x="4966" y="561"/>
                    <a:pt x="3214" y="1945"/>
                    <a:pt x="1755" y="4853"/>
                  </a:cubicBezTo>
                  <a:cubicBezTo>
                    <a:pt x="296" y="7761"/>
                    <a:pt x="-872" y="12192"/>
                    <a:pt x="879" y="15238"/>
                  </a:cubicBezTo>
                  <a:cubicBezTo>
                    <a:pt x="2631" y="18284"/>
                    <a:pt x="7301" y="19945"/>
                    <a:pt x="11096" y="20638"/>
                  </a:cubicBezTo>
                  <a:cubicBezTo>
                    <a:pt x="14890" y="21330"/>
                    <a:pt x="17809" y="21053"/>
                    <a:pt x="20728" y="20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614793" y="317536"/>
              <a:ext cx="128158" cy="154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972" fill="norm" stroke="1" extrusionOk="0">
                  <a:moveTo>
                    <a:pt x="191" y="7514"/>
                  </a:moveTo>
                  <a:cubicBezTo>
                    <a:pt x="1584" y="8378"/>
                    <a:pt x="2978" y="9242"/>
                    <a:pt x="5068" y="8810"/>
                  </a:cubicBezTo>
                  <a:cubicBezTo>
                    <a:pt x="7159" y="8378"/>
                    <a:pt x="9946" y="6650"/>
                    <a:pt x="11513" y="4922"/>
                  </a:cubicBezTo>
                  <a:cubicBezTo>
                    <a:pt x="13081" y="3194"/>
                    <a:pt x="13429" y="1466"/>
                    <a:pt x="12559" y="602"/>
                  </a:cubicBezTo>
                  <a:cubicBezTo>
                    <a:pt x="11688" y="-262"/>
                    <a:pt x="9597" y="-262"/>
                    <a:pt x="7333" y="1034"/>
                  </a:cubicBezTo>
                  <a:cubicBezTo>
                    <a:pt x="5068" y="2330"/>
                    <a:pt x="2629" y="4922"/>
                    <a:pt x="1236" y="7946"/>
                  </a:cubicBezTo>
                  <a:cubicBezTo>
                    <a:pt x="-158" y="10970"/>
                    <a:pt x="-506" y="14426"/>
                    <a:pt x="888" y="17018"/>
                  </a:cubicBezTo>
                  <a:cubicBezTo>
                    <a:pt x="2281" y="19610"/>
                    <a:pt x="5417" y="21338"/>
                    <a:pt x="9075" y="20906"/>
                  </a:cubicBezTo>
                  <a:cubicBezTo>
                    <a:pt x="12733" y="20474"/>
                    <a:pt x="16913" y="17882"/>
                    <a:pt x="21094" y="1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743313" y="271656"/>
              <a:ext cx="113937" cy="19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121" fill="norm" stroke="1" extrusionOk="0">
                  <a:moveTo>
                    <a:pt x="4731" y="10179"/>
                  </a:moveTo>
                  <a:cubicBezTo>
                    <a:pt x="4731" y="9042"/>
                    <a:pt x="4731" y="7905"/>
                    <a:pt x="4331" y="8019"/>
                  </a:cubicBezTo>
                  <a:cubicBezTo>
                    <a:pt x="3931" y="8133"/>
                    <a:pt x="3131" y="9497"/>
                    <a:pt x="2331" y="11543"/>
                  </a:cubicBezTo>
                  <a:cubicBezTo>
                    <a:pt x="1531" y="13589"/>
                    <a:pt x="731" y="16318"/>
                    <a:pt x="331" y="18251"/>
                  </a:cubicBezTo>
                  <a:cubicBezTo>
                    <a:pt x="-69" y="20183"/>
                    <a:pt x="-69" y="21320"/>
                    <a:pt x="131" y="21093"/>
                  </a:cubicBezTo>
                  <a:cubicBezTo>
                    <a:pt x="331" y="20865"/>
                    <a:pt x="731" y="19274"/>
                    <a:pt x="1931" y="16545"/>
                  </a:cubicBezTo>
                  <a:cubicBezTo>
                    <a:pt x="3131" y="13817"/>
                    <a:pt x="5131" y="9952"/>
                    <a:pt x="7131" y="7109"/>
                  </a:cubicBezTo>
                  <a:cubicBezTo>
                    <a:pt x="9131" y="4267"/>
                    <a:pt x="11131" y="2448"/>
                    <a:pt x="13131" y="1312"/>
                  </a:cubicBezTo>
                  <a:cubicBezTo>
                    <a:pt x="15131" y="175"/>
                    <a:pt x="17131" y="-280"/>
                    <a:pt x="18531" y="175"/>
                  </a:cubicBezTo>
                  <a:cubicBezTo>
                    <a:pt x="19931" y="629"/>
                    <a:pt x="20731" y="1994"/>
                    <a:pt x="21131" y="5291"/>
                  </a:cubicBezTo>
                  <a:cubicBezTo>
                    <a:pt x="21531" y="8587"/>
                    <a:pt x="21531" y="13817"/>
                    <a:pt x="21531" y="19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894244" y="4462"/>
              <a:ext cx="210656" cy="45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98" fill="norm" stroke="1" extrusionOk="0">
                  <a:moveTo>
                    <a:pt x="9833" y="0"/>
                  </a:moveTo>
                  <a:cubicBezTo>
                    <a:pt x="8753" y="3086"/>
                    <a:pt x="7673" y="6171"/>
                    <a:pt x="6917" y="9207"/>
                  </a:cubicBezTo>
                  <a:cubicBezTo>
                    <a:pt x="6161" y="12243"/>
                    <a:pt x="5729" y="15229"/>
                    <a:pt x="5621" y="17220"/>
                  </a:cubicBezTo>
                  <a:cubicBezTo>
                    <a:pt x="5513" y="19211"/>
                    <a:pt x="5729" y="20206"/>
                    <a:pt x="6377" y="20804"/>
                  </a:cubicBezTo>
                  <a:cubicBezTo>
                    <a:pt x="7025" y="21401"/>
                    <a:pt x="8105" y="21600"/>
                    <a:pt x="8969" y="21451"/>
                  </a:cubicBezTo>
                  <a:cubicBezTo>
                    <a:pt x="9833" y="21301"/>
                    <a:pt x="10481" y="20804"/>
                    <a:pt x="10049" y="19759"/>
                  </a:cubicBezTo>
                  <a:cubicBezTo>
                    <a:pt x="9617" y="18713"/>
                    <a:pt x="8105" y="17121"/>
                    <a:pt x="6917" y="16175"/>
                  </a:cubicBezTo>
                  <a:cubicBezTo>
                    <a:pt x="5729" y="15229"/>
                    <a:pt x="4865" y="14931"/>
                    <a:pt x="3461" y="14582"/>
                  </a:cubicBezTo>
                  <a:cubicBezTo>
                    <a:pt x="2057" y="14234"/>
                    <a:pt x="113" y="13836"/>
                    <a:pt x="5" y="13637"/>
                  </a:cubicBezTo>
                  <a:cubicBezTo>
                    <a:pt x="-103" y="13438"/>
                    <a:pt x="1625" y="13438"/>
                    <a:pt x="4325" y="13388"/>
                  </a:cubicBezTo>
                  <a:cubicBezTo>
                    <a:pt x="7025" y="13338"/>
                    <a:pt x="10697" y="13239"/>
                    <a:pt x="13073" y="13288"/>
                  </a:cubicBezTo>
                  <a:cubicBezTo>
                    <a:pt x="15449" y="13338"/>
                    <a:pt x="16529" y="13537"/>
                    <a:pt x="17177" y="13886"/>
                  </a:cubicBezTo>
                  <a:cubicBezTo>
                    <a:pt x="17825" y="14234"/>
                    <a:pt x="18041" y="14732"/>
                    <a:pt x="18041" y="15528"/>
                  </a:cubicBezTo>
                  <a:cubicBezTo>
                    <a:pt x="18041" y="16324"/>
                    <a:pt x="17825" y="17419"/>
                    <a:pt x="17609" y="18315"/>
                  </a:cubicBezTo>
                  <a:cubicBezTo>
                    <a:pt x="17393" y="19211"/>
                    <a:pt x="17177" y="19908"/>
                    <a:pt x="17177" y="19958"/>
                  </a:cubicBezTo>
                  <a:cubicBezTo>
                    <a:pt x="17177" y="20007"/>
                    <a:pt x="17393" y="19410"/>
                    <a:pt x="17609" y="17967"/>
                  </a:cubicBezTo>
                  <a:cubicBezTo>
                    <a:pt x="17825" y="16524"/>
                    <a:pt x="18041" y="14234"/>
                    <a:pt x="18689" y="12442"/>
                  </a:cubicBezTo>
                  <a:cubicBezTo>
                    <a:pt x="19337" y="10651"/>
                    <a:pt x="20417" y="9357"/>
                    <a:pt x="21497" y="8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1173529" y="36212"/>
              <a:ext cx="32972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21028" y="0"/>
                  </a:moveTo>
                  <a:cubicBezTo>
                    <a:pt x="15628" y="3965"/>
                    <a:pt x="10228" y="7930"/>
                    <a:pt x="6178" y="11270"/>
                  </a:cubicBezTo>
                  <a:cubicBezTo>
                    <a:pt x="2128" y="14609"/>
                    <a:pt x="-572" y="17322"/>
                    <a:pt x="103" y="18939"/>
                  </a:cubicBezTo>
                  <a:cubicBezTo>
                    <a:pt x="778" y="20557"/>
                    <a:pt x="4828" y="21078"/>
                    <a:pt x="8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273905" y="247878"/>
              <a:ext cx="161196" cy="1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324" y="10260"/>
                  </a:moveTo>
                  <a:cubicBezTo>
                    <a:pt x="44" y="11610"/>
                    <a:pt x="-237" y="12960"/>
                    <a:pt x="324" y="13770"/>
                  </a:cubicBezTo>
                  <a:cubicBezTo>
                    <a:pt x="885" y="14580"/>
                    <a:pt x="2288" y="14850"/>
                    <a:pt x="4392" y="13635"/>
                  </a:cubicBezTo>
                  <a:cubicBezTo>
                    <a:pt x="6495" y="12420"/>
                    <a:pt x="9301" y="9720"/>
                    <a:pt x="10984" y="7560"/>
                  </a:cubicBezTo>
                  <a:cubicBezTo>
                    <a:pt x="12667" y="5400"/>
                    <a:pt x="13228" y="3780"/>
                    <a:pt x="13088" y="2430"/>
                  </a:cubicBezTo>
                  <a:cubicBezTo>
                    <a:pt x="12947" y="1080"/>
                    <a:pt x="12106" y="0"/>
                    <a:pt x="10703" y="0"/>
                  </a:cubicBezTo>
                  <a:cubicBezTo>
                    <a:pt x="9301" y="0"/>
                    <a:pt x="7337" y="1080"/>
                    <a:pt x="5934" y="3645"/>
                  </a:cubicBezTo>
                  <a:cubicBezTo>
                    <a:pt x="4532" y="6210"/>
                    <a:pt x="3690" y="10260"/>
                    <a:pt x="5373" y="13365"/>
                  </a:cubicBezTo>
                  <a:cubicBezTo>
                    <a:pt x="7057" y="16470"/>
                    <a:pt x="11264" y="18630"/>
                    <a:pt x="14350" y="19845"/>
                  </a:cubicBezTo>
                  <a:cubicBezTo>
                    <a:pt x="17436" y="21060"/>
                    <a:pt x="19399" y="21330"/>
                    <a:pt x="213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52400" y="607712"/>
              <a:ext cx="1022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2" y="19800"/>
                    <a:pt x="805" y="18000"/>
                    <a:pt x="1901" y="15975"/>
                  </a:cubicBezTo>
                  <a:cubicBezTo>
                    <a:pt x="2996" y="13950"/>
                    <a:pt x="4785" y="11700"/>
                    <a:pt x="6529" y="9900"/>
                  </a:cubicBezTo>
                  <a:cubicBezTo>
                    <a:pt x="8273" y="8100"/>
                    <a:pt x="9973" y="6750"/>
                    <a:pt x="11873" y="5625"/>
                  </a:cubicBezTo>
                  <a:cubicBezTo>
                    <a:pt x="13774" y="4500"/>
                    <a:pt x="15876" y="3600"/>
                    <a:pt x="17530" y="2700"/>
                  </a:cubicBezTo>
                  <a:cubicBezTo>
                    <a:pt x="19185" y="1800"/>
                    <a:pt x="20393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391266" y="690262"/>
              <a:ext cx="700935" cy="9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01" fill="norm" stroke="1" extrusionOk="0">
                  <a:moveTo>
                    <a:pt x="3393" y="9861"/>
                  </a:moveTo>
                  <a:cubicBezTo>
                    <a:pt x="2417" y="11739"/>
                    <a:pt x="1441" y="13617"/>
                    <a:pt x="823" y="15261"/>
                  </a:cubicBezTo>
                  <a:cubicBezTo>
                    <a:pt x="205" y="16904"/>
                    <a:pt x="-55" y="18313"/>
                    <a:pt x="10" y="19487"/>
                  </a:cubicBezTo>
                  <a:cubicBezTo>
                    <a:pt x="75" y="20661"/>
                    <a:pt x="465" y="21600"/>
                    <a:pt x="1669" y="21365"/>
                  </a:cubicBezTo>
                  <a:cubicBezTo>
                    <a:pt x="2873" y="21130"/>
                    <a:pt x="4890" y="19722"/>
                    <a:pt x="7297" y="17609"/>
                  </a:cubicBezTo>
                  <a:cubicBezTo>
                    <a:pt x="9704" y="15496"/>
                    <a:pt x="12502" y="12678"/>
                    <a:pt x="14941" y="9626"/>
                  </a:cubicBezTo>
                  <a:cubicBezTo>
                    <a:pt x="17381" y="6574"/>
                    <a:pt x="19463" y="3287"/>
                    <a:pt x="215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635000" y="1337962"/>
              <a:ext cx="190501" cy="19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0"/>
                  </a:moveTo>
                  <a:cubicBezTo>
                    <a:pt x="240" y="6409"/>
                    <a:pt x="480" y="12818"/>
                    <a:pt x="600" y="16615"/>
                  </a:cubicBezTo>
                  <a:cubicBezTo>
                    <a:pt x="720" y="20413"/>
                    <a:pt x="720" y="21600"/>
                    <a:pt x="600" y="21363"/>
                  </a:cubicBezTo>
                  <a:cubicBezTo>
                    <a:pt x="480" y="21125"/>
                    <a:pt x="240" y="19464"/>
                    <a:pt x="360" y="16497"/>
                  </a:cubicBezTo>
                  <a:cubicBezTo>
                    <a:pt x="480" y="13530"/>
                    <a:pt x="960" y="9257"/>
                    <a:pt x="1680" y="6409"/>
                  </a:cubicBezTo>
                  <a:cubicBezTo>
                    <a:pt x="2400" y="3560"/>
                    <a:pt x="3360" y="2136"/>
                    <a:pt x="4200" y="1899"/>
                  </a:cubicBezTo>
                  <a:cubicBezTo>
                    <a:pt x="5040" y="1662"/>
                    <a:pt x="5760" y="2611"/>
                    <a:pt x="6360" y="4154"/>
                  </a:cubicBezTo>
                  <a:cubicBezTo>
                    <a:pt x="6960" y="5697"/>
                    <a:pt x="7440" y="7833"/>
                    <a:pt x="8280" y="8664"/>
                  </a:cubicBezTo>
                  <a:cubicBezTo>
                    <a:pt x="9120" y="9495"/>
                    <a:pt x="10320" y="9020"/>
                    <a:pt x="11160" y="8189"/>
                  </a:cubicBezTo>
                  <a:cubicBezTo>
                    <a:pt x="12000" y="7358"/>
                    <a:pt x="12480" y="6171"/>
                    <a:pt x="13080" y="5103"/>
                  </a:cubicBezTo>
                  <a:cubicBezTo>
                    <a:pt x="13680" y="4035"/>
                    <a:pt x="14400" y="3086"/>
                    <a:pt x="15360" y="2611"/>
                  </a:cubicBezTo>
                  <a:cubicBezTo>
                    <a:pt x="16320" y="2136"/>
                    <a:pt x="17520" y="2136"/>
                    <a:pt x="18360" y="4035"/>
                  </a:cubicBezTo>
                  <a:cubicBezTo>
                    <a:pt x="19200" y="5934"/>
                    <a:pt x="19680" y="9732"/>
                    <a:pt x="20160" y="12699"/>
                  </a:cubicBezTo>
                  <a:cubicBezTo>
                    <a:pt x="20640" y="15666"/>
                    <a:pt x="21120" y="17802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895939" y="1365087"/>
              <a:ext cx="94661" cy="14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345" fill="norm" stroke="1" extrusionOk="0">
                  <a:moveTo>
                    <a:pt x="6913" y="8197"/>
                  </a:moveTo>
                  <a:cubicBezTo>
                    <a:pt x="8322" y="6632"/>
                    <a:pt x="9730" y="5067"/>
                    <a:pt x="11374" y="3502"/>
                  </a:cubicBezTo>
                  <a:cubicBezTo>
                    <a:pt x="13017" y="1936"/>
                    <a:pt x="14896" y="371"/>
                    <a:pt x="14191" y="58"/>
                  </a:cubicBezTo>
                  <a:cubicBezTo>
                    <a:pt x="13487" y="-255"/>
                    <a:pt x="10200" y="684"/>
                    <a:pt x="7148" y="3345"/>
                  </a:cubicBezTo>
                  <a:cubicBezTo>
                    <a:pt x="4096" y="6006"/>
                    <a:pt x="1278" y="10388"/>
                    <a:pt x="339" y="13362"/>
                  </a:cubicBezTo>
                  <a:cubicBezTo>
                    <a:pt x="-600" y="16336"/>
                    <a:pt x="339" y="17902"/>
                    <a:pt x="4096" y="18997"/>
                  </a:cubicBezTo>
                  <a:cubicBezTo>
                    <a:pt x="7852" y="20093"/>
                    <a:pt x="14426" y="20719"/>
                    <a:pt x="21000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1037421" y="1116960"/>
              <a:ext cx="137329" cy="400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84" fill="norm" stroke="1" extrusionOk="0">
                  <a:moveTo>
                    <a:pt x="15342" y="12421"/>
                  </a:moveTo>
                  <a:cubicBezTo>
                    <a:pt x="11742" y="12758"/>
                    <a:pt x="8142" y="13096"/>
                    <a:pt x="5360" y="14334"/>
                  </a:cubicBezTo>
                  <a:cubicBezTo>
                    <a:pt x="2578" y="15571"/>
                    <a:pt x="615" y="17709"/>
                    <a:pt x="124" y="19059"/>
                  </a:cubicBezTo>
                  <a:cubicBezTo>
                    <a:pt x="-367" y="20409"/>
                    <a:pt x="615" y="20971"/>
                    <a:pt x="2742" y="21196"/>
                  </a:cubicBezTo>
                  <a:cubicBezTo>
                    <a:pt x="4869" y="21421"/>
                    <a:pt x="8142" y="21308"/>
                    <a:pt x="11088" y="19734"/>
                  </a:cubicBezTo>
                  <a:cubicBezTo>
                    <a:pt x="14033" y="18158"/>
                    <a:pt x="16651" y="15121"/>
                    <a:pt x="17960" y="11746"/>
                  </a:cubicBezTo>
                  <a:cubicBezTo>
                    <a:pt x="19269" y="8371"/>
                    <a:pt x="19269" y="4659"/>
                    <a:pt x="19106" y="2521"/>
                  </a:cubicBezTo>
                  <a:cubicBezTo>
                    <a:pt x="18942" y="383"/>
                    <a:pt x="18615" y="-179"/>
                    <a:pt x="17960" y="46"/>
                  </a:cubicBezTo>
                  <a:cubicBezTo>
                    <a:pt x="17306" y="271"/>
                    <a:pt x="16324" y="1283"/>
                    <a:pt x="15833" y="3646"/>
                  </a:cubicBezTo>
                  <a:cubicBezTo>
                    <a:pt x="15342" y="6008"/>
                    <a:pt x="15342" y="9721"/>
                    <a:pt x="16324" y="12365"/>
                  </a:cubicBezTo>
                  <a:cubicBezTo>
                    <a:pt x="17306" y="15009"/>
                    <a:pt x="19269" y="16583"/>
                    <a:pt x="21233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195916" y="1274462"/>
              <a:ext cx="48684" cy="1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878" y="9651"/>
                  </a:moveTo>
                  <a:cubicBezTo>
                    <a:pt x="939" y="12638"/>
                    <a:pt x="0" y="15626"/>
                    <a:pt x="0" y="17809"/>
                  </a:cubicBezTo>
                  <a:cubicBezTo>
                    <a:pt x="0" y="19991"/>
                    <a:pt x="939" y="21370"/>
                    <a:pt x="2817" y="21485"/>
                  </a:cubicBezTo>
                  <a:cubicBezTo>
                    <a:pt x="4696" y="21600"/>
                    <a:pt x="7513" y="20451"/>
                    <a:pt x="10800" y="16660"/>
                  </a:cubicBezTo>
                  <a:cubicBezTo>
                    <a:pt x="14087" y="12868"/>
                    <a:pt x="17843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234985" y="1334698"/>
              <a:ext cx="301715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76" fill="norm" stroke="1" extrusionOk="0">
                  <a:moveTo>
                    <a:pt x="7937" y="2846"/>
                  </a:moveTo>
                  <a:cubicBezTo>
                    <a:pt x="7181" y="1496"/>
                    <a:pt x="6426" y="146"/>
                    <a:pt x="5369" y="11"/>
                  </a:cubicBezTo>
                  <a:cubicBezTo>
                    <a:pt x="4311" y="-124"/>
                    <a:pt x="2952" y="956"/>
                    <a:pt x="1895" y="3251"/>
                  </a:cubicBezTo>
                  <a:cubicBezTo>
                    <a:pt x="837" y="5546"/>
                    <a:pt x="82" y="9056"/>
                    <a:pt x="7" y="12026"/>
                  </a:cubicBezTo>
                  <a:cubicBezTo>
                    <a:pt x="-69" y="14996"/>
                    <a:pt x="535" y="17426"/>
                    <a:pt x="1215" y="18641"/>
                  </a:cubicBezTo>
                  <a:cubicBezTo>
                    <a:pt x="1895" y="19856"/>
                    <a:pt x="2650" y="19856"/>
                    <a:pt x="3481" y="17426"/>
                  </a:cubicBezTo>
                  <a:cubicBezTo>
                    <a:pt x="4311" y="14996"/>
                    <a:pt x="5218" y="10136"/>
                    <a:pt x="5746" y="7031"/>
                  </a:cubicBezTo>
                  <a:cubicBezTo>
                    <a:pt x="6275" y="3926"/>
                    <a:pt x="6426" y="2576"/>
                    <a:pt x="6351" y="2711"/>
                  </a:cubicBezTo>
                  <a:cubicBezTo>
                    <a:pt x="6275" y="2846"/>
                    <a:pt x="5973" y="4466"/>
                    <a:pt x="5746" y="6086"/>
                  </a:cubicBezTo>
                  <a:cubicBezTo>
                    <a:pt x="5520" y="7706"/>
                    <a:pt x="5369" y="9326"/>
                    <a:pt x="5595" y="10541"/>
                  </a:cubicBezTo>
                  <a:cubicBezTo>
                    <a:pt x="5822" y="11756"/>
                    <a:pt x="6426" y="12566"/>
                    <a:pt x="7106" y="12836"/>
                  </a:cubicBezTo>
                  <a:cubicBezTo>
                    <a:pt x="7786" y="13106"/>
                    <a:pt x="8541" y="12836"/>
                    <a:pt x="9296" y="12161"/>
                  </a:cubicBezTo>
                  <a:cubicBezTo>
                    <a:pt x="10051" y="11486"/>
                    <a:pt x="10807" y="10406"/>
                    <a:pt x="11184" y="10541"/>
                  </a:cubicBezTo>
                  <a:cubicBezTo>
                    <a:pt x="11562" y="10676"/>
                    <a:pt x="11562" y="12026"/>
                    <a:pt x="11637" y="13376"/>
                  </a:cubicBezTo>
                  <a:cubicBezTo>
                    <a:pt x="11713" y="14726"/>
                    <a:pt x="11864" y="16076"/>
                    <a:pt x="12166" y="17426"/>
                  </a:cubicBezTo>
                  <a:cubicBezTo>
                    <a:pt x="12468" y="18776"/>
                    <a:pt x="12921" y="20126"/>
                    <a:pt x="13148" y="20126"/>
                  </a:cubicBezTo>
                  <a:cubicBezTo>
                    <a:pt x="13374" y="20126"/>
                    <a:pt x="13374" y="18776"/>
                    <a:pt x="13601" y="16481"/>
                  </a:cubicBezTo>
                  <a:cubicBezTo>
                    <a:pt x="13828" y="14186"/>
                    <a:pt x="14281" y="10946"/>
                    <a:pt x="14809" y="8111"/>
                  </a:cubicBezTo>
                  <a:cubicBezTo>
                    <a:pt x="15338" y="5276"/>
                    <a:pt x="15942" y="2846"/>
                    <a:pt x="16622" y="1496"/>
                  </a:cubicBezTo>
                  <a:cubicBezTo>
                    <a:pt x="17302" y="146"/>
                    <a:pt x="18057" y="-124"/>
                    <a:pt x="18888" y="2441"/>
                  </a:cubicBezTo>
                  <a:cubicBezTo>
                    <a:pt x="19718" y="5006"/>
                    <a:pt x="20625" y="10406"/>
                    <a:pt x="21078" y="14051"/>
                  </a:cubicBezTo>
                  <a:cubicBezTo>
                    <a:pt x="21531" y="17696"/>
                    <a:pt x="21531" y="19586"/>
                    <a:pt x="21531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835150" y="1382412"/>
              <a:ext cx="3619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6" y="17169"/>
                    <a:pt x="7832" y="12738"/>
                    <a:pt x="11432" y="9138"/>
                  </a:cubicBezTo>
                  <a:cubicBezTo>
                    <a:pt x="15032" y="5538"/>
                    <a:pt x="18316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2152649" y="1284863"/>
              <a:ext cx="105835" cy="20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2223"/>
                  </a:moveTo>
                  <a:cubicBezTo>
                    <a:pt x="1296" y="1342"/>
                    <a:pt x="2592" y="460"/>
                    <a:pt x="4320" y="130"/>
                  </a:cubicBezTo>
                  <a:cubicBezTo>
                    <a:pt x="6048" y="-201"/>
                    <a:pt x="8208" y="19"/>
                    <a:pt x="12096" y="1783"/>
                  </a:cubicBezTo>
                  <a:cubicBezTo>
                    <a:pt x="15984" y="3546"/>
                    <a:pt x="21600" y="6852"/>
                    <a:pt x="21600" y="10379"/>
                  </a:cubicBezTo>
                  <a:cubicBezTo>
                    <a:pt x="21600" y="13905"/>
                    <a:pt x="15984" y="17652"/>
                    <a:pt x="10368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2446271" y="1233434"/>
              <a:ext cx="104542" cy="244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8" h="21485" fill="norm" stroke="1" extrusionOk="0">
                  <a:moveTo>
                    <a:pt x="15601" y="2492"/>
                  </a:moveTo>
                  <a:cubicBezTo>
                    <a:pt x="13971" y="1747"/>
                    <a:pt x="12341" y="1002"/>
                    <a:pt x="10100" y="537"/>
                  </a:cubicBezTo>
                  <a:cubicBezTo>
                    <a:pt x="7858" y="71"/>
                    <a:pt x="5005" y="-115"/>
                    <a:pt x="2764" y="71"/>
                  </a:cubicBezTo>
                  <a:cubicBezTo>
                    <a:pt x="522" y="257"/>
                    <a:pt x="-1108" y="816"/>
                    <a:pt x="930" y="3051"/>
                  </a:cubicBezTo>
                  <a:cubicBezTo>
                    <a:pt x="2967" y="5285"/>
                    <a:pt x="8673" y="9195"/>
                    <a:pt x="12545" y="11709"/>
                  </a:cubicBezTo>
                  <a:cubicBezTo>
                    <a:pt x="16417" y="14223"/>
                    <a:pt x="18454" y="15340"/>
                    <a:pt x="19473" y="16644"/>
                  </a:cubicBezTo>
                  <a:cubicBezTo>
                    <a:pt x="20492" y="17947"/>
                    <a:pt x="20492" y="19437"/>
                    <a:pt x="18250" y="20275"/>
                  </a:cubicBezTo>
                  <a:cubicBezTo>
                    <a:pt x="16009" y="21113"/>
                    <a:pt x="11526" y="21299"/>
                    <a:pt x="7043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2425700" y="1238063"/>
              <a:ext cx="215900" cy="5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20957"/>
                  </a:moveTo>
                  <a:cubicBezTo>
                    <a:pt x="212" y="16957"/>
                    <a:pt x="424" y="12957"/>
                    <a:pt x="1694" y="8957"/>
                  </a:cubicBezTo>
                  <a:cubicBezTo>
                    <a:pt x="2965" y="4957"/>
                    <a:pt x="5294" y="957"/>
                    <a:pt x="8788" y="157"/>
                  </a:cubicBezTo>
                  <a:cubicBezTo>
                    <a:pt x="12282" y="-643"/>
                    <a:pt x="16941" y="1757"/>
                    <a:pt x="21600" y="4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2636246" y="1257236"/>
              <a:ext cx="170454" cy="25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971" fill="norm" stroke="1" extrusionOk="0">
                  <a:moveTo>
                    <a:pt x="21474" y="367"/>
                  </a:moveTo>
                  <a:cubicBezTo>
                    <a:pt x="18541" y="24"/>
                    <a:pt x="15607" y="-319"/>
                    <a:pt x="12541" y="538"/>
                  </a:cubicBezTo>
                  <a:cubicBezTo>
                    <a:pt x="9474" y="1395"/>
                    <a:pt x="6274" y="3452"/>
                    <a:pt x="3874" y="6452"/>
                  </a:cubicBezTo>
                  <a:cubicBezTo>
                    <a:pt x="1474" y="9452"/>
                    <a:pt x="-126" y="13395"/>
                    <a:pt x="7" y="16138"/>
                  </a:cubicBezTo>
                  <a:cubicBezTo>
                    <a:pt x="141" y="18881"/>
                    <a:pt x="2007" y="20424"/>
                    <a:pt x="4674" y="20852"/>
                  </a:cubicBezTo>
                  <a:cubicBezTo>
                    <a:pt x="7341" y="21281"/>
                    <a:pt x="10807" y="20595"/>
                    <a:pt x="13341" y="18110"/>
                  </a:cubicBezTo>
                  <a:cubicBezTo>
                    <a:pt x="15874" y="15624"/>
                    <a:pt x="17474" y="11338"/>
                    <a:pt x="17874" y="8681"/>
                  </a:cubicBezTo>
                  <a:cubicBezTo>
                    <a:pt x="18274" y="6024"/>
                    <a:pt x="17474" y="4995"/>
                    <a:pt x="16407" y="4310"/>
                  </a:cubicBezTo>
                  <a:cubicBezTo>
                    <a:pt x="15341" y="3624"/>
                    <a:pt x="14007" y="3281"/>
                    <a:pt x="12807" y="3367"/>
                  </a:cubicBezTo>
                  <a:cubicBezTo>
                    <a:pt x="11607" y="3452"/>
                    <a:pt x="10541" y="3967"/>
                    <a:pt x="9474" y="4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2927350" y="1223662"/>
              <a:ext cx="1206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4702"/>
                    <a:pt x="13263" y="9404"/>
                    <a:pt x="9663" y="13004"/>
                  </a:cubicBezTo>
                  <a:cubicBezTo>
                    <a:pt x="6063" y="16604"/>
                    <a:pt x="3032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877255" y="1369712"/>
              <a:ext cx="3739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21600"/>
                  </a:moveTo>
                  <a:cubicBezTo>
                    <a:pt x="758" y="14400"/>
                    <a:pt x="-1516" y="7200"/>
                    <a:pt x="1326" y="3600"/>
                  </a:cubicBezTo>
                  <a:cubicBezTo>
                    <a:pt x="4168" y="0"/>
                    <a:pt x="12126" y="0"/>
                    <a:pt x="200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035300" y="1445912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162300" y="1382412"/>
              <a:ext cx="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199764" y="1293512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3246404" y="1128412"/>
              <a:ext cx="246097" cy="432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34" fill="norm" stroke="1" extrusionOk="0">
                  <a:moveTo>
                    <a:pt x="6510" y="0"/>
                  </a:moveTo>
                  <a:cubicBezTo>
                    <a:pt x="5587" y="3460"/>
                    <a:pt x="4664" y="6920"/>
                    <a:pt x="3556" y="10066"/>
                  </a:cubicBezTo>
                  <a:cubicBezTo>
                    <a:pt x="2449" y="13212"/>
                    <a:pt x="1156" y="16043"/>
                    <a:pt x="510" y="17878"/>
                  </a:cubicBezTo>
                  <a:cubicBezTo>
                    <a:pt x="-136" y="19713"/>
                    <a:pt x="-136" y="20551"/>
                    <a:pt x="326" y="21023"/>
                  </a:cubicBezTo>
                  <a:cubicBezTo>
                    <a:pt x="787" y="21495"/>
                    <a:pt x="1710" y="21600"/>
                    <a:pt x="3649" y="21128"/>
                  </a:cubicBezTo>
                  <a:cubicBezTo>
                    <a:pt x="5587" y="20656"/>
                    <a:pt x="8541" y="19608"/>
                    <a:pt x="10572" y="18559"/>
                  </a:cubicBezTo>
                  <a:cubicBezTo>
                    <a:pt x="12602" y="17511"/>
                    <a:pt x="13710" y="16462"/>
                    <a:pt x="14356" y="15571"/>
                  </a:cubicBezTo>
                  <a:cubicBezTo>
                    <a:pt x="15002" y="14680"/>
                    <a:pt x="15187" y="13946"/>
                    <a:pt x="14818" y="13631"/>
                  </a:cubicBezTo>
                  <a:cubicBezTo>
                    <a:pt x="14449" y="13317"/>
                    <a:pt x="13526" y="13421"/>
                    <a:pt x="12233" y="13998"/>
                  </a:cubicBezTo>
                  <a:cubicBezTo>
                    <a:pt x="10941" y="14575"/>
                    <a:pt x="9279" y="15623"/>
                    <a:pt x="8356" y="16410"/>
                  </a:cubicBezTo>
                  <a:cubicBezTo>
                    <a:pt x="7433" y="17196"/>
                    <a:pt x="7249" y="17720"/>
                    <a:pt x="9556" y="18454"/>
                  </a:cubicBezTo>
                  <a:cubicBezTo>
                    <a:pt x="11864" y="19188"/>
                    <a:pt x="16664" y="20132"/>
                    <a:pt x="21464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1041400" y="2267658"/>
              <a:ext cx="133351" cy="23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5405"/>
                  </a:moveTo>
                  <a:cubicBezTo>
                    <a:pt x="343" y="9912"/>
                    <a:pt x="686" y="14420"/>
                    <a:pt x="1371" y="14326"/>
                  </a:cubicBezTo>
                  <a:cubicBezTo>
                    <a:pt x="2057" y="14232"/>
                    <a:pt x="3086" y="9537"/>
                    <a:pt x="4629" y="6250"/>
                  </a:cubicBezTo>
                  <a:cubicBezTo>
                    <a:pt x="6171" y="2963"/>
                    <a:pt x="8229" y="1085"/>
                    <a:pt x="10800" y="333"/>
                  </a:cubicBezTo>
                  <a:cubicBezTo>
                    <a:pt x="13371" y="-418"/>
                    <a:pt x="16457" y="-42"/>
                    <a:pt x="18343" y="2963"/>
                  </a:cubicBezTo>
                  <a:cubicBezTo>
                    <a:pt x="20229" y="5968"/>
                    <a:pt x="20914" y="11603"/>
                    <a:pt x="21257" y="15078"/>
                  </a:cubicBezTo>
                  <a:cubicBezTo>
                    <a:pt x="21600" y="18552"/>
                    <a:pt x="21600" y="19867"/>
                    <a:pt x="21600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235805" y="2284112"/>
              <a:ext cx="129446" cy="15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125" fill="norm" stroke="1" extrusionOk="0">
                  <a:moveTo>
                    <a:pt x="403" y="0"/>
                  </a:moveTo>
                  <a:cubicBezTo>
                    <a:pt x="54" y="4962"/>
                    <a:pt x="-294" y="9924"/>
                    <a:pt x="403" y="13573"/>
                  </a:cubicBezTo>
                  <a:cubicBezTo>
                    <a:pt x="1100" y="17222"/>
                    <a:pt x="2841" y="19557"/>
                    <a:pt x="4583" y="20578"/>
                  </a:cubicBezTo>
                  <a:cubicBezTo>
                    <a:pt x="6325" y="21600"/>
                    <a:pt x="8067" y="21308"/>
                    <a:pt x="9809" y="18681"/>
                  </a:cubicBezTo>
                  <a:cubicBezTo>
                    <a:pt x="11551" y="16054"/>
                    <a:pt x="13293" y="11092"/>
                    <a:pt x="14512" y="7735"/>
                  </a:cubicBezTo>
                  <a:cubicBezTo>
                    <a:pt x="15732" y="4378"/>
                    <a:pt x="16429" y="2627"/>
                    <a:pt x="16777" y="3065"/>
                  </a:cubicBezTo>
                  <a:cubicBezTo>
                    <a:pt x="17125" y="3503"/>
                    <a:pt x="17125" y="6130"/>
                    <a:pt x="17125" y="8903"/>
                  </a:cubicBezTo>
                  <a:cubicBezTo>
                    <a:pt x="17125" y="11676"/>
                    <a:pt x="17125" y="14595"/>
                    <a:pt x="17822" y="16492"/>
                  </a:cubicBezTo>
                  <a:cubicBezTo>
                    <a:pt x="18519" y="18389"/>
                    <a:pt x="19912" y="19265"/>
                    <a:pt x="21306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422400" y="2273149"/>
              <a:ext cx="190501" cy="14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2560"/>
                  </a:moveTo>
                  <a:cubicBezTo>
                    <a:pt x="960" y="3500"/>
                    <a:pt x="1920" y="4439"/>
                    <a:pt x="2520" y="5378"/>
                  </a:cubicBezTo>
                  <a:cubicBezTo>
                    <a:pt x="3120" y="6317"/>
                    <a:pt x="3360" y="7256"/>
                    <a:pt x="3960" y="6317"/>
                  </a:cubicBezTo>
                  <a:cubicBezTo>
                    <a:pt x="4560" y="5378"/>
                    <a:pt x="5520" y="2560"/>
                    <a:pt x="6600" y="1152"/>
                  </a:cubicBezTo>
                  <a:cubicBezTo>
                    <a:pt x="7680" y="-257"/>
                    <a:pt x="8880" y="-257"/>
                    <a:pt x="9840" y="526"/>
                  </a:cubicBezTo>
                  <a:cubicBezTo>
                    <a:pt x="10800" y="1308"/>
                    <a:pt x="11520" y="2873"/>
                    <a:pt x="12000" y="4752"/>
                  </a:cubicBezTo>
                  <a:cubicBezTo>
                    <a:pt x="12480" y="6630"/>
                    <a:pt x="12720" y="8821"/>
                    <a:pt x="12840" y="10700"/>
                  </a:cubicBezTo>
                  <a:cubicBezTo>
                    <a:pt x="12960" y="12578"/>
                    <a:pt x="12960" y="14143"/>
                    <a:pt x="13320" y="14300"/>
                  </a:cubicBezTo>
                  <a:cubicBezTo>
                    <a:pt x="13680" y="14456"/>
                    <a:pt x="14400" y="13204"/>
                    <a:pt x="15120" y="11952"/>
                  </a:cubicBezTo>
                  <a:cubicBezTo>
                    <a:pt x="15840" y="10700"/>
                    <a:pt x="16560" y="9447"/>
                    <a:pt x="17520" y="8195"/>
                  </a:cubicBezTo>
                  <a:cubicBezTo>
                    <a:pt x="18480" y="6943"/>
                    <a:pt x="19680" y="5691"/>
                    <a:pt x="20400" y="5847"/>
                  </a:cubicBezTo>
                  <a:cubicBezTo>
                    <a:pt x="21120" y="6004"/>
                    <a:pt x="21360" y="7569"/>
                    <a:pt x="21480" y="10386"/>
                  </a:cubicBezTo>
                  <a:cubicBezTo>
                    <a:pt x="21600" y="13204"/>
                    <a:pt x="21600" y="17273"/>
                    <a:pt x="2160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454575" y="2287197"/>
              <a:ext cx="24976" cy="13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48" fill="norm" stroke="1" extrusionOk="0">
                  <a:moveTo>
                    <a:pt x="21238" y="2506"/>
                  </a:moveTo>
                  <a:cubicBezTo>
                    <a:pt x="15838" y="1177"/>
                    <a:pt x="10438" y="-152"/>
                    <a:pt x="6838" y="14"/>
                  </a:cubicBezTo>
                  <a:cubicBezTo>
                    <a:pt x="3238" y="180"/>
                    <a:pt x="1438" y="1842"/>
                    <a:pt x="538" y="4999"/>
                  </a:cubicBezTo>
                  <a:cubicBezTo>
                    <a:pt x="-362" y="8156"/>
                    <a:pt x="-362" y="12808"/>
                    <a:pt x="2338" y="15799"/>
                  </a:cubicBezTo>
                  <a:cubicBezTo>
                    <a:pt x="5038" y="18790"/>
                    <a:pt x="10438" y="20119"/>
                    <a:pt x="15838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711049" y="2208970"/>
              <a:ext cx="93814" cy="394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438" fill="norm" stroke="1" extrusionOk="0">
                  <a:moveTo>
                    <a:pt x="3583" y="8560"/>
                  </a:moveTo>
                  <a:cubicBezTo>
                    <a:pt x="3583" y="12352"/>
                    <a:pt x="3583" y="16143"/>
                    <a:pt x="3583" y="18441"/>
                  </a:cubicBezTo>
                  <a:cubicBezTo>
                    <a:pt x="3583" y="20739"/>
                    <a:pt x="3583" y="21543"/>
                    <a:pt x="3113" y="21428"/>
                  </a:cubicBezTo>
                  <a:cubicBezTo>
                    <a:pt x="2643" y="21313"/>
                    <a:pt x="1704" y="20279"/>
                    <a:pt x="1000" y="18039"/>
                  </a:cubicBezTo>
                  <a:cubicBezTo>
                    <a:pt x="296" y="15798"/>
                    <a:pt x="-174" y="12352"/>
                    <a:pt x="61" y="9364"/>
                  </a:cubicBezTo>
                  <a:cubicBezTo>
                    <a:pt x="296" y="6377"/>
                    <a:pt x="1235" y="3849"/>
                    <a:pt x="2643" y="2356"/>
                  </a:cubicBezTo>
                  <a:cubicBezTo>
                    <a:pt x="4052" y="862"/>
                    <a:pt x="5930" y="403"/>
                    <a:pt x="8278" y="173"/>
                  </a:cubicBezTo>
                  <a:cubicBezTo>
                    <a:pt x="10626" y="-57"/>
                    <a:pt x="13443" y="-57"/>
                    <a:pt x="15556" y="173"/>
                  </a:cubicBezTo>
                  <a:cubicBezTo>
                    <a:pt x="17669" y="403"/>
                    <a:pt x="19078" y="862"/>
                    <a:pt x="20017" y="1781"/>
                  </a:cubicBezTo>
                  <a:cubicBezTo>
                    <a:pt x="20956" y="2700"/>
                    <a:pt x="21426" y="4079"/>
                    <a:pt x="19313" y="5515"/>
                  </a:cubicBezTo>
                  <a:cubicBezTo>
                    <a:pt x="17200" y="6952"/>
                    <a:pt x="12504" y="8445"/>
                    <a:pt x="7809" y="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848355" y="2195212"/>
              <a:ext cx="109648" cy="38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27" fill="norm" stroke="1" extrusionOk="0">
                  <a:moveTo>
                    <a:pt x="1126" y="0"/>
                  </a:moveTo>
                  <a:cubicBezTo>
                    <a:pt x="718" y="1526"/>
                    <a:pt x="311" y="3052"/>
                    <a:pt x="107" y="4167"/>
                  </a:cubicBezTo>
                  <a:cubicBezTo>
                    <a:pt x="-97" y="5283"/>
                    <a:pt x="-97" y="5987"/>
                    <a:pt x="922" y="6339"/>
                  </a:cubicBezTo>
                  <a:cubicBezTo>
                    <a:pt x="1941" y="6691"/>
                    <a:pt x="3978" y="6691"/>
                    <a:pt x="5609" y="6457"/>
                  </a:cubicBezTo>
                  <a:cubicBezTo>
                    <a:pt x="7239" y="6222"/>
                    <a:pt x="8461" y="5752"/>
                    <a:pt x="9684" y="5165"/>
                  </a:cubicBezTo>
                  <a:cubicBezTo>
                    <a:pt x="10907" y="4578"/>
                    <a:pt x="12129" y="3874"/>
                    <a:pt x="12945" y="3874"/>
                  </a:cubicBezTo>
                  <a:cubicBezTo>
                    <a:pt x="13760" y="3874"/>
                    <a:pt x="14167" y="4578"/>
                    <a:pt x="15390" y="6633"/>
                  </a:cubicBezTo>
                  <a:cubicBezTo>
                    <a:pt x="16612" y="8687"/>
                    <a:pt x="18650" y="12091"/>
                    <a:pt x="19873" y="14380"/>
                  </a:cubicBezTo>
                  <a:cubicBezTo>
                    <a:pt x="21095" y="16670"/>
                    <a:pt x="21503" y="17843"/>
                    <a:pt x="20688" y="18900"/>
                  </a:cubicBezTo>
                  <a:cubicBezTo>
                    <a:pt x="19873" y="19957"/>
                    <a:pt x="17835" y="20896"/>
                    <a:pt x="15390" y="21248"/>
                  </a:cubicBezTo>
                  <a:cubicBezTo>
                    <a:pt x="12945" y="21600"/>
                    <a:pt x="10092" y="21365"/>
                    <a:pt x="7239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2101850" y="2360312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2324741" y="2225860"/>
              <a:ext cx="93430" cy="46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0909" fill="norm" stroke="1" extrusionOk="0">
                  <a:moveTo>
                    <a:pt x="1267" y="5473"/>
                  </a:moveTo>
                  <a:cubicBezTo>
                    <a:pt x="797" y="8233"/>
                    <a:pt x="328" y="10992"/>
                    <a:pt x="797" y="13942"/>
                  </a:cubicBezTo>
                  <a:cubicBezTo>
                    <a:pt x="1267" y="16892"/>
                    <a:pt x="2675" y="20032"/>
                    <a:pt x="3145" y="20745"/>
                  </a:cubicBezTo>
                  <a:cubicBezTo>
                    <a:pt x="3615" y="21459"/>
                    <a:pt x="3145" y="19746"/>
                    <a:pt x="2441" y="17272"/>
                  </a:cubicBezTo>
                  <a:cubicBezTo>
                    <a:pt x="1736" y="14798"/>
                    <a:pt x="797" y="11563"/>
                    <a:pt x="328" y="8851"/>
                  </a:cubicBezTo>
                  <a:cubicBezTo>
                    <a:pt x="-142" y="6139"/>
                    <a:pt x="-142" y="3951"/>
                    <a:pt x="562" y="2523"/>
                  </a:cubicBezTo>
                  <a:cubicBezTo>
                    <a:pt x="1267" y="1096"/>
                    <a:pt x="2675" y="430"/>
                    <a:pt x="4554" y="144"/>
                  </a:cubicBezTo>
                  <a:cubicBezTo>
                    <a:pt x="6432" y="-141"/>
                    <a:pt x="8780" y="-46"/>
                    <a:pt x="12067" y="811"/>
                  </a:cubicBezTo>
                  <a:cubicBezTo>
                    <a:pt x="15354" y="1667"/>
                    <a:pt x="19580" y="3285"/>
                    <a:pt x="20519" y="4855"/>
                  </a:cubicBezTo>
                  <a:cubicBezTo>
                    <a:pt x="21458" y="6425"/>
                    <a:pt x="19110" y="7947"/>
                    <a:pt x="15588" y="8899"/>
                  </a:cubicBezTo>
                  <a:cubicBezTo>
                    <a:pt x="12067" y="9850"/>
                    <a:pt x="7371" y="10231"/>
                    <a:pt x="2675" y="10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2463284" y="2245482"/>
              <a:ext cx="76716" cy="17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160" fill="norm" stroke="1" extrusionOk="0">
                  <a:moveTo>
                    <a:pt x="5396" y="11365"/>
                  </a:moveTo>
                  <a:cubicBezTo>
                    <a:pt x="8315" y="10862"/>
                    <a:pt x="11234" y="10360"/>
                    <a:pt x="12985" y="9355"/>
                  </a:cubicBezTo>
                  <a:cubicBezTo>
                    <a:pt x="14736" y="8351"/>
                    <a:pt x="15320" y="6844"/>
                    <a:pt x="15320" y="5211"/>
                  </a:cubicBezTo>
                  <a:cubicBezTo>
                    <a:pt x="15320" y="3579"/>
                    <a:pt x="14736" y="1820"/>
                    <a:pt x="12985" y="816"/>
                  </a:cubicBezTo>
                  <a:cubicBezTo>
                    <a:pt x="11234" y="-189"/>
                    <a:pt x="8315" y="-440"/>
                    <a:pt x="5688" y="1067"/>
                  </a:cubicBezTo>
                  <a:cubicBezTo>
                    <a:pt x="3061" y="2574"/>
                    <a:pt x="726" y="5839"/>
                    <a:pt x="142" y="8979"/>
                  </a:cubicBezTo>
                  <a:cubicBezTo>
                    <a:pt x="-442" y="12118"/>
                    <a:pt x="726" y="15132"/>
                    <a:pt x="4520" y="17141"/>
                  </a:cubicBezTo>
                  <a:cubicBezTo>
                    <a:pt x="8315" y="19151"/>
                    <a:pt x="14736" y="20155"/>
                    <a:pt x="21158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2571750" y="2234793"/>
              <a:ext cx="107950" cy="16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8" fill="norm" stroke="1" extrusionOk="0">
                  <a:moveTo>
                    <a:pt x="0" y="5347"/>
                  </a:moveTo>
                  <a:cubicBezTo>
                    <a:pt x="0" y="3240"/>
                    <a:pt x="0" y="1132"/>
                    <a:pt x="1059" y="342"/>
                  </a:cubicBezTo>
                  <a:cubicBezTo>
                    <a:pt x="2118" y="-448"/>
                    <a:pt x="4235" y="79"/>
                    <a:pt x="7412" y="2450"/>
                  </a:cubicBezTo>
                  <a:cubicBezTo>
                    <a:pt x="10588" y="4820"/>
                    <a:pt x="14824" y="9035"/>
                    <a:pt x="16941" y="11801"/>
                  </a:cubicBezTo>
                  <a:cubicBezTo>
                    <a:pt x="19059" y="14567"/>
                    <a:pt x="19059" y="15884"/>
                    <a:pt x="19059" y="17201"/>
                  </a:cubicBezTo>
                  <a:cubicBezTo>
                    <a:pt x="19059" y="18518"/>
                    <a:pt x="19059" y="19835"/>
                    <a:pt x="18000" y="20493"/>
                  </a:cubicBezTo>
                  <a:cubicBezTo>
                    <a:pt x="16941" y="21152"/>
                    <a:pt x="14824" y="21152"/>
                    <a:pt x="13553" y="20493"/>
                  </a:cubicBezTo>
                  <a:cubicBezTo>
                    <a:pt x="12282" y="19835"/>
                    <a:pt x="11859" y="18518"/>
                    <a:pt x="12494" y="15489"/>
                  </a:cubicBezTo>
                  <a:cubicBezTo>
                    <a:pt x="13129" y="12459"/>
                    <a:pt x="14824" y="7718"/>
                    <a:pt x="16518" y="4952"/>
                  </a:cubicBezTo>
                  <a:cubicBezTo>
                    <a:pt x="18212" y="2186"/>
                    <a:pt x="19906" y="1396"/>
                    <a:pt x="21600" y="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2726327" y="2222493"/>
              <a:ext cx="99423" cy="14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22" fill="norm" stroke="1" extrusionOk="0">
                  <a:moveTo>
                    <a:pt x="17087" y="3479"/>
                  </a:moveTo>
                  <a:cubicBezTo>
                    <a:pt x="15737" y="2226"/>
                    <a:pt x="14387" y="974"/>
                    <a:pt x="12587" y="348"/>
                  </a:cubicBezTo>
                  <a:cubicBezTo>
                    <a:pt x="10787" y="-278"/>
                    <a:pt x="8537" y="-278"/>
                    <a:pt x="6287" y="2226"/>
                  </a:cubicBezTo>
                  <a:cubicBezTo>
                    <a:pt x="4037" y="4731"/>
                    <a:pt x="1787" y="9739"/>
                    <a:pt x="662" y="13026"/>
                  </a:cubicBezTo>
                  <a:cubicBezTo>
                    <a:pt x="-463" y="16313"/>
                    <a:pt x="-463" y="17879"/>
                    <a:pt x="3137" y="18974"/>
                  </a:cubicBezTo>
                  <a:cubicBezTo>
                    <a:pt x="6737" y="20070"/>
                    <a:pt x="13937" y="20696"/>
                    <a:pt x="21137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2858822" y="2222337"/>
              <a:ext cx="239979" cy="154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696" fill="norm" stroke="1" extrusionOk="0">
                  <a:moveTo>
                    <a:pt x="1587" y="9147"/>
                  </a:moveTo>
                  <a:cubicBezTo>
                    <a:pt x="1019" y="10284"/>
                    <a:pt x="450" y="11421"/>
                    <a:pt x="735" y="11421"/>
                  </a:cubicBezTo>
                  <a:cubicBezTo>
                    <a:pt x="1019" y="11421"/>
                    <a:pt x="2156" y="10284"/>
                    <a:pt x="3103" y="8863"/>
                  </a:cubicBezTo>
                  <a:cubicBezTo>
                    <a:pt x="4050" y="7442"/>
                    <a:pt x="4808" y="5736"/>
                    <a:pt x="5282" y="4173"/>
                  </a:cubicBezTo>
                  <a:cubicBezTo>
                    <a:pt x="5756" y="2610"/>
                    <a:pt x="5945" y="1189"/>
                    <a:pt x="5471" y="1189"/>
                  </a:cubicBezTo>
                  <a:cubicBezTo>
                    <a:pt x="4998" y="1189"/>
                    <a:pt x="3861" y="2610"/>
                    <a:pt x="2819" y="5168"/>
                  </a:cubicBezTo>
                  <a:cubicBezTo>
                    <a:pt x="1777" y="7726"/>
                    <a:pt x="829" y="11421"/>
                    <a:pt x="356" y="14121"/>
                  </a:cubicBezTo>
                  <a:cubicBezTo>
                    <a:pt x="-118" y="16821"/>
                    <a:pt x="-118" y="18526"/>
                    <a:pt x="356" y="19663"/>
                  </a:cubicBezTo>
                  <a:cubicBezTo>
                    <a:pt x="829" y="20800"/>
                    <a:pt x="1777" y="21368"/>
                    <a:pt x="3482" y="19379"/>
                  </a:cubicBezTo>
                  <a:cubicBezTo>
                    <a:pt x="5187" y="17389"/>
                    <a:pt x="7650" y="12842"/>
                    <a:pt x="8977" y="9857"/>
                  </a:cubicBezTo>
                  <a:cubicBezTo>
                    <a:pt x="10303" y="6873"/>
                    <a:pt x="10493" y="5452"/>
                    <a:pt x="10587" y="5594"/>
                  </a:cubicBezTo>
                  <a:cubicBezTo>
                    <a:pt x="10682" y="5736"/>
                    <a:pt x="10682" y="7442"/>
                    <a:pt x="10587" y="9573"/>
                  </a:cubicBezTo>
                  <a:cubicBezTo>
                    <a:pt x="10493" y="11705"/>
                    <a:pt x="10303" y="14263"/>
                    <a:pt x="10493" y="14973"/>
                  </a:cubicBezTo>
                  <a:cubicBezTo>
                    <a:pt x="10682" y="15684"/>
                    <a:pt x="11250" y="14547"/>
                    <a:pt x="12387" y="11989"/>
                  </a:cubicBezTo>
                  <a:cubicBezTo>
                    <a:pt x="13524" y="9431"/>
                    <a:pt x="15229" y="5452"/>
                    <a:pt x="16461" y="3036"/>
                  </a:cubicBezTo>
                  <a:cubicBezTo>
                    <a:pt x="17693" y="621"/>
                    <a:pt x="18450" y="-232"/>
                    <a:pt x="19114" y="52"/>
                  </a:cubicBezTo>
                  <a:cubicBezTo>
                    <a:pt x="19777" y="336"/>
                    <a:pt x="20345" y="1757"/>
                    <a:pt x="20724" y="4457"/>
                  </a:cubicBezTo>
                  <a:cubicBezTo>
                    <a:pt x="21103" y="7157"/>
                    <a:pt x="21293" y="11136"/>
                    <a:pt x="21482" y="15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3147483" y="1966612"/>
              <a:ext cx="186268" cy="37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9818" y="0"/>
                  </a:moveTo>
                  <a:cubicBezTo>
                    <a:pt x="7855" y="4271"/>
                    <a:pt x="5891" y="8542"/>
                    <a:pt x="5032" y="12020"/>
                  </a:cubicBezTo>
                  <a:cubicBezTo>
                    <a:pt x="4173" y="15498"/>
                    <a:pt x="4418" y="18183"/>
                    <a:pt x="5032" y="19708"/>
                  </a:cubicBezTo>
                  <a:cubicBezTo>
                    <a:pt x="5645" y="21234"/>
                    <a:pt x="6627" y="21600"/>
                    <a:pt x="7241" y="21417"/>
                  </a:cubicBezTo>
                  <a:cubicBezTo>
                    <a:pt x="7855" y="21234"/>
                    <a:pt x="8100" y="20502"/>
                    <a:pt x="7732" y="19586"/>
                  </a:cubicBezTo>
                  <a:cubicBezTo>
                    <a:pt x="7364" y="18671"/>
                    <a:pt x="6382" y="17573"/>
                    <a:pt x="5400" y="16719"/>
                  </a:cubicBezTo>
                  <a:cubicBezTo>
                    <a:pt x="4418" y="15864"/>
                    <a:pt x="3436" y="15254"/>
                    <a:pt x="2332" y="14888"/>
                  </a:cubicBezTo>
                  <a:cubicBezTo>
                    <a:pt x="1227" y="14522"/>
                    <a:pt x="0" y="14400"/>
                    <a:pt x="0" y="14400"/>
                  </a:cubicBezTo>
                  <a:cubicBezTo>
                    <a:pt x="0" y="14400"/>
                    <a:pt x="1227" y="14522"/>
                    <a:pt x="3068" y="14583"/>
                  </a:cubicBezTo>
                  <a:cubicBezTo>
                    <a:pt x="4909" y="14644"/>
                    <a:pt x="7364" y="14644"/>
                    <a:pt x="9327" y="14766"/>
                  </a:cubicBezTo>
                  <a:cubicBezTo>
                    <a:pt x="11291" y="14888"/>
                    <a:pt x="12764" y="15132"/>
                    <a:pt x="13868" y="15559"/>
                  </a:cubicBezTo>
                  <a:cubicBezTo>
                    <a:pt x="14973" y="15986"/>
                    <a:pt x="15709" y="16597"/>
                    <a:pt x="16445" y="17207"/>
                  </a:cubicBezTo>
                  <a:cubicBezTo>
                    <a:pt x="17182" y="17817"/>
                    <a:pt x="17918" y="18427"/>
                    <a:pt x="18286" y="18183"/>
                  </a:cubicBezTo>
                  <a:cubicBezTo>
                    <a:pt x="18655" y="17939"/>
                    <a:pt x="18655" y="16841"/>
                    <a:pt x="18655" y="15559"/>
                  </a:cubicBezTo>
                  <a:cubicBezTo>
                    <a:pt x="18655" y="14278"/>
                    <a:pt x="18655" y="12814"/>
                    <a:pt x="19145" y="11593"/>
                  </a:cubicBezTo>
                  <a:cubicBezTo>
                    <a:pt x="19636" y="10373"/>
                    <a:pt x="20618" y="9397"/>
                    <a:pt x="21600" y="8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3366226" y="1985662"/>
              <a:ext cx="18342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6618" y="0"/>
                  </a:moveTo>
                  <a:cubicBezTo>
                    <a:pt x="4881" y="3848"/>
                    <a:pt x="3143" y="7697"/>
                    <a:pt x="2025" y="10552"/>
                  </a:cubicBezTo>
                  <a:cubicBezTo>
                    <a:pt x="908" y="13407"/>
                    <a:pt x="412" y="15269"/>
                    <a:pt x="163" y="16510"/>
                  </a:cubicBezTo>
                  <a:cubicBezTo>
                    <a:pt x="-85" y="17752"/>
                    <a:pt x="-85" y="18372"/>
                    <a:pt x="412" y="18931"/>
                  </a:cubicBezTo>
                  <a:cubicBezTo>
                    <a:pt x="908" y="19490"/>
                    <a:pt x="1901" y="19986"/>
                    <a:pt x="2894" y="20048"/>
                  </a:cubicBezTo>
                  <a:cubicBezTo>
                    <a:pt x="3887" y="20110"/>
                    <a:pt x="4881" y="19738"/>
                    <a:pt x="6867" y="18434"/>
                  </a:cubicBezTo>
                  <a:cubicBezTo>
                    <a:pt x="8853" y="17131"/>
                    <a:pt x="11832" y="14897"/>
                    <a:pt x="13198" y="13469"/>
                  </a:cubicBezTo>
                  <a:cubicBezTo>
                    <a:pt x="14563" y="12041"/>
                    <a:pt x="14315" y="11421"/>
                    <a:pt x="13570" y="11359"/>
                  </a:cubicBezTo>
                  <a:cubicBezTo>
                    <a:pt x="12825" y="11297"/>
                    <a:pt x="11584" y="11793"/>
                    <a:pt x="9722" y="12972"/>
                  </a:cubicBezTo>
                  <a:cubicBezTo>
                    <a:pt x="7860" y="14152"/>
                    <a:pt x="5377" y="16014"/>
                    <a:pt x="4136" y="17441"/>
                  </a:cubicBezTo>
                  <a:cubicBezTo>
                    <a:pt x="2894" y="18869"/>
                    <a:pt x="2894" y="19862"/>
                    <a:pt x="4756" y="20545"/>
                  </a:cubicBezTo>
                  <a:cubicBezTo>
                    <a:pt x="6618" y="21228"/>
                    <a:pt x="10343" y="21600"/>
                    <a:pt x="13446" y="21600"/>
                  </a:cubicBezTo>
                  <a:cubicBezTo>
                    <a:pt x="16549" y="21600"/>
                    <a:pt x="19032" y="21228"/>
                    <a:pt x="21515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235460" y="3499905"/>
              <a:ext cx="220032" cy="379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171" fill="norm" stroke="1" extrusionOk="0">
                  <a:moveTo>
                    <a:pt x="11458" y="5856"/>
                  </a:moveTo>
                  <a:cubicBezTo>
                    <a:pt x="12064" y="5265"/>
                    <a:pt x="12669" y="4675"/>
                    <a:pt x="13174" y="3908"/>
                  </a:cubicBezTo>
                  <a:cubicBezTo>
                    <a:pt x="13679" y="3141"/>
                    <a:pt x="14083" y="2197"/>
                    <a:pt x="13578" y="1665"/>
                  </a:cubicBezTo>
                  <a:cubicBezTo>
                    <a:pt x="13073" y="1134"/>
                    <a:pt x="11660" y="1016"/>
                    <a:pt x="10146" y="1488"/>
                  </a:cubicBezTo>
                  <a:cubicBezTo>
                    <a:pt x="8632" y="1961"/>
                    <a:pt x="7017" y="3023"/>
                    <a:pt x="5099" y="5324"/>
                  </a:cubicBezTo>
                  <a:cubicBezTo>
                    <a:pt x="3182" y="7626"/>
                    <a:pt x="961" y="11167"/>
                    <a:pt x="255" y="13882"/>
                  </a:cubicBezTo>
                  <a:cubicBezTo>
                    <a:pt x="-452" y="16597"/>
                    <a:pt x="355" y="18485"/>
                    <a:pt x="2172" y="19724"/>
                  </a:cubicBezTo>
                  <a:cubicBezTo>
                    <a:pt x="3989" y="20964"/>
                    <a:pt x="6815" y="21554"/>
                    <a:pt x="9742" y="20905"/>
                  </a:cubicBezTo>
                  <a:cubicBezTo>
                    <a:pt x="12669" y="20256"/>
                    <a:pt x="15698" y="18367"/>
                    <a:pt x="17716" y="15416"/>
                  </a:cubicBezTo>
                  <a:cubicBezTo>
                    <a:pt x="19735" y="12465"/>
                    <a:pt x="20744" y="8452"/>
                    <a:pt x="20946" y="5797"/>
                  </a:cubicBezTo>
                  <a:cubicBezTo>
                    <a:pt x="21148" y="3141"/>
                    <a:pt x="20542" y="1843"/>
                    <a:pt x="19634" y="1075"/>
                  </a:cubicBezTo>
                  <a:cubicBezTo>
                    <a:pt x="18726" y="308"/>
                    <a:pt x="17514" y="72"/>
                    <a:pt x="16404" y="13"/>
                  </a:cubicBezTo>
                  <a:cubicBezTo>
                    <a:pt x="15294" y="-46"/>
                    <a:pt x="14284" y="72"/>
                    <a:pt x="13174" y="898"/>
                  </a:cubicBezTo>
                  <a:cubicBezTo>
                    <a:pt x="12064" y="1724"/>
                    <a:pt x="10853" y="3259"/>
                    <a:pt x="10146" y="5502"/>
                  </a:cubicBezTo>
                  <a:cubicBezTo>
                    <a:pt x="9440" y="7744"/>
                    <a:pt x="9238" y="10695"/>
                    <a:pt x="9742" y="12997"/>
                  </a:cubicBezTo>
                  <a:cubicBezTo>
                    <a:pt x="10247" y="15298"/>
                    <a:pt x="11458" y="16951"/>
                    <a:pt x="13174" y="18013"/>
                  </a:cubicBezTo>
                  <a:cubicBezTo>
                    <a:pt x="14890" y="19075"/>
                    <a:pt x="17111" y="19547"/>
                    <a:pt x="19331" y="20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03766" y="3713225"/>
              <a:ext cx="156634" cy="15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5838" y="837"/>
                  </a:moveTo>
                  <a:cubicBezTo>
                    <a:pt x="4086" y="245"/>
                    <a:pt x="2335" y="-347"/>
                    <a:pt x="1314" y="245"/>
                  </a:cubicBezTo>
                  <a:cubicBezTo>
                    <a:pt x="292" y="837"/>
                    <a:pt x="0" y="2612"/>
                    <a:pt x="0" y="6015"/>
                  </a:cubicBezTo>
                  <a:cubicBezTo>
                    <a:pt x="0" y="9417"/>
                    <a:pt x="292" y="14448"/>
                    <a:pt x="1022" y="17406"/>
                  </a:cubicBezTo>
                  <a:cubicBezTo>
                    <a:pt x="1751" y="20365"/>
                    <a:pt x="2919" y="21253"/>
                    <a:pt x="4232" y="21253"/>
                  </a:cubicBezTo>
                  <a:cubicBezTo>
                    <a:pt x="5546" y="21253"/>
                    <a:pt x="7005" y="20365"/>
                    <a:pt x="8611" y="17406"/>
                  </a:cubicBezTo>
                  <a:cubicBezTo>
                    <a:pt x="10216" y="14448"/>
                    <a:pt x="11968" y="9417"/>
                    <a:pt x="12843" y="5867"/>
                  </a:cubicBezTo>
                  <a:cubicBezTo>
                    <a:pt x="13719" y="2316"/>
                    <a:pt x="13719" y="245"/>
                    <a:pt x="13573" y="97"/>
                  </a:cubicBezTo>
                  <a:cubicBezTo>
                    <a:pt x="13427" y="-51"/>
                    <a:pt x="13135" y="1724"/>
                    <a:pt x="13719" y="4831"/>
                  </a:cubicBezTo>
                  <a:cubicBezTo>
                    <a:pt x="14303" y="7938"/>
                    <a:pt x="15762" y="12376"/>
                    <a:pt x="17222" y="14891"/>
                  </a:cubicBezTo>
                  <a:cubicBezTo>
                    <a:pt x="18681" y="17406"/>
                    <a:pt x="20141" y="17998"/>
                    <a:pt x="21600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689947" y="3708239"/>
              <a:ext cx="154604" cy="144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44" fill="norm" stroke="1" extrusionOk="0">
                  <a:moveTo>
                    <a:pt x="16066" y="3501"/>
                  </a:moveTo>
                  <a:cubicBezTo>
                    <a:pt x="15190" y="1935"/>
                    <a:pt x="14315" y="370"/>
                    <a:pt x="12271" y="57"/>
                  </a:cubicBezTo>
                  <a:cubicBezTo>
                    <a:pt x="10228" y="-256"/>
                    <a:pt x="7017" y="683"/>
                    <a:pt x="4682" y="3501"/>
                  </a:cubicBezTo>
                  <a:cubicBezTo>
                    <a:pt x="2347" y="6318"/>
                    <a:pt x="888" y="11014"/>
                    <a:pt x="304" y="14144"/>
                  </a:cubicBezTo>
                  <a:cubicBezTo>
                    <a:pt x="-280" y="17274"/>
                    <a:pt x="12" y="18840"/>
                    <a:pt x="888" y="19622"/>
                  </a:cubicBezTo>
                  <a:cubicBezTo>
                    <a:pt x="1763" y="20405"/>
                    <a:pt x="3223" y="20405"/>
                    <a:pt x="4974" y="18996"/>
                  </a:cubicBezTo>
                  <a:cubicBezTo>
                    <a:pt x="6725" y="17587"/>
                    <a:pt x="8769" y="14770"/>
                    <a:pt x="10082" y="12422"/>
                  </a:cubicBezTo>
                  <a:cubicBezTo>
                    <a:pt x="11396" y="10074"/>
                    <a:pt x="11979" y="8196"/>
                    <a:pt x="12417" y="8509"/>
                  </a:cubicBezTo>
                  <a:cubicBezTo>
                    <a:pt x="12855" y="8822"/>
                    <a:pt x="13147" y="11327"/>
                    <a:pt x="13731" y="13361"/>
                  </a:cubicBezTo>
                  <a:cubicBezTo>
                    <a:pt x="14315" y="15396"/>
                    <a:pt x="15190" y="16961"/>
                    <a:pt x="16504" y="18214"/>
                  </a:cubicBezTo>
                  <a:cubicBezTo>
                    <a:pt x="17817" y="19466"/>
                    <a:pt x="19569" y="20405"/>
                    <a:pt x="2132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857250" y="3687462"/>
              <a:ext cx="107951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49"/>
                  </a:moveTo>
                  <a:cubicBezTo>
                    <a:pt x="2118" y="3049"/>
                    <a:pt x="4235" y="3049"/>
                    <a:pt x="6353" y="4955"/>
                  </a:cubicBezTo>
                  <a:cubicBezTo>
                    <a:pt x="8471" y="6861"/>
                    <a:pt x="10588" y="10673"/>
                    <a:pt x="11647" y="13341"/>
                  </a:cubicBezTo>
                  <a:cubicBezTo>
                    <a:pt x="12706" y="16009"/>
                    <a:pt x="12706" y="17534"/>
                    <a:pt x="12282" y="18932"/>
                  </a:cubicBezTo>
                  <a:cubicBezTo>
                    <a:pt x="11859" y="20329"/>
                    <a:pt x="11012" y="21600"/>
                    <a:pt x="9953" y="21600"/>
                  </a:cubicBezTo>
                  <a:cubicBezTo>
                    <a:pt x="8894" y="21600"/>
                    <a:pt x="7624" y="20329"/>
                    <a:pt x="7624" y="17661"/>
                  </a:cubicBezTo>
                  <a:cubicBezTo>
                    <a:pt x="7624" y="14993"/>
                    <a:pt x="8894" y="10927"/>
                    <a:pt x="11435" y="7751"/>
                  </a:cubicBezTo>
                  <a:cubicBezTo>
                    <a:pt x="13976" y="4574"/>
                    <a:pt x="17788" y="22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985247" y="3471562"/>
              <a:ext cx="221254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11012" y="0"/>
                  </a:moveTo>
                  <a:cubicBezTo>
                    <a:pt x="9366" y="3234"/>
                    <a:pt x="7720" y="6468"/>
                    <a:pt x="6794" y="9529"/>
                  </a:cubicBezTo>
                  <a:cubicBezTo>
                    <a:pt x="5869" y="12590"/>
                    <a:pt x="5663" y="15478"/>
                    <a:pt x="5560" y="17268"/>
                  </a:cubicBezTo>
                  <a:cubicBezTo>
                    <a:pt x="5457" y="19059"/>
                    <a:pt x="5457" y="19752"/>
                    <a:pt x="5869" y="20387"/>
                  </a:cubicBezTo>
                  <a:cubicBezTo>
                    <a:pt x="6280" y="21022"/>
                    <a:pt x="7103" y="21600"/>
                    <a:pt x="7617" y="21600"/>
                  </a:cubicBezTo>
                  <a:cubicBezTo>
                    <a:pt x="8132" y="21600"/>
                    <a:pt x="8337" y="21022"/>
                    <a:pt x="8029" y="20156"/>
                  </a:cubicBezTo>
                  <a:cubicBezTo>
                    <a:pt x="7720" y="19290"/>
                    <a:pt x="6897" y="18135"/>
                    <a:pt x="5972" y="17384"/>
                  </a:cubicBezTo>
                  <a:cubicBezTo>
                    <a:pt x="5046" y="16633"/>
                    <a:pt x="4017" y="16287"/>
                    <a:pt x="2783" y="15767"/>
                  </a:cubicBezTo>
                  <a:cubicBezTo>
                    <a:pt x="1549" y="15247"/>
                    <a:pt x="109" y="14554"/>
                    <a:pt x="6" y="14092"/>
                  </a:cubicBezTo>
                  <a:cubicBezTo>
                    <a:pt x="-97" y="13630"/>
                    <a:pt x="1137" y="13399"/>
                    <a:pt x="3503" y="13168"/>
                  </a:cubicBezTo>
                  <a:cubicBezTo>
                    <a:pt x="5869" y="12937"/>
                    <a:pt x="9366" y="12706"/>
                    <a:pt x="11629" y="12590"/>
                  </a:cubicBezTo>
                  <a:cubicBezTo>
                    <a:pt x="13892" y="12475"/>
                    <a:pt x="14920" y="12475"/>
                    <a:pt x="15743" y="12706"/>
                  </a:cubicBezTo>
                  <a:cubicBezTo>
                    <a:pt x="16566" y="12937"/>
                    <a:pt x="17183" y="13399"/>
                    <a:pt x="17389" y="14265"/>
                  </a:cubicBezTo>
                  <a:cubicBezTo>
                    <a:pt x="17594" y="15132"/>
                    <a:pt x="17389" y="16402"/>
                    <a:pt x="17183" y="17384"/>
                  </a:cubicBezTo>
                  <a:cubicBezTo>
                    <a:pt x="16977" y="18366"/>
                    <a:pt x="16772" y="19059"/>
                    <a:pt x="16874" y="19059"/>
                  </a:cubicBezTo>
                  <a:cubicBezTo>
                    <a:pt x="16977" y="19059"/>
                    <a:pt x="17389" y="18366"/>
                    <a:pt x="18212" y="16691"/>
                  </a:cubicBezTo>
                  <a:cubicBezTo>
                    <a:pt x="19034" y="15016"/>
                    <a:pt x="20269" y="12359"/>
                    <a:pt x="21503" y="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272116" y="3484262"/>
              <a:ext cx="48684" cy="34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18783" y="0"/>
                  </a:moveTo>
                  <a:cubicBezTo>
                    <a:pt x="13148" y="3293"/>
                    <a:pt x="7513" y="6585"/>
                    <a:pt x="4226" y="9944"/>
                  </a:cubicBezTo>
                  <a:cubicBezTo>
                    <a:pt x="939" y="13302"/>
                    <a:pt x="0" y="16727"/>
                    <a:pt x="0" y="18768"/>
                  </a:cubicBezTo>
                  <a:cubicBezTo>
                    <a:pt x="0" y="20810"/>
                    <a:pt x="939" y="21468"/>
                    <a:pt x="4696" y="21534"/>
                  </a:cubicBezTo>
                  <a:cubicBezTo>
                    <a:pt x="8452" y="21600"/>
                    <a:pt x="15026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319092" y="3687519"/>
              <a:ext cx="109659" cy="145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283" fill="norm" stroke="1" extrusionOk="0">
                  <a:moveTo>
                    <a:pt x="7665" y="8323"/>
                  </a:moveTo>
                  <a:cubicBezTo>
                    <a:pt x="8480" y="6780"/>
                    <a:pt x="9295" y="5237"/>
                    <a:pt x="10314" y="3694"/>
                  </a:cubicBezTo>
                  <a:cubicBezTo>
                    <a:pt x="11333" y="2152"/>
                    <a:pt x="12556" y="609"/>
                    <a:pt x="11944" y="146"/>
                  </a:cubicBezTo>
                  <a:cubicBezTo>
                    <a:pt x="11333" y="-317"/>
                    <a:pt x="8888" y="300"/>
                    <a:pt x="6239" y="2306"/>
                  </a:cubicBezTo>
                  <a:cubicBezTo>
                    <a:pt x="3589" y="4312"/>
                    <a:pt x="737" y="7706"/>
                    <a:pt x="125" y="11100"/>
                  </a:cubicBezTo>
                  <a:cubicBezTo>
                    <a:pt x="-486" y="14494"/>
                    <a:pt x="1144" y="17889"/>
                    <a:pt x="5016" y="19586"/>
                  </a:cubicBezTo>
                  <a:cubicBezTo>
                    <a:pt x="8888" y="21283"/>
                    <a:pt x="15001" y="21283"/>
                    <a:pt x="21114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285750" y="3925298"/>
              <a:ext cx="1054100" cy="4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21258"/>
                  </a:moveTo>
                  <a:cubicBezTo>
                    <a:pt x="1822" y="19380"/>
                    <a:pt x="3643" y="17501"/>
                    <a:pt x="5270" y="14684"/>
                  </a:cubicBezTo>
                  <a:cubicBezTo>
                    <a:pt x="6896" y="11867"/>
                    <a:pt x="8328" y="8110"/>
                    <a:pt x="9867" y="5293"/>
                  </a:cubicBezTo>
                  <a:cubicBezTo>
                    <a:pt x="11407" y="2475"/>
                    <a:pt x="13055" y="597"/>
                    <a:pt x="14877" y="128"/>
                  </a:cubicBezTo>
                  <a:cubicBezTo>
                    <a:pt x="16699" y="-342"/>
                    <a:pt x="18694" y="597"/>
                    <a:pt x="19843" y="1067"/>
                  </a:cubicBezTo>
                  <a:cubicBezTo>
                    <a:pt x="20993" y="1536"/>
                    <a:pt x="21296" y="1536"/>
                    <a:pt x="21600" y="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517823" y="3935112"/>
              <a:ext cx="809328" cy="88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12" fill="norm" stroke="1" extrusionOk="0">
                  <a:moveTo>
                    <a:pt x="1258" y="20057"/>
                  </a:moveTo>
                  <a:cubicBezTo>
                    <a:pt x="695" y="20571"/>
                    <a:pt x="133" y="21086"/>
                    <a:pt x="20" y="21343"/>
                  </a:cubicBezTo>
                  <a:cubicBezTo>
                    <a:pt x="-92" y="21600"/>
                    <a:pt x="245" y="21600"/>
                    <a:pt x="1539" y="21086"/>
                  </a:cubicBezTo>
                  <a:cubicBezTo>
                    <a:pt x="2833" y="20571"/>
                    <a:pt x="5083" y="19543"/>
                    <a:pt x="7417" y="16971"/>
                  </a:cubicBezTo>
                  <a:cubicBezTo>
                    <a:pt x="9752" y="14400"/>
                    <a:pt x="12170" y="10286"/>
                    <a:pt x="14533" y="7200"/>
                  </a:cubicBezTo>
                  <a:cubicBezTo>
                    <a:pt x="16895" y="4114"/>
                    <a:pt x="19202" y="2057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568450" y="3674762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581150" y="3814462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2095500" y="3744612"/>
              <a:ext cx="63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2108200" y="3663058"/>
              <a:ext cx="12700" cy="3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16602"/>
                  </a:moveTo>
                  <a:cubicBezTo>
                    <a:pt x="0" y="7962"/>
                    <a:pt x="0" y="-678"/>
                    <a:pt x="3600" y="42"/>
                  </a:cubicBezTo>
                  <a:cubicBezTo>
                    <a:pt x="7200" y="762"/>
                    <a:pt x="14400" y="10842"/>
                    <a:pt x="21600" y="20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174035" y="3698221"/>
              <a:ext cx="96884" cy="24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7" h="21398" fill="norm" stroke="1" extrusionOk="0">
                  <a:moveTo>
                    <a:pt x="14061" y="2964"/>
                  </a:moveTo>
                  <a:cubicBezTo>
                    <a:pt x="13620" y="2032"/>
                    <a:pt x="13179" y="1101"/>
                    <a:pt x="11416" y="543"/>
                  </a:cubicBezTo>
                  <a:cubicBezTo>
                    <a:pt x="9653" y="-16"/>
                    <a:pt x="6567" y="-202"/>
                    <a:pt x="3922" y="264"/>
                  </a:cubicBezTo>
                  <a:cubicBezTo>
                    <a:pt x="1277" y="729"/>
                    <a:pt x="-927" y="1846"/>
                    <a:pt x="395" y="4267"/>
                  </a:cubicBezTo>
                  <a:cubicBezTo>
                    <a:pt x="1718" y="6688"/>
                    <a:pt x="6567" y="10412"/>
                    <a:pt x="10534" y="12832"/>
                  </a:cubicBezTo>
                  <a:cubicBezTo>
                    <a:pt x="14502" y="15253"/>
                    <a:pt x="17587" y="16370"/>
                    <a:pt x="19130" y="17581"/>
                  </a:cubicBezTo>
                  <a:cubicBezTo>
                    <a:pt x="20673" y="18791"/>
                    <a:pt x="20673" y="20095"/>
                    <a:pt x="18028" y="20746"/>
                  </a:cubicBezTo>
                  <a:cubicBezTo>
                    <a:pt x="15383" y="21398"/>
                    <a:pt x="10093" y="21398"/>
                    <a:pt x="4804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2601319" y="3757301"/>
              <a:ext cx="186331" cy="205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794" fill="norm" stroke="1" extrusionOk="0">
                  <a:moveTo>
                    <a:pt x="12487" y="3209"/>
                  </a:moveTo>
                  <a:cubicBezTo>
                    <a:pt x="11527" y="2139"/>
                    <a:pt x="10567" y="1070"/>
                    <a:pt x="9487" y="428"/>
                  </a:cubicBezTo>
                  <a:cubicBezTo>
                    <a:pt x="8407" y="-213"/>
                    <a:pt x="7207" y="-427"/>
                    <a:pt x="5407" y="1925"/>
                  </a:cubicBezTo>
                  <a:cubicBezTo>
                    <a:pt x="3607" y="4278"/>
                    <a:pt x="1207" y="9197"/>
                    <a:pt x="367" y="12832"/>
                  </a:cubicBezTo>
                  <a:cubicBezTo>
                    <a:pt x="-473" y="16468"/>
                    <a:pt x="247" y="18821"/>
                    <a:pt x="1327" y="19997"/>
                  </a:cubicBezTo>
                  <a:cubicBezTo>
                    <a:pt x="2407" y="21173"/>
                    <a:pt x="3847" y="21173"/>
                    <a:pt x="5527" y="19141"/>
                  </a:cubicBezTo>
                  <a:cubicBezTo>
                    <a:pt x="7207" y="17110"/>
                    <a:pt x="9127" y="13046"/>
                    <a:pt x="10207" y="10480"/>
                  </a:cubicBezTo>
                  <a:cubicBezTo>
                    <a:pt x="11287" y="7914"/>
                    <a:pt x="11527" y="6844"/>
                    <a:pt x="11527" y="7058"/>
                  </a:cubicBezTo>
                  <a:cubicBezTo>
                    <a:pt x="11527" y="7272"/>
                    <a:pt x="11287" y="8769"/>
                    <a:pt x="12847" y="11122"/>
                  </a:cubicBezTo>
                  <a:cubicBezTo>
                    <a:pt x="14407" y="13474"/>
                    <a:pt x="17767" y="16682"/>
                    <a:pt x="21127" y="19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3151981" y="3767642"/>
              <a:ext cx="105569" cy="21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103" fill="norm" stroke="1" extrusionOk="0">
                  <a:moveTo>
                    <a:pt x="21124" y="2122"/>
                  </a:moveTo>
                  <a:cubicBezTo>
                    <a:pt x="19853" y="1283"/>
                    <a:pt x="18583" y="444"/>
                    <a:pt x="15406" y="130"/>
                  </a:cubicBezTo>
                  <a:cubicBezTo>
                    <a:pt x="12230" y="-185"/>
                    <a:pt x="7148" y="25"/>
                    <a:pt x="3971" y="1283"/>
                  </a:cubicBezTo>
                  <a:cubicBezTo>
                    <a:pt x="795" y="2541"/>
                    <a:pt x="-476" y="4848"/>
                    <a:pt x="159" y="6945"/>
                  </a:cubicBezTo>
                  <a:cubicBezTo>
                    <a:pt x="795" y="9042"/>
                    <a:pt x="3336" y="10930"/>
                    <a:pt x="5665" y="12607"/>
                  </a:cubicBezTo>
                  <a:cubicBezTo>
                    <a:pt x="7995" y="14285"/>
                    <a:pt x="10112" y="15753"/>
                    <a:pt x="10959" y="17116"/>
                  </a:cubicBezTo>
                  <a:cubicBezTo>
                    <a:pt x="11806" y="18479"/>
                    <a:pt x="11383" y="19737"/>
                    <a:pt x="9689" y="20471"/>
                  </a:cubicBezTo>
                  <a:cubicBezTo>
                    <a:pt x="7995" y="21205"/>
                    <a:pt x="5030" y="21415"/>
                    <a:pt x="3336" y="20471"/>
                  </a:cubicBezTo>
                  <a:cubicBezTo>
                    <a:pt x="1642" y="19528"/>
                    <a:pt x="1218" y="17431"/>
                    <a:pt x="795" y="15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3259138" y="3789199"/>
              <a:ext cx="163513" cy="18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880" fill="norm" stroke="1" extrusionOk="0">
                  <a:moveTo>
                    <a:pt x="4777" y="7105"/>
                  </a:moveTo>
                  <a:cubicBezTo>
                    <a:pt x="6438" y="5681"/>
                    <a:pt x="8100" y="4257"/>
                    <a:pt x="9346" y="2951"/>
                  </a:cubicBezTo>
                  <a:cubicBezTo>
                    <a:pt x="10592" y="1646"/>
                    <a:pt x="11423" y="459"/>
                    <a:pt x="11146" y="103"/>
                  </a:cubicBezTo>
                  <a:cubicBezTo>
                    <a:pt x="10869" y="-253"/>
                    <a:pt x="9484" y="222"/>
                    <a:pt x="7407" y="2951"/>
                  </a:cubicBezTo>
                  <a:cubicBezTo>
                    <a:pt x="5330" y="5681"/>
                    <a:pt x="2561" y="10666"/>
                    <a:pt x="1177" y="13870"/>
                  </a:cubicBezTo>
                  <a:cubicBezTo>
                    <a:pt x="-208" y="17074"/>
                    <a:pt x="-208" y="18499"/>
                    <a:pt x="346" y="19567"/>
                  </a:cubicBezTo>
                  <a:cubicBezTo>
                    <a:pt x="900" y="20635"/>
                    <a:pt x="2007" y="21347"/>
                    <a:pt x="4777" y="20516"/>
                  </a:cubicBezTo>
                  <a:cubicBezTo>
                    <a:pt x="7546" y="19685"/>
                    <a:pt x="11977" y="17312"/>
                    <a:pt x="15023" y="14938"/>
                  </a:cubicBezTo>
                  <a:cubicBezTo>
                    <a:pt x="18069" y="12565"/>
                    <a:pt x="19730" y="10191"/>
                    <a:pt x="21392" y="7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3441700" y="3598562"/>
              <a:ext cx="88900" cy="34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8514" y="0"/>
                  </a:moveTo>
                  <a:cubicBezTo>
                    <a:pt x="13371" y="2502"/>
                    <a:pt x="8229" y="5005"/>
                    <a:pt x="4886" y="7310"/>
                  </a:cubicBezTo>
                  <a:cubicBezTo>
                    <a:pt x="1543" y="9615"/>
                    <a:pt x="0" y="11722"/>
                    <a:pt x="0" y="13698"/>
                  </a:cubicBezTo>
                  <a:cubicBezTo>
                    <a:pt x="0" y="15673"/>
                    <a:pt x="1543" y="17517"/>
                    <a:pt x="3343" y="18768"/>
                  </a:cubicBezTo>
                  <a:cubicBezTo>
                    <a:pt x="5143" y="20020"/>
                    <a:pt x="7200" y="20678"/>
                    <a:pt x="9514" y="21073"/>
                  </a:cubicBezTo>
                  <a:cubicBezTo>
                    <a:pt x="11829" y="21468"/>
                    <a:pt x="14400" y="21600"/>
                    <a:pt x="16457" y="21402"/>
                  </a:cubicBezTo>
                  <a:cubicBezTo>
                    <a:pt x="18514" y="21205"/>
                    <a:pt x="20057" y="20678"/>
                    <a:pt x="21600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3384550" y="3782712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3873596" y="3600116"/>
              <a:ext cx="330104" cy="625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05" fill="norm" stroke="1" extrusionOk="0">
                  <a:moveTo>
                    <a:pt x="7786" y="7123"/>
                  </a:moveTo>
                  <a:cubicBezTo>
                    <a:pt x="6966" y="6978"/>
                    <a:pt x="6145" y="6833"/>
                    <a:pt x="4778" y="7195"/>
                  </a:cubicBezTo>
                  <a:cubicBezTo>
                    <a:pt x="3411" y="7558"/>
                    <a:pt x="1497" y="8428"/>
                    <a:pt x="609" y="9261"/>
                  </a:cubicBezTo>
                  <a:cubicBezTo>
                    <a:pt x="-280" y="10095"/>
                    <a:pt x="-143" y="10892"/>
                    <a:pt x="677" y="11363"/>
                  </a:cubicBezTo>
                  <a:cubicBezTo>
                    <a:pt x="1497" y="11834"/>
                    <a:pt x="3001" y="11979"/>
                    <a:pt x="4642" y="11291"/>
                  </a:cubicBezTo>
                  <a:cubicBezTo>
                    <a:pt x="6282" y="10602"/>
                    <a:pt x="8059" y="9080"/>
                    <a:pt x="8606" y="7666"/>
                  </a:cubicBezTo>
                  <a:cubicBezTo>
                    <a:pt x="9153" y="6253"/>
                    <a:pt x="8469" y="4948"/>
                    <a:pt x="8128" y="4079"/>
                  </a:cubicBezTo>
                  <a:cubicBezTo>
                    <a:pt x="7786" y="3209"/>
                    <a:pt x="7786" y="2774"/>
                    <a:pt x="8469" y="2339"/>
                  </a:cubicBezTo>
                  <a:cubicBezTo>
                    <a:pt x="9153" y="1904"/>
                    <a:pt x="10520" y="1469"/>
                    <a:pt x="12092" y="1070"/>
                  </a:cubicBezTo>
                  <a:cubicBezTo>
                    <a:pt x="13664" y="672"/>
                    <a:pt x="15442" y="309"/>
                    <a:pt x="16740" y="128"/>
                  </a:cubicBezTo>
                  <a:cubicBezTo>
                    <a:pt x="18039" y="-53"/>
                    <a:pt x="18859" y="-53"/>
                    <a:pt x="19269" y="201"/>
                  </a:cubicBezTo>
                  <a:cubicBezTo>
                    <a:pt x="19679" y="454"/>
                    <a:pt x="19679" y="962"/>
                    <a:pt x="18586" y="2194"/>
                  </a:cubicBezTo>
                  <a:cubicBezTo>
                    <a:pt x="17492" y="3426"/>
                    <a:pt x="15305" y="5383"/>
                    <a:pt x="13254" y="7413"/>
                  </a:cubicBezTo>
                  <a:cubicBezTo>
                    <a:pt x="11204" y="9442"/>
                    <a:pt x="9290" y="11544"/>
                    <a:pt x="7991" y="13610"/>
                  </a:cubicBezTo>
                  <a:cubicBezTo>
                    <a:pt x="6692" y="15676"/>
                    <a:pt x="6009" y="17705"/>
                    <a:pt x="5940" y="19046"/>
                  </a:cubicBezTo>
                  <a:cubicBezTo>
                    <a:pt x="5872" y="20387"/>
                    <a:pt x="6419" y="21040"/>
                    <a:pt x="7444" y="21293"/>
                  </a:cubicBezTo>
                  <a:cubicBezTo>
                    <a:pt x="8469" y="21547"/>
                    <a:pt x="9973" y="21402"/>
                    <a:pt x="11545" y="20532"/>
                  </a:cubicBezTo>
                  <a:cubicBezTo>
                    <a:pt x="13117" y="19662"/>
                    <a:pt x="14758" y="18068"/>
                    <a:pt x="15647" y="16908"/>
                  </a:cubicBezTo>
                  <a:cubicBezTo>
                    <a:pt x="16535" y="15748"/>
                    <a:pt x="16672" y="15024"/>
                    <a:pt x="16535" y="14444"/>
                  </a:cubicBezTo>
                  <a:cubicBezTo>
                    <a:pt x="16398" y="13864"/>
                    <a:pt x="15988" y="13429"/>
                    <a:pt x="16193" y="13103"/>
                  </a:cubicBezTo>
                  <a:cubicBezTo>
                    <a:pt x="16398" y="12777"/>
                    <a:pt x="17219" y="12559"/>
                    <a:pt x="18176" y="12414"/>
                  </a:cubicBezTo>
                  <a:cubicBezTo>
                    <a:pt x="19133" y="12269"/>
                    <a:pt x="20226" y="12197"/>
                    <a:pt x="21320" y="12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4876800" y="3689929"/>
              <a:ext cx="177139" cy="31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290" fill="norm" stroke="1" extrusionOk="0">
                  <a:moveTo>
                    <a:pt x="2260" y="2408"/>
                  </a:moveTo>
                  <a:cubicBezTo>
                    <a:pt x="2512" y="1693"/>
                    <a:pt x="2763" y="977"/>
                    <a:pt x="5400" y="477"/>
                  </a:cubicBezTo>
                  <a:cubicBezTo>
                    <a:pt x="8037" y="-24"/>
                    <a:pt x="13060" y="-310"/>
                    <a:pt x="16451" y="548"/>
                  </a:cubicBezTo>
                  <a:cubicBezTo>
                    <a:pt x="19842" y="1407"/>
                    <a:pt x="21600" y="3409"/>
                    <a:pt x="20847" y="5340"/>
                  </a:cubicBezTo>
                  <a:cubicBezTo>
                    <a:pt x="20093" y="7271"/>
                    <a:pt x="16828" y="9131"/>
                    <a:pt x="14567" y="10347"/>
                  </a:cubicBezTo>
                  <a:cubicBezTo>
                    <a:pt x="12307" y="11563"/>
                    <a:pt x="11051" y="12135"/>
                    <a:pt x="10298" y="12779"/>
                  </a:cubicBezTo>
                  <a:cubicBezTo>
                    <a:pt x="9544" y="13422"/>
                    <a:pt x="9293" y="14138"/>
                    <a:pt x="9670" y="14710"/>
                  </a:cubicBezTo>
                  <a:cubicBezTo>
                    <a:pt x="10047" y="15282"/>
                    <a:pt x="11051" y="15711"/>
                    <a:pt x="12056" y="16212"/>
                  </a:cubicBezTo>
                  <a:cubicBezTo>
                    <a:pt x="13060" y="16713"/>
                    <a:pt x="14065" y="17285"/>
                    <a:pt x="15070" y="17857"/>
                  </a:cubicBezTo>
                  <a:cubicBezTo>
                    <a:pt x="16074" y="18429"/>
                    <a:pt x="17079" y="19001"/>
                    <a:pt x="17079" y="19502"/>
                  </a:cubicBezTo>
                  <a:cubicBezTo>
                    <a:pt x="17079" y="20003"/>
                    <a:pt x="16074" y="20432"/>
                    <a:pt x="13060" y="20718"/>
                  </a:cubicBezTo>
                  <a:cubicBezTo>
                    <a:pt x="10047" y="21004"/>
                    <a:pt x="5023" y="21147"/>
                    <a:pt x="0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5337327" y="3841599"/>
              <a:ext cx="126937" cy="45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031" fill="norm" stroke="1" extrusionOk="0">
                  <a:moveTo>
                    <a:pt x="3692" y="9344"/>
                  </a:moveTo>
                  <a:cubicBezTo>
                    <a:pt x="2630" y="10915"/>
                    <a:pt x="1567" y="12486"/>
                    <a:pt x="1036" y="14352"/>
                  </a:cubicBezTo>
                  <a:cubicBezTo>
                    <a:pt x="505" y="16217"/>
                    <a:pt x="505" y="18377"/>
                    <a:pt x="328" y="19703"/>
                  </a:cubicBezTo>
                  <a:cubicBezTo>
                    <a:pt x="151" y="21028"/>
                    <a:pt x="-203" y="21519"/>
                    <a:pt x="151" y="20439"/>
                  </a:cubicBezTo>
                  <a:cubicBezTo>
                    <a:pt x="505" y="19359"/>
                    <a:pt x="1567" y="16708"/>
                    <a:pt x="3161" y="13714"/>
                  </a:cubicBezTo>
                  <a:cubicBezTo>
                    <a:pt x="4754" y="10719"/>
                    <a:pt x="6879" y="7381"/>
                    <a:pt x="8118" y="5270"/>
                  </a:cubicBezTo>
                  <a:cubicBezTo>
                    <a:pt x="9358" y="3159"/>
                    <a:pt x="9712" y="2275"/>
                    <a:pt x="10243" y="1588"/>
                  </a:cubicBezTo>
                  <a:cubicBezTo>
                    <a:pt x="10774" y="901"/>
                    <a:pt x="11482" y="410"/>
                    <a:pt x="12722" y="164"/>
                  </a:cubicBezTo>
                  <a:cubicBezTo>
                    <a:pt x="13961" y="-81"/>
                    <a:pt x="15731" y="-81"/>
                    <a:pt x="17502" y="361"/>
                  </a:cubicBezTo>
                  <a:cubicBezTo>
                    <a:pt x="19272" y="803"/>
                    <a:pt x="21043" y="1686"/>
                    <a:pt x="21220" y="2668"/>
                  </a:cubicBezTo>
                  <a:cubicBezTo>
                    <a:pt x="21397" y="3650"/>
                    <a:pt x="19981" y="4730"/>
                    <a:pt x="17148" y="5515"/>
                  </a:cubicBezTo>
                  <a:cubicBezTo>
                    <a:pt x="14315" y="6301"/>
                    <a:pt x="10066" y="6792"/>
                    <a:pt x="5817" y="7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5487725" y="3888217"/>
              <a:ext cx="85869" cy="14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0561" fill="norm" stroke="1" extrusionOk="0">
                  <a:moveTo>
                    <a:pt x="15107" y="4846"/>
                  </a:moveTo>
                  <a:cubicBezTo>
                    <a:pt x="13564" y="3646"/>
                    <a:pt x="12021" y="2446"/>
                    <a:pt x="10221" y="2596"/>
                  </a:cubicBezTo>
                  <a:cubicBezTo>
                    <a:pt x="8421" y="2746"/>
                    <a:pt x="6364" y="4246"/>
                    <a:pt x="4564" y="6496"/>
                  </a:cubicBezTo>
                  <a:cubicBezTo>
                    <a:pt x="2764" y="8746"/>
                    <a:pt x="1221" y="11746"/>
                    <a:pt x="449" y="14146"/>
                  </a:cubicBezTo>
                  <a:cubicBezTo>
                    <a:pt x="-322" y="16546"/>
                    <a:pt x="-322" y="18346"/>
                    <a:pt x="2249" y="19546"/>
                  </a:cubicBezTo>
                  <a:cubicBezTo>
                    <a:pt x="4821" y="20746"/>
                    <a:pt x="9964" y="21346"/>
                    <a:pt x="13821" y="18646"/>
                  </a:cubicBezTo>
                  <a:cubicBezTo>
                    <a:pt x="17678" y="15946"/>
                    <a:pt x="20249" y="9946"/>
                    <a:pt x="20764" y="6196"/>
                  </a:cubicBezTo>
                  <a:cubicBezTo>
                    <a:pt x="21278" y="2446"/>
                    <a:pt x="19735" y="946"/>
                    <a:pt x="17678" y="346"/>
                  </a:cubicBezTo>
                  <a:cubicBezTo>
                    <a:pt x="15621" y="-254"/>
                    <a:pt x="13049" y="46"/>
                    <a:pt x="10478" y="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5619750" y="3928762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5638800" y="3846212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5677840" y="3831087"/>
              <a:ext cx="83727" cy="18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83" fill="norm" stroke="1" extrusionOk="0">
                  <a:moveTo>
                    <a:pt x="9480" y="6755"/>
                  </a:moveTo>
                  <a:cubicBezTo>
                    <a:pt x="7320" y="10595"/>
                    <a:pt x="5160" y="14435"/>
                    <a:pt x="3540" y="17075"/>
                  </a:cubicBezTo>
                  <a:cubicBezTo>
                    <a:pt x="1920" y="19715"/>
                    <a:pt x="840" y="21155"/>
                    <a:pt x="300" y="21275"/>
                  </a:cubicBezTo>
                  <a:cubicBezTo>
                    <a:pt x="-240" y="21395"/>
                    <a:pt x="-240" y="20195"/>
                    <a:pt x="1920" y="16715"/>
                  </a:cubicBezTo>
                  <a:cubicBezTo>
                    <a:pt x="4080" y="13235"/>
                    <a:pt x="8400" y="7475"/>
                    <a:pt x="11640" y="4115"/>
                  </a:cubicBezTo>
                  <a:cubicBezTo>
                    <a:pt x="14880" y="755"/>
                    <a:pt x="17040" y="-205"/>
                    <a:pt x="18660" y="35"/>
                  </a:cubicBezTo>
                  <a:cubicBezTo>
                    <a:pt x="20280" y="275"/>
                    <a:pt x="21360" y="1715"/>
                    <a:pt x="21360" y="4835"/>
                  </a:cubicBezTo>
                  <a:cubicBezTo>
                    <a:pt x="21360" y="7955"/>
                    <a:pt x="20280" y="12755"/>
                    <a:pt x="19200" y="17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5795433" y="3628195"/>
              <a:ext cx="200706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1579" y="1234"/>
                  </a:moveTo>
                  <a:cubicBezTo>
                    <a:pt x="11579" y="617"/>
                    <a:pt x="11579" y="0"/>
                    <a:pt x="11691" y="0"/>
                  </a:cubicBezTo>
                  <a:cubicBezTo>
                    <a:pt x="11802" y="0"/>
                    <a:pt x="12025" y="617"/>
                    <a:pt x="11357" y="2592"/>
                  </a:cubicBezTo>
                  <a:cubicBezTo>
                    <a:pt x="10689" y="4567"/>
                    <a:pt x="9130" y="7899"/>
                    <a:pt x="8239" y="10615"/>
                  </a:cubicBezTo>
                  <a:cubicBezTo>
                    <a:pt x="7348" y="13330"/>
                    <a:pt x="7126" y="15429"/>
                    <a:pt x="7237" y="16910"/>
                  </a:cubicBezTo>
                  <a:cubicBezTo>
                    <a:pt x="7348" y="18391"/>
                    <a:pt x="7794" y="19255"/>
                    <a:pt x="8128" y="19378"/>
                  </a:cubicBezTo>
                  <a:cubicBezTo>
                    <a:pt x="8462" y="19502"/>
                    <a:pt x="8685" y="18885"/>
                    <a:pt x="8239" y="18021"/>
                  </a:cubicBezTo>
                  <a:cubicBezTo>
                    <a:pt x="7794" y="17157"/>
                    <a:pt x="6680" y="16046"/>
                    <a:pt x="5567" y="15305"/>
                  </a:cubicBezTo>
                  <a:cubicBezTo>
                    <a:pt x="4454" y="14565"/>
                    <a:pt x="3340" y="14194"/>
                    <a:pt x="2227" y="13886"/>
                  </a:cubicBezTo>
                  <a:cubicBezTo>
                    <a:pt x="1113" y="13577"/>
                    <a:pt x="0" y="13330"/>
                    <a:pt x="0" y="13145"/>
                  </a:cubicBezTo>
                  <a:cubicBezTo>
                    <a:pt x="0" y="12960"/>
                    <a:pt x="1113" y="12837"/>
                    <a:pt x="4342" y="12343"/>
                  </a:cubicBezTo>
                  <a:cubicBezTo>
                    <a:pt x="7571" y="11849"/>
                    <a:pt x="12915" y="10985"/>
                    <a:pt x="16033" y="10368"/>
                  </a:cubicBezTo>
                  <a:cubicBezTo>
                    <a:pt x="19151" y="9751"/>
                    <a:pt x="20041" y="9381"/>
                    <a:pt x="19930" y="9195"/>
                  </a:cubicBezTo>
                  <a:cubicBezTo>
                    <a:pt x="19819" y="9010"/>
                    <a:pt x="18705" y="9010"/>
                    <a:pt x="17592" y="9195"/>
                  </a:cubicBezTo>
                  <a:cubicBezTo>
                    <a:pt x="16478" y="9381"/>
                    <a:pt x="15365" y="9751"/>
                    <a:pt x="14808" y="10553"/>
                  </a:cubicBezTo>
                  <a:cubicBezTo>
                    <a:pt x="14252" y="11355"/>
                    <a:pt x="14252" y="12590"/>
                    <a:pt x="15254" y="13701"/>
                  </a:cubicBezTo>
                  <a:cubicBezTo>
                    <a:pt x="16256" y="14811"/>
                    <a:pt x="18260" y="15799"/>
                    <a:pt x="19596" y="16539"/>
                  </a:cubicBezTo>
                  <a:cubicBezTo>
                    <a:pt x="20932" y="17280"/>
                    <a:pt x="21600" y="17774"/>
                    <a:pt x="20709" y="18576"/>
                  </a:cubicBezTo>
                  <a:cubicBezTo>
                    <a:pt x="19819" y="19378"/>
                    <a:pt x="17369" y="20489"/>
                    <a:pt x="149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6380106" y="3616257"/>
              <a:ext cx="185000" cy="587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12" fill="norm" stroke="1" extrusionOk="0">
                  <a:moveTo>
                    <a:pt x="19847" y="3984"/>
                  </a:moveTo>
                  <a:cubicBezTo>
                    <a:pt x="20332" y="3212"/>
                    <a:pt x="20818" y="2441"/>
                    <a:pt x="21060" y="1785"/>
                  </a:cubicBezTo>
                  <a:cubicBezTo>
                    <a:pt x="21303" y="1129"/>
                    <a:pt x="21303" y="589"/>
                    <a:pt x="20696" y="281"/>
                  </a:cubicBezTo>
                  <a:cubicBezTo>
                    <a:pt x="20090" y="-28"/>
                    <a:pt x="18876" y="-105"/>
                    <a:pt x="15964" y="165"/>
                  </a:cubicBezTo>
                  <a:cubicBezTo>
                    <a:pt x="13051" y="435"/>
                    <a:pt x="8440" y="1052"/>
                    <a:pt x="5649" y="1939"/>
                  </a:cubicBezTo>
                  <a:cubicBezTo>
                    <a:pt x="2858" y="2826"/>
                    <a:pt x="1887" y="3984"/>
                    <a:pt x="3343" y="5334"/>
                  </a:cubicBezTo>
                  <a:cubicBezTo>
                    <a:pt x="4800" y="6684"/>
                    <a:pt x="8683" y="8226"/>
                    <a:pt x="10746" y="9229"/>
                  </a:cubicBezTo>
                  <a:cubicBezTo>
                    <a:pt x="12809" y="10232"/>
                    <a:pt x="13051" y="10695"/>
                    <a:pt x="12202" y="11235"/>
                  </a:cubicBezTo>
                  <a:cubicBezTo>
                    <a:pt x="11352" y="11775"/>
                    <a:pt x="9411" y="12392"/>
                    <a:pt x="7833" y="12739"/>
                  </a:cubicBezTo>
                  <a:cubicBezTo>
                    <a:pt x="6256" y="13086"/>
                    <a:pt x="5042" y="13164"/>
                    <a:pt x="3829" y="13202"/>
                  </a:cubicBezTo>
                  <a:cubicBezTo>
                    <a:pt x="2615" y="13241"/>
                    <a:pt x="1402" y="13241"/>
                    <a:pt x="1281" y="13356"/>
                  </a:cubicBezTo>
                  <a:cubicBezTo>
                    <a:pt x="1159" y="13472"/>
                    <a:pt x="2130" y="13704"/>
                    <a:pt x="2858" y="14205"/>
                  </a:cubicBezTo>
                  <a:cubicBezTo>
                    <a:pt x="3586" y="14706"/>
                    <a:pt x="4072" y="15478"/>
                    <a:pt x="3465" y="16519"/>
                  </a:cubicBezTo>
                  <a:cubicBezTo>
                    <a:pt x="2858" y="17561"/>
                    <a:pt x="1159" y="18872"/>
                    <a:pt x="431" y="19721"/>
                  </a:cubicBezTo>
                  <a:cubicBezTo>
                    <a:pt x="-297" y="20569"/>
                    <a:pt x="-54" y="20955"/>
                    <a:pt x="795" y="21186"/>
                  </a:cubicBezTo>
                  <a:cubicBezTo>
                    <a:pt x="1645" y="21418"/>
                    <a:pt x="3101" y="21495"/>
                    <a:pt x="4678" y="21302"/>
                  </a:cubicBezTo>
                  <a:cubicBezTo>
                    <a:pt x="6256" y="21109"/>
                    <a:pt x="7955" y="20646"/>
                    <a:pt x="9654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6584410" y="3783307"/>
              <a:ext cx="171990" cy="386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567" fill="norm" stroke="1" extrusionOk="0">
                  <a:moveTo>
                    <a:pt x="21146" y="4216"/>
                  </a:moveTo>
                  <a:cubicBezTo>
                    <a:pt x="20105" y="3626"/>
                    <a:pt x="19064" y="3036"/>
                    <a:pt x="17633" y="2741"/>
                  </a:cubicBezTo>
                  <a:cubicBezTo>
                    <a:pt x="16201" y="2446"/>
                    <a:pt x="14379" y="2446"/>
                    <a:pt x="11777" y="3449"/>
                  </a:cubicBezTo>
                  <a:cubicBezTo>
                    <a:pt x="9175" y="4452"/>
                    <a:pt x="5792" y="6459"/>
                    <a:pt x="3579" y="8819"/>
                  </a:cubicBezTo>
                  <a:cubicBezTo>
                    <a:pt x="1367" y="11180"/>
                    <a:pt x="326" y="13895"/>
                    <a:pt x="66" y="15547"/>
                  </a:cubicBezTo>
                  <a:cubicBezTo>
                    <a:pt x="-194" y="17200"/>
                    <a:pt x="326" y="17790"/>
                    <a:pt x="1367" y="18262"/>
                  </a:cubicBezTo>
                  <a:cubicBezTo>
                    <a:pt x="2408" y="18734"/>
                    <a:pt x="3970" y="19088"/>
                    <a:pt x="6442" y="18852"/>
                  </a:cubicBezTo>
                  <a:cubicBezTo>
                    <a:pt x="8914" y="18616"/>
                    <a:pt x="12298" y="17790"/>
                    <a:pt x="15030" y="16078"/>
                  </a:cubicBezTo>
                  <a:cubicBezTo>
                    <a:pt x="17763" y="14367"/>
                    <a:pt x="19845" y="11770"/>
                    <a:pt x="20625" y="9351"/>
                  </a:cubicBezTo>
                  <a:cubicBezTo>
                    <a:pt x="21406" y="6931"/>
                    <a:pt x="20886" y="4688"/>
                    <a:pt x="20235" y="3213"/>
                  </a:cubicBezTo>
                  <a:cubicBezTo>
                    <a:pt x="19584" y="1737"/>
                    <a:pt x="18804" y="1029"/>
                    <a:pt x="17763" y="616"/>
                  </a:cubicBezTo>
                  <a:cubicBezTo>
                    <a:pt x="16722" y="203"/>
                    <a:pt x="15420" y="85"/>
                    <a:pt x="14119" y="26"/>
                  </a:cubicBezTo>
                  <a:cubicBezTo>
                    <a:pt x="12818" y="-33"/>
                    <a:pt x="11517" y="-33"/>
                    <a:pt x="9955" y="498"/>
                  </a:cubicBezTo>
                  <a:cubicBezTo>
                    <a:pt x="8394" y="1029"/>
                    <a:pt x="6572" y="2092"/>
                    <a:pt x="5792" y="3862"/>
                  </a:cubicBezTo>
                  <a:cubicBezTo>
                    <a:pt x="5011" y="5633"/>
                    <a:pt x="5271" y="8111"/>
                    <a:pt x="6833" y="10413"/>
                  </a:cubicBezTo>
                  <a:cubicBezTo>
                    <a:pt x="8394" y="12715"/>
                    <a:pt x="11257" y="14839"/>
                    <a:pt x="13599" y="16669"/>
                  </a:cubicBezTo>
                  <a:cubicBezTo>
                    <a:pt x="15941" y="18498"/>
                    <a:pt x="17763" y="20033"/>
                    <a:pt x="19584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6858000" y="4081162"/>
              <a:ext cx="254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6889750" y="4170062"/>
              <a:ext cx="82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7122583" y="3829278"/>
              <a:ext cx="181131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6074" y="1748"/>
                  </a:moveTo>
                  <a:cubicBezTo>
                    <a:pt x="14316" y="1623"/>
                    <a:pt x="12558" y="1498"/>
                    <a:pt x="10298" y="2185"/>
                  </a:cubicBezTo>
                  <a:cubicBezTo>
                    <a:pt x="8037" y="2872"/>
                    <a:pt x="5274" y="4370"/>
                    <a:pt x="3265" y="6680"/>
                  </a:cubicBezTo>
                  <a:cubicBezTo>
                    <a:pt x="1256" y="8990"/>
                    <a:pt x="0" y="12111"/>
                    <a:pt x="0" y="14421"/>
                  </a:cubicBezTo>
                  <a:cubicBezTo>
                    <a:pt x="0" y="16731"/>
                    <a:pt x="1256" y="18229"/>
                    <a:pt x="3516" y="18791"/>
                  </a:cubicBezTo>
                  <a:cubicBezTo>
                    <a:pt x="5777" y="19353"/>
                    <a:pt x="9042" y="18978"/>
                    <a:pt x="12056" y="17480"/>
                  </a:cubicBezTo>
                  <a:cubicBezTo>
                    <a:pt x="15070" y="15982"/>
                    <a:pt x="17833" y="13360"/>
                    <a:pt x="19465" y="10550"/>
                  </a:cubicBezTo>
                  <a:cubicBezTo>
                    <a:pt x="21098" y="7741"/>
                    <a:pt x="21600" y="4745"/>
                    <a:pt x="21474" y="2997"/>
                  </a:cubicBezTo>
                  <a:cubicBezTo>
                    <a:pt x="21349" y="1249"/>
                    <a:pt x="20595" y="749"/>
                    <a:pt x="19591" y="437"/>
                  </a:cubicBezTo>
                  <a:cubicBezTo>
                    <a:pt x="18586" y="125"/>
                    <a:pt x="17330" y="0"/>
                    <a:pt x="15949" y="0"/>
                  </a:cubicBezTo>
                  <a:cubicBezTo>
                    <a:pt x="14567" y="0"/>
                    <a:pt x="13060" y="125"/>
                    <a:pt x="11553" y="999"/>
                  </a:cubicBezTo>
                  <a:cubicBezTo>
                    <a:pt x="10047" y="1873"/>
                    <a:pt x="8540" y="3496"/>
                    <a:pt x="7660" y="5618"/>
                  </a:cubicBezTo>
                  <a:cubicBezTo>
                    <a:pt x="6781" y="7741"/>
                    <a:pt x="6530" y="10363"/>
                    <a:pt x="8037" y="13110"/>
                  </a:cubicBezTo>
                  <a:cubicBezTo>
                    <a:pt x="9544" y="15857"/>
                    <a:pt x="12809" y="18728"/>
                    <a:pt x="160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7327900" y="4098009"/>
              <a:ext cx="95250" cy="12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4543"/>
                  </a:moveTo>
                  <a:cubicBezTo>
                    <a:pt x="960" y="2801"/>
                    <a:pt x="1920" y="1060"/>
                    <a:pt x="3840" y="363"/>
                  </a:cubicBezTo>
                  <a:cubicBezTo>
                    <a:pt x="5760" y="-334"/>
                    <a:pt x="8640" y="14"/>
                    <a:pt x="10320" y="1060"/>
                  </a:cubicBezTo>
                  <a:cubicBezTo>
                    <a:pt x="12000" y="2105"/>
                    <a:pt x="12480" y="3847"/>
                    <a:pt x="11520" y="6285"/>
                  </a:cubicBezTo>
                  <a:cubicBezTo>
                    <a:pt x="10560" y="8724"/>
                    <a:pt x="8160" y="11860"/>
                    <a:pt x="6240" y="14298"/>
                  </a:cubicBezTo>
                  <a:cubicBezTo>
                    <a:pt x="4320" y="16737"/>
                    <a:pt x="2880" y="18479"/>
                    <a:pt x="4080" y="19350"/>
                  </a:cubicBezTo>
                  <a:cubicBezTo>
                    <a:pt x="5280" y="20221"/>
                    <a:pt x="9120" y="20221"/>
                    <a:pt x="12480" y="20395"/>
                  </a:cubicBezTo>
                  <a:cubicBezTo>
                    <a:pt x="15840" y="20569"/>
                    <a:pt x="18720" y="20918"/>
                    <a:pt x="2160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7416799" y="4252612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7588758" y="3896472"/>
              <a:ext cx="246609" cy="32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95" fill="norm" stroke="1" extrusionOk="0">
                  <a:moveTo>
                    <a:pt x="15881" y="5085"/>
                  </a:moveTo>
                  <a:cubicBezTo>
                    <a:pt x="16065" y="4103"/>
                    <a:pt x="16248" y="3121"/>
                    <a:pt x="15973" y="2420"/>
                  </a:cubicBezTo>
                  <a:cubicBezTo>
                    <a:pt x="15698" y="1718"/>
                    <a:pt x="14966" y="1298"/>
                    <a:pt x="14142" y="1087"/>
                  </a:cubicBezTo>
                  <a:cubicBezTo>
                    <a:pt x="13319" y="877"/>
                    <a:pt x="12404" y="877"/>
                    <a:pt x="10298" y="2139"/>
                  </a:cubicBezTo>
                  <a:cubicBezTo>
                    <a:pt x="8193" y="3401"/>
                    <a:pt x="4898" y="5926"/>
                    <a:pt x="2793" y="8731"/>
                  </a:cubicBezTo>
                  <a:cubicBezTo>
                    <a:pt x="688" y="11537"/>
                    <a:pt x="-227" y="14622"/>
                    <a:pt x="48" y="16656"/>
                  </a:cubicBezTo>
                  <a:cubicBezTo>
                    <a:pt x="322" y="18690"/>
                    <a:pt x="1787" y="19672"/>
                    <a:pt x="3983" y="19812"/>
                  </a:cubicBezTo>
                  <a:cubicBezTo>
                    <a:pt x="6180" y="19952"/>
                    <a:pt x="9109" y="19251"/>
                    <a:pt x="12037" y="16796"/>
                  </a:cubicBezTo>
                  <a:cubicBezTo>
                    <a:pt x="14966" y="14342"/>
                    <a:pt x="17895" y="10134"/>
                    <a:pt x="19451" y="7539"/>
                  </a:cubicBezTo>
                  <a:cubicBezTo>
                    <a:pt x="21007" y="4944"/>
                    <a:pt x="21190" y="3963"/>
                    <a:pt x="21281" y="3051"/>
                  </a:cubicBezTo>
                  <a:cubicBezTo>
                    <a:pt x="21373" y="2139"/>
                    <a:pt x="21373" y="1298"/>
                    <a:pt x="20824" y="737"/>
                  </a:cubicBezTo>
                  <a:cubicBezTo>
                    <a:pt x="20275" y="176"/>
                    <a:pt x="19176" y="-105"/>
                    <a:pt x="17346" y="35"/>
                  </a:cubicBezTo>
                  <a:cubicBezTo>
                    <a:pt x="15515" y="176"/>
                    <a:pt x="12953" y="737"/>
                    <a:pt x="11122" y="2139"/>
                  </a:cubicBezTo>
                  <a:cubicBezTo>
                    <a:pt x="9292" y="3542"/>
                    <a:pt x="8193" y="5786"/>
                    <a:pt x="8193" y="8170"/>
                  </a:cubicBezTo>
                  <a:cubicBezTo>
                    <a:pt x="8193" y="10555"/>
                    <a:pt x="9292" y="13079"/>
                    <a:pt x="10756" y="15324"/>
                  </a:cubicBezTo>
                  <a:cubicBezTo>
                    <a:pt x="12220" y="17568"/>
                    <a:pt x="14051" y="19531"/>
                    <a:pt x="15881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7759700" y="4171005"/>
              <a:ext cx="106502" cy="16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77" fill="norm" stroke="1" extrusionOk="0">
                  <a:moveTo>
                    <a:pt x="10165" y="2369"/>
                  </a:moveTo>
                  <a:cubicBezTo>
                    <a:pt x="11435" y="1262"/>
                    <a:pt x="12706" y="154"/>
                    <a:pt x="14188" y="15"/>
                  </a:cubicBezTo>
                  <a:cubicBezTo>
                    <a:pt x="15671" y="-123"/>
                    <a:pt x="17365" y="708"/>
                    <a:pt x="17788" y="1815"/>
                  </a:cubicBezTo>
                  <a:cubicBezTo>
                    <a:pt x="18212" y="2923"/>
                    <a:pt x="17365" y="4308"/>
                    <a:pt x="16094" y="5692"/>
                  </a:cubicBezTo>
                  <a:cubicBezTo>
                    <a:pt x="14824" y="7077"/>
                    <a:pt x="13129" y="8462"/>
                    <a:pt x="13341" y="9569"/>
                  </a:cubicBezTo>
                  <a:cubicBezTo>
                    <a:pt x="13553" y="10677"/>
                    <a:pt x="15671" y="11508"/>
                    <a:pt x="17365" y="12477"/>
                  </a:cubicBezTo>
                  <a:cubicBezTo>
                    <a:pt x="19059" y="13446"/>
                    <a:pt x="20329" y="14554"/>
                    <a:pt x="20965" y="15800"/>
                  </a:cubicBezTo>
                  <a:cubicBezTo>
                    <a:pt x="21600" y="17046"/>
                    <a:pt x="21600" y="18431"/>
                    <a:pt x="18847" y="19539"/>
                  </a:cubicBezTo>
                  <a:cubicBezTo>
                    <a:pt x="16094" y="20646"/>
                    <a:pt x="10588" y="21477"/>
                    <a:pt x="6988" y="21477"/>
                  </a:cubicBezTo>
                  <a:cubicBezTo>
                    <a:pt x="3388" y="21477"/>
                    <a:pt x="1694" y="20646"/>
                    <a:pt x="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7912100" y="3844989"/>
              <a:ext cx="135955" cy="496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61" fill="norm" stroke="1" extrusionOk="0">
                  <a:moveTo>
                    <a:pt x="10800" y="329"/>
                  </a:moveTo>
                  <a:cubicBezTo>
                    <a:pt x="12436" y="145"/>
                    <a:pt x="14073" y="-39"/>
                    <a:pt x="15545" y="7"/>
                  </a:cubicBezTo>
                  <a:cubicBezTo>
                    <a:pt x="17018" y="53"/>
                    <a:pt x="18327" y="329"/>
                    <a:pt x="19473" y="972"/>
                  </a:cubicBezTo>
                  <a:cubicBezTo>
                    <a:pt x="20618" y="1615"/>
                    <a:pt x="21600" y="2627"/>
                    <a:pt x="20618" y="3684"/>
                  </a:cubicBezTo>
                  <a:cubicBezTo>
                    <a:pt x="19636" y="4741"/>
                    <a:pt x="16691" y="5844"/>
                    <a:pt x="14727" y="6992"/>
                  </a:cubicBezTo>
                  <a:cubicBezTo>
                    <a:pt x="12764" y="8141"/>
                    <a:pt x="11782" y="9336"/>
                    <a:pt x="12764" y="10669"/>
                  </a:cubicBezTo>
                  <a:cubicBezTo>
                    <a:pt x="13745" y="12002"/>
                    <a:pt x="16691" y="13472"/>
                    <a:pt x="18491" y="14713"/>
                  </a:cubicBezTo>
                  <a:cubicBezTo>
                    <a:pt x="20291" y="15954"/>
                    <a:pt x="20945" y="16965"/>
                    <a:pt x="17673" y="18068"/>
                  </a:cubicBezTo>
                  <a:cubicBezTo>
                    <a:pt x="14400" y="19171"/>
                    <a:pt x="7200" y="20366"/>
                    <a:pt x="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8001000" y="4354212"/>
              <a:ext cx="63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498055" y="4417712"/>
              <a:ext cx="305346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7188" y="0"/>
                  </a:moveTo>
                  <a:cubicBezTo>
                    <a:pt x="6146" y="1700"/>
                    <a:pt x="5103" y="3400"/>
                    <a:pt x="4283" y="5900"/>
                  </a:cubicBezTo>
                  <a:cubicBezTo>
                    <a:pt x="3464" y="8400"/>
                    <a:pt x="2868" y="11700"/>
                    <a:pt x="3017" y="14000"/>
                  </a:cubicBezTo>
                  <a:cubicBezTo>
                    <a:pt x="3166" y="16300"/>
                    <a:pt x="4060" y="17600"/>
                    <a:pt x="4879" y="18400"/>
                  </a:cubicBezTo>
                  <a:cubicBezTo>
                    <a:pt x="5699" y="19200"/>
                    <a:pt x="6443" y="19500"/>
                    <a:pt x="7263" y="19650"/>
                  </a:cubicBezTo>
                  <a:cubicBezTo>
                    <a:pt x="8082" y="19800"/>
                    <a:pt x="8976" y="19800"/>
                    <a:pt x="9348" y="19500"/>
                  </a:cubicBezTo>
                  <a:cubicBezTo>
                    <a:pt x="9721" y="19200"/>
                    <a:pt x="9572" y="18600"/>
                    <a:pt x="8380" y="17550"/>
                  </a:cubicBezTo>
                  <a:cubicBezTo>
                    <a:pt x="7188" y="16500"/>
                    <a:pt x="4954" y="15000"/>
                    <a:pt x="3464" y="14000"/>
                  </a:cubicBezTo>
                  <a:cubicBezTo>
                    <a:pt x="1975" y="13000"/>
                    <a:pt x="1230" y="12500"/>
                    <a:pt x="708" y="12000"/>
                  </a:cubicBezTo>
                  <a:cubicBezTo>
                    <a:pt x="187" y="11500"/>
                    <a:pt x="-111" y="11000"/>
                    <a:pt x="38" y="10550"/>
                  </a:cubicBezTo>
                  <a:cubicBezTo>
                    <a:pt x="187" y="10100"/>
                    <a:pt x="783" y="9700"/>
                    <a:pt x="2645" y="8700"/>
                  </a:cubicBezTo>
                  <a:cubicBezTo>
                    <a:pt x="4507" y="7700"/>
                    <a:pt x="7635" y="6100"/>
                    <a:pt x="9572" y="5200"/>
                  </a:cubicBezTo>
                  <a:cubicBezTo>
                    <a:pt x="11508" y="4300"/>
                    <a:pt x="12253" y="4100"/>
                    <a:pt x="12626" y="4350"/>
                  </a:cubicBezTo>
                  <a:cubicBezTo>
                    <a:pt x="12998" y="4600"/>
                    <a:pt x="12998" y="5300"/>
                    <a:pt x="12775" y="7200"/>
                  </a:cubicBezTo>
                  <a:cubicBezTo>
                    <a:pt x="12551" y="9100"/>
                    <a:pt x="12104" y="12200"/>
                    <a:pt x="11806" y="14250"/>
                  </a:cubicBezTo>
                  <a:cubicBezTo>
                    <a:pt x="11508" y="16300"/>
                    <a:pt x="11359" y="17300"/>
                    <a:pt x="11061" y="18250"/>
                  </a:cubicBezTo>
                  <a:cubicBezTo>
                    <a:pt x="10763" y="19200"/>
                    <a:pt x="10317" y="20100"/>
                    <a:pt x="10093" y="20250"/>
                  </a:cubicBezTo>
                  <a:cubicBezTo>
                    <a:pt x="9870" y="20400"/>
                    <a:pt x="9870" y="19800"/>
                    <a:pt x="10391" y="18900"/>
                  </a:cubicBezTo>
                  <a:cubicBezTo>
                    <a:pt x="10912" y="18000"/>
                    <a:pt x="11955" y="16800"/>
                    <a:pt x="12775" y="16050"/>
                  </a:cubicBezTo>
                  <a:cubicBezTo>
                    <a:pt x="13594" y="15300"/>
                    <a:pt x="14190" y="15000"/>
                    <a:pt x="14935" y="14800"/>
                  </a:cubicBezTo>
                  <a:cubicBezTo>
                    <a:pt x="15679" y="14600"/>
                    <a:pt x="16573" y="14500"/>
                    <a:pt x="17243" y="15050"/>
                  </a:cubicBezTo>
                  <a:cubicBezTo>
                    <a:pt x="17914" y="15600"/>
                    <a:pt x="18361" y="16800"/>
                    <a:pt x="19031" y="18000"/>
                  </a:cubicBezTo>
                  <a:cubicBezTo>
                    <a:pt x="19701" y="19200"/>
                    <a:pt x="20595" y="20400"/>
                    <a:pt x="214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820987" y="4441033"/>
              <a:ext cx="338014" cy="42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97" fill="norm" stroke="1" extrusionOk="0">
                  <a:moveTo>
                    <a:pt x="4520" y="18938"/>
                  </a:moveTo>
                  <a:cubicBezTo>
                    <a:pt x="4520" y="18406"/>
                    <a:pt x="4520" y="17874"/>
                    <a:pt x="4385" y="17342"/>
                  </a:cubicBezTo>
                  <a:cubicBezTo>
                    <a:pt x="4251" y="16810"/>
                    <a:pt x="3983" y="16278"/>
                    <a:pt x="3513" y="16065"/>
                  </a:cubicBezTo>
                  <a:cubicBezTo>
                    <a:pt x="3044" y="15853"/>
                    <a:pt x="2373" y="15959"/>
                    <a:pt x="1769" y="16225"/>
                  </a:cubicBezTo>
                  <a:cubicBezTo>
                    <a:pt x="1166" y="16491"/>
                    <a:pt x="629" y="16917"/>
                    <a:pt x="294" y="17449"/>
                  </a:cubicBezTo>
                  <a:cubicBezTo>
                    <a:pt x="-42" y="17981"/>
                    <a:pt x="-176" y="18619"/>
                    <a:pt x="361" y="19098"/>
                  </a:cubicBezTo>
                  <a:cubicBezTo>
                    <a:pt x="897" y="19577"/>
                    <a:pt x="2105" y="19896"/>
                    <a:pt x="3044" y="20268"/>
                  </a:cubicBezTo>
                  <a:cubicBezTo>
                    <a:pt x="3983" y="20641"/>
                    <a:pt x="4654" y="21066"/>
                    <a:pt x="5325" y="21279"/>
                  </a:cubicBezTo>
                  <a:cubicBezTo>
                    <a:pt x="5995" y="21492"/>
                    <a:pt x="6666" y="21492"/>
                    <a:pt x="7807" y="20641"/>
                  </a:cubicBezTo>
                  <a:cubicBezTo>
                    <a:pt x="8947" y="19790"/>
                    <a:pt x="10557" y="18087"/>
                    <a:pt x="12234" y="15374"/>
                  </a:cubicBezTo>
                  <a:cubicBezTo>
                    <a:pt x="13911" y="12660"/>
                    <a:pt x="15655" y="8936"/>
                    <a:pt x="16661" y="6649"/>
                  </a:cubicBezTo>
                  <a:cubicBezTo>
                    <a:pt x="17667" y="4361"/>
                    <a:pt x="17936" y="3510"/>
                    <a:pt x="18070" y="2659"/>
                  </a:cubicBezTo>
                  <a:cubicBezTo>
                    <a:pt x="18204" y="1807"/>
                    <a:pt x="18204" y="956"/>
                    <a:pt x="17869" y="477"/>
                  </a:cubicBezTo>
                  <a:cubicBezTo>
                    <a:pt x="17533" y="-2"/>
                    <a:pt x="16863" y="-108"/>
                    <a:pt x="16326" y="105"/>
                  </a:cubicBezTo>
                  <a:cubicBezTo>
                    <a:pt x="15789" y="318"/>
                    <a:pt x="15387" y="850"/>
                    <a:pt x="14917" y="2605"/>
                  </a:cubicBezTo>
                  <a:cubicBezTo>
                    <a:pt x="14448" y="4361"/>
                    <a:pt x="13911" y="7340"/>
                    <a:pt x="13576" y="9575"/>
                  </a:cubicBezTo>
                  <a:cubicBezTo>
                    <a:pt x="13240" y="11809"/>
                    <a:pt x="13106" y="13299"/>
                    <a:pt x="13374" y="14523"/>
                  </a:cubicBezTo>
                  <a:cubicBezTo>
                    <a:pt x="13643" y="15746"/>
                    <a:pt x="14313" y="16704"/>
                    <a:pt x="15454" y="17236"/>
                  </a:cubicBezTo>
                  <a:cubicBezTo>
                    <a:pt x="16594" y="17768"/>
                    <a:pt x="18204" y="17874"/>
                    <a:pt x="19277" y="17395"/>
                  </a:cubicBezTo>
                  <a:cubicBezTo>
                    <a:pt x="20351" y="16917"/>
                    <a:pt x="20887" y="15853"/>
                    <a:pt x="21424" y="14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991783" y="4633612"/>
              <a:ext cx="13546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75" y="21600"/>
                  </a:moveTo>
                  <a:cubicBezTo>
                    <a:pt x="1687" y="21600"/>
                    <a:pt x="0" y="21600"/>
                    <a:pt x="0" y="19200"/>
                  </a:cubicBezTo>
                  <a:cubicBezTo>
                    <a:pt x="0" y="16800"/>
                    <a:pt x="1687" y="12000"/>
                    <a:pt x="5569" y="8400"/>
                  </a:cubicBezTo>
                  <a:cubicBezTo>
                    <a:pt x="9450" y="4800"/>
                    <a:pt x="1552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2692870" y="4632395"/>
              <a:ext cx="139252" cy="478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515" fill="norm" stroke="1" extrusionOk="0">
                  <a:moveTo>
                    <a:pt x="6698" y="6621"/>
                  </a:moveTo>
                  <a:cubicBezTo>
                    <a:pt x="5086" y="9571"/>
                    <a:pt x="3474" y="12520"/>
                    <a:pt x="2507" y="14852"/>
                  </a:cubicBezTo>
                  <a:cubicBezTo>
                    <a:pt x="1540" y="17183"/>
                    <a:pt x="1218" y="18896"/>
                    <a:pt x="895" y="19990"/>
                  </a:cubicBezTo>
                  <a:cubicBezTo>
                    <a:pt x="573" y="21084"/>
                    <a:pt x="250" y="21560"/>
                    <a:pt x="89" y="21512"/>
                  </a:cubicBezTo>
                  <a:cubicBezTo>
                    <a:pt x="-72" y="21465"/>
                    <a:pt x="-72" y="20894"/>
                    <a:pt x="573" y="18848"/>
                  </a:cubicBezTo>
                  <a:cubicBezTo>
                    <a:pt x="1218" y="16802"/>
                    <a:pt x="2507" y="13282"/>
                    <a:pt x="3958" y="10284"/>
                  </a:cubicBezTo>
                  <a:cubicBezTo>
                    <a:pt x="5409" y="7287"/>
                    <a:pt x="7021" y="4813"/>
                    <a:pt x="8310" y="3243"/>
                  </a:cubicBezTo>
                  <a:cubicBezTo>
                    <a:pt x="9600" y="1673"/>
                    <a:pt x="10567" y="1007"/>
                    <a:pt x="11856" y="579"/>
                  </a:cubicBezTo>
                  <a:cubicBezTo>
                    <a:pt x="13146" y="150"/>
                    <a:pt x="14758" y="-40"/>
                    <a:pt x="16209" y="8"/>
                  </a:cubicBezTo>
                  <a:cubicBezTo>
                    <a:pt x="17659" y="55"/>
                    <a:pt x="18949" y="341"/>
                    <a:pt x="19916" y="1007"/>
                  </a:cubicBezTo>
                  <a:cubicBezTo>
                    <a:pt x="20883" y="1673"/>
                    <a:pt x="21528" y="2719"/>
                    <a:pt x="21044" y="3766"/>
                  </a:cubicBezTo>
                  <a:cubicBezTo>
                    <a:pt x="20561" y="4813"/>
                    <a:pt x="18949" y="5860"/>
                    <a:pt x="16692" y="6621"/>
                  </a:cubicBezTo>
                  <a:cubicBezTo>
                    <a:pt x="14435" y="7382"/>
                    <a:pt x="11534" y="7858"/>
                    <a:pt x="9116" y="8096"/>
                  </a:cubicBezTo>
                  <a:cubicBezTo>
                    <a:pt x="6698" y="8334"/>
                    <a:pt x="4764" y="8334"/>
                    <a:pt x="4441" y="8143"/>
                  </a:cubicBezTo>
                  <a:cubicBezTo>
                    <a:pt x="4119" y="7953"/>
                    <a:pt x="5409" y="7572"/>
                    <a:pt x="6698" y="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2827866" y="4670249"/>
              <a:ext cx="137584" cy="12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13625" y="4421"/>
                  </a:moveTo>
                  <a:cubicBezTo>
                    <a:pt x="12628" y="3028"/>
                    <a:pt x="11631" y="1634"/>
                    <a:pt x="10302" y="763"/>
                  </a:cubicBezTo>
                  <a:cubicBezTo>
                    <a:pt x="8972" y="-108"/>
                    <a:pt x="7311" y="-456"/>
                    <a:pt x="5649" y="938"/>
                  </a:cubicBezTo>
                  <a:cubicBezTo>
                    <a:pt x="3988" y="2331"/>
                    <a:pt x="2326" y="5467"/>
                    <a:pt x="1329" y="7905"/>
                  </a:cubicBezTo>
                  <a:cubicBezTo>
                    <a:pt x="332" y="10344"/>
                    <a:pt x="0" y="12086"/>
                    <a:pt x="0" y="13828"/>
                  </a:cubicBezTo>
                  <a:cubicBezTo>
                    <a:pt x="0" y="15570"/>
                    <a:pt x="332" y="17312"/>
                    <a:pt x="1329" y="18009"/>
                  </a:cubicBezTo>
                  <a:cubicBezTo>
                    <a:pt x="2326" y="18705"/>
                    <a:pt x="3988" y="18357"/>
                    <a:pt x="5317" y="17138"/>
                  </a:cubicBezTo>
                  <a:cubicBezTo>
                    <a:pt x="6646" y="15918"/>
                    <a:pt x="7643" y="13828"/>
                    <a:pt x="8640" y="11912"/>
                  </a:cubicBezTo>
                  <a:cubicBezTo>
                    <a:pt x="9637" y="9996"/>
                    <a:pt x="10634" y="8254"/>
                    <a:pt x="11465" y="8602"/>
                  </a:cubicBezTo>
                  <a:cubicBezTo>
                    <a:pt x="12295" y="8950"/>
                    <a:pt x="12960" y="11389"/>
                    <a:pt x="14622" y="13828"/>
                  </a:cubicBezTo>
                  <a:cubicBezTo>
                    <a:pt x="16283" y="16267"/>
                    <a:pt x="18942" y="18705"/>
                    <a:pt x="21600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2984500" y="4633612"/>
              <a:ext cx="82550" cy="16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6732"/>
                  </a:moveTo>
                  <a:cubicBezTo>
                    <a:pt x="1662" y="5610"/>
                    <a:pt x="3323" y="4488"/>
                    <a:pt x="4985" y="4488"/>
                  </a:cubicBezTo>
                  <a:cubicBezTo>
                    <a:pt x="6646" y="4488"/>
                    <a:pt x="8308" y="5610"/>
                    <a:pt x="9969" y="8275"/>
                  </a:cubicBezTo>
                  <a:cubicBezTo>
                    <a:pt x="11631" y="10940"/>
                    <a:pt x="13292" y="15148"/>
                    <a:pt x="13015" y="17813"/>
                  </a:cubicBezTo>
                  <a:cubicBezTo>
                    <a:pt x="12738" y="20478"/>
                    <a:pt x="10523" y="21600"/>
                    <a:pt x="9138" y="21460"/>
                  </a:cubicBezTo>
                  <a:cubicBezTo>
                    <a:pt x="7754" y="21319"/>
                    <a:pt x="7200" y="19917"/>
                    <a:pt x="9415" y="16130"/>
                  </a:cubicBezTo>
                  <a:cubicBezTo>
                    <a:pt x="11631" y="12343"/>
                    <a:pt x="16615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3115404" y="4474862"/>
              <a:ext cx="154847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1" fill="norm" stroke="1" extrusionOk="0">
                  <a:moveTo>
                    <a:pt x="18726" y="0"/>
                  </a:moveTo>
                  <a:cubicBezTo>
                    <a:pt x="16683" y="1164"/>
                    <a:pt x="14639" y="2328"/>
                    <a:pt x="12158" y="5109"/>
                  </a:cubicBezTo>
                  <a:cubicBezTo>
                    <a:pt x="9677" y="7890"/>
                    <a:pt x="6758" y="12287"/>
                    <a:pt x="5153" y="14810"/>
                  </a:cubicBezTo>
                  <a:cubicBezTo>
                    <a:pt x="3548" y="17332"/>
                    <a:pt x="3256" y="17978"/>
                    <a:pt x="3256" y="18754"/>
                  </a:cubicBezTo>
                  <a:cubicBezTo>
                    <a:pt x="3256" y="19531"/>
                    <a:pt x="3548" y="20436"/>
                    <a:pt x="4423" y="20953"/>
                  </a:cubicBezTo>
                  <a:cubicBezTo>
                    <a:pt x="5299" y="21471"/>
                    <a:pt x="6758" y="21600"/>
                    <a:pt x="7780" y="21341"/>
                  </a:cubicBezTo>
                  <a:cubicBezTo>
                    <a:pt x="8802" y="21083"/>
                    <a:pt x="9385" y="20436"/>
                    <a:pt x="8948" y="19401"/>
                  </a:cubicBezTo>
                  <a:cubicBezTo>
                    <a:pt x="8510" y="18366"/>
                    <a:pt x="7050" y="16944"/>
                    <a:pt x="5737" y="15974"/>
                  </a:cubicBezTo>
                  <a:cubicBezTo>
                    <a:pt x="4423" y="15004"/>
                    <a:pt x="3256" y="14486"/>
                    <a:pt x="2088" y="14034"/>
                  </a:cubicBezTo>
                  <a:cubicBezTo>
                    <a:pt x="921" y="13581"/>
                    <a:pt x="-247" y="13193"/>
                    <a:pt x="45" y="12869"/>
                  </a:cubicBezTo>
                  <a:cubicBezTo>
                    <a:pt x="337" y="12546"/>
                    <a:pt x="2088" y="12287"/>
                    <a:pt x="4423" y="12158"/>
                  </a:cubicBezTo>
                  <a:cubicBezTo>
                    <a:pt x="6758" y="12029"/>
                    <a:pt x="9677" y="12029"/>
                    <a:pt x="12304" y="12223"/>
                  </a:cubicBezTo>
                  <a:cubicBezTo>
                    <a:pt x="14931" y="12417"/>
                    <a:pt x="17267" y="12805"/>
                    <a:pt x="18580" y="13322"/>
                  </a:cubicBezTo>
                  <a:cubicBezTo>
                    <a:pt x="19894" y="13840"/>
                    <a:pt x="20185" y="14486"/>
                    <a:pt x="20185" y="15133"/>
                  </a:cubicBezTo>
                  <a:cubicBezTo>
                    <a:pt x="20185" y="15780"/>
                    <a:pt x="19894" y="16426"/>
                    <a:pt x="19456" y="17202"/>
                  </a:cubicBezTo>
                  <a:cubicBezTo>
                    <a:pt x="19018" y="17978"/>
                    <a:pt x="18434" y="18884"/>
                    <a:pt x="18288" y="18754"/>
                  </a:cubicBezTo>
                  <a:cubicBezTo>
                    <a:pt x="18142" y="18625"/>
                    <a:pt x="18434" y="17461"/>
                    <a:pt x="19018" y="16556"/>
                  </a:cubicBezTo>
                  <a:cubicBezTo>
                    <a:pt x="19602" y="15650"/>
                    <a:pt x="20477" y="15004"/>
                    <a:pt x="21353" y="14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3282950" y="4614562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3360858" y="4462162"/>
              <a:ext cx="163393" cy="37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51" fill="norm" stroke="1" extrusionOk="0">
                  <a:moveTo>
                    <a:pt x="17222" y="0"/>
                  </a:moveTo>
                  <a:cubicBezTo>
                    <a:pt x="14730" y="2413"/>
                    <a:pt x="12238" y="4827"/>
                    <a:pt x="9607" y="7964"/>
                  </a:cubicBezTo>
                  <a:cubicBezTo>
                    <a:pt x="6976" y="11102"/>
                    <a:pt x="4207" y="14963"/>
                    <a:pt x="2822" y="17377"/>
                  </a:cubicBezTo>
                  <a:cubicBezTo>
                    <a:pt x="1438" y="19790"/>
                    <a:pt x="1438" y="20755"/>
                    <a:pt x="2130" y="21178"/>
                  </a:cubicBezTo>
                  <a:cubicBezTo>
                    <a:pt x="2822" y="21600"/>
                    <a:pt x="4207" y="21479"/>
                    <a:pt x="5314" y="21178"/>
                  </a:cubicBezTo>
                  <a:cubicBezTo>
                    <a:pt x="6422" y="20876"/>
                    <a:pt x="7253" y="20393"/>
                    <a:pt x="7391" y="19549"/>
                  </a:cubicBezTo>
                  <a:cubicBezTo>
                    <a:pt x="7530" y="18704"/>
                    <a:pt x="6976" y="17497"/>
                    <a:pt x="6145" y="16713"/>
                  </a:cubicBezTo>
                  <a:cubicBezTo>
                    <a:pt x="5314" y="15928"/>
                    <a:pt x="4207" y="15566"/>
                    <a:pt x="2961" y="15265"/>
                  </a:cubicBezTo>
                  <a:cubicBezTo>
                    <a:pt x="1714" y="14963"/>
                    <a:pt x="330" y="14722"/>
                    <a:pt x="53" y="14360"/>
                  </a:cubicBezTo>
                  <a:cubicBezTo>
                    <a:pt x="-224" y="13998"/>
                    <a:pt x="607" y="13515"/>
                    <a:pt x="1853" y="13213"/>
                  </a:cubicBezTo>
                  <a:cubicBezTo>
                    <a:pt x="3099" y="12912"/>
                    <a:pt x="4761" y="12791"/>
                    <a:pt x="6422" y="12731"/>
                  </a:cubicBezTo>
                  <a:cubicBezTo>
                    <a:pt x="8084" y="12670"/>
                    <a:pt x="9745" y="12670"/>
                    <a:pt x="10991" y="12912"/>
                  </a:cubicBezTo>
                  <a:cubicBezTo>
                    <a:pt x="12238" y="13153"/>
                    <a:pt x="13068" y="13636"/>
                    <a:pt x="13622" y="14179"/>
                  </a:cubicBezTo>
                  <a:cubicBezTo>
                    <a:pt x="14176" y="14722"/>
                    <a:pt x="14453" y="15325"/>
                    <a:pt x="14868" y="15928"/>
                  </a:cubicBezTo>
                  <a:cubicBezTo>
                    <a:pt x="15284" y="16532"/>
                    <a:pt x="15838" y="17135"/>
                    <a:pt x="16253" y="17135"/>
                  </a:cubicBezTo>
                  <a:cubicBezTo>
                    <a:pt x="16668" y="17135"/>
                    <a:pt x="16945" y="16532"/>
                    <a:pt x="17776" y="15144"/>
                  </a:cubicBezTo>
                  <a:cubicBezTo>
                    <a:pt x="18607" y="13756"/>
                    <a:pt x="19991" y="11584"/>
                    <a:pt x="21376" y="9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3538765" y="4684412"/>
              <a:ext cx="77016" cy="125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2" h="21049" fill="norm" stroke="1" extrusionOk="0">
                  <a:moveTo>
                    <a:pt x="16140" y="0"/>
                  </a:moveTo>
                  <a:cubicBezTo>
                    <a:pt x="10602" y="4603"/>
                    <a:pt x="5063" y="9207"/>
                    <a:pt x="2294" y="12570"/>
                  </a:cubicBezTo>
                  <a:cubicBezTo>
                    <a:pt x="-475" y="15934"/>
                    <a:pt x="-475" y="18059"/>
                    <a:pt x="910" y="19475"/>
                  </a:cubicBezTo>
                  <a:cubicBezTo>
                    <a:pt x="2294" y="20892"/>
                    <a:pt x="5063" y="21600"/>
                    <a:pt x="8940" y="20538"/>
                  </a:cubicBezTo>
                  <a:cubicBezTo>
                    <a:pt x="12817" y="19475"/>
                    <a:pt x="17802" y="16643"/>
                    <a:pt x="19463" y="13102"/>
                  </a:cubicBezTo>
                  <a:cubicBezTo>
                    <a:pt x="21125" y="9561"/>
                    <a:pt x="19463" y="5311"/>
                    <a:pt x="17802" y="1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3678766" y="4685357"/>
              <a:ext cx="96128" cy="15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71" fill="norm" stroke="1" extrusionOk="0">
                  <a:moveTo>
                    <a:pt x="939" y="3327"/>
                  </a:moveTo>
                  <a:cubicBezTo>
                    <a:pt x="939" y="6207"/>
                    <a:pt x="939" y="9087"/>
                    <a:pt x="704" y="11391"/>
                  </a:cubicBezTo>
                  <a:cubicBezTo>
                    <a:pt x="470" y="13695"/>
                    <a:pt x="0" y="15423"/>
                    <a:pt x="0" y="15135"/>
                  </a:cubicBezTo>
                  <a:cubicBezTo>
                    <a:pt x="0" y="14847"/>
                    <a:pt x="470" y="12543"/>
                    <a:pt x="1878" y="9951"/>
                  </a:cubicBezTo>
                  <a:cubicBezTo>
                    <a:pt x="3287" y="7359"/>
                    <a:pt x="5635" y="4479"/>
                    <a:pt x="8452" y="2607"/>
                  </a:cubicBezTo>
                  <a:cubicBezTo>
                    <a:pt x="11270" y="735"/>
                    <a:pt x="14557" y="-129"/>
                    <a:pt x="16904" y="15"/>
                  </a:cubicBezTo>
                  <a:cubicBezTo>
                    <a:pt x="19252" y="159"/>
                    <a:pt x="20661" y="1311"/>
                    <a:pt x="21130" y="5055"/>
                  </a:cubicBezTo>
                  <a:cubicBezTo>
                    <a:pt x="21600" y="8799"/>
                    <a:pt x="21130" y="15135"/>
                    <a:pt x="2066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4221213" y="4724353"/>
              <a:ext cx="172987" cy="163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0833" fill="norm" stroke="1" extrusionOk="0">
                  <a:moveTo>
                    <a:pt x="14072" y="3005"/>
                  </a:moveTo>
                  <a:cubicBezTo>
                    <a:pt x="13301" y="1925"/>
                    <a:pt x="12529" y="845"/>
                    <a:pt x="11501" y="305"/>
                  </a:cubicBezTo>
                  <a:cubicBezTo>
                    <a:pt x="10472" y="-235"/>
                    <a:pt x="9186" y="-235"/>
                    <a:pt x="7001" y="1790"/>
                  </a:cubicBezTo>
                  <a:cubicBezTo>
                    <a:pt x="4815" y="3815"/>
                    <a:pt x="1729" y="7865"/>
                    <a:pt x="572" y="11510"/>
                  </a:cubicBezTo>
                  <a:cubicBezTo>
                    <a:pt x="-585" y="15155"/>
                    <a:pt x="186" y="18395"/>
                    <a:pt x="1344" y="19880"/>
                  </a:cubicBezTo>
                  <a:cubicBezTo>
                    <a:pt x="2501" y="21365"/>
                    <a:pt x="4044" y="21095"/>
                    <a:pt x="5844" y="19205"/>
                  </a:cubicBezTo>
                  <a:cubicBezTo>
                    <a:pt x="7644" y="17315"/>
                    <a:pt x="9701" y="13805"/>
                    <a:pt x="10729" y="11240"/>
                  </a:cubicBezTo>
                  <a:cubicBezTo>
                    <a:pt x="11758" y="8675"/>
                    <a:pt x="11758" y="7055"/>
                    <a:pt x="11886" y="6920"/>
                  </a:cubicBezTo>
                  <a:cubicBezTo>
                    <a:pt x="12015" y="6785"/>
                    <a:pt x="12272" y="8135"/>
                    <a:pt x="13815" y="10430"/>
                  </a:cubicBezTo>
                  <a:cubicBezTo>
                    <a:pt x="15358" y="12725"/>
                    <a:pt x="18186" y="15965"/>
                    <a:pt x="21015" y="1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4984749" y="488761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4837634" y="4563939"/>
              <a:ext cx="470967" cy="38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71" fill="norm" stroke="1" extrusionOk="0">
                  <a:moveTo>
                    <a:pt x="7536" y="14544"/>
                  </a:moveTo>
                  <a:cubicBezTo>
                    <a:pt x="7248" y="13851"/>
                    <a:pt x="6960" y="13158"/>
                    <a:pt x="6240" y="12638"/>
                  </a:cubicBezTo>
                  <a:cubicBezTo>
                    <a:pt x="5520" y="12118"/>
                    <a:pt x="4368" y="11772"/>
                    <a:pt x="3168" y="12638"/>
                  </a:cubicBezTo>
                  <a:cubicBezTo>
                    <a:pt x="1968" y="13504"/>
                    <a:pt x="720" y="15584"/>
                    <a:pt x="240" y="17201"/>
                  </a:cubicBezTo>
                  <a:cubicBezTo>
                    <a:pt x="-240" y="18818"/>
                    <a:pt x="48" y="19973"/>
                    <a:pt x="672" y="20608"/>
                  </a:cubicBezTo>
                  <a:cubicBezTo>
                    <a:pt x="1296" y="21243"/>
                    <a:pt x="2256" y="21359"/>
                    <a:pt x="3504" y="20088"/>
                  </a:cubicBezTo>
                  <a:cubicBezTo>
                    <a:pt x="4752" y="18818"/>
                    <a:pt x="6288" y="16161"/>
                    <a:pt x="7248" y="13273"/>
                  </a:cubicBezTo>
                  <a:cubicBezTo>
                    <a:pt x="8208" y="10386"/>
                    <a:pt x="8592" y="7267"/>
                    <a:pt x="8736" y="5419"/>
                  </a:cubicBezTo>
                  <a:cubicBezTo>
                    <a:pt x="8880" y="3571"/>
                    <a:pt x="8784" y="2993"/>
                    <a:pt x="8544" y="2878"/>
                  </a:cubicBezTo>
                  <a:cubicBezTo>
                    <a:pt x="8304" y="2762"/>
                    <a:pt x="7920" y="3109"/>
                    <a:pt x="7440" y="4957"/>
                  </a:cubicBezTo>
                  <a:cubicBezTo>
                    <a:pt x="6960" y="6805"/>
                    <a:pt x="6384" y="10155"/>
                    <a:pt x="6192" y="12523"/>
                  </a:cubicBezTo>
                  <a:cubicBezTo>
                    <a:pt x="6000" y="14891"/>
                    <a:pt x="6192" y="16277"/>
                    <a:pt x="6864" y="17258"/>
                  </a:cubicBezTo>
                  <a:cubicBezTo>
                    <a:pt x="7536" y="18240"/>
                    <a:pt x="8688" y="18818"/>
                    <a:pt x="9696" y="18356"/>
                  </a:cubicBezTo>
                  <a:cubicBezTo>
                    <a:pt x="10704" y="17894"/>
                    <a:pt x="11568" y="16392"/>
                    <a:pt x="12000" y="15353"/>
                  </a:cubicBezTo>
                  <a:cubicBezTo>
                    <a:pt x="12432" y="14313"/>
                    <a:pt x="12432" y="13735"/>
                    <a:pt x="12192" y="13504"/>
                  </a:cubicBezTo>
                  <a:cubicBezTo>
                    <a:pt x="11952" y="13273"/>
                    <a:pt x="11472" y="13389"/>
                    <a:pt x="10896" y="14140"/>
                  </a:cubicBezTo>
                  <a:cubicBezTo>
                    <a:pt x="10320" y="14891"/>
                    <a:pt x="9648" y="16277"/>
                    <a:pt x="9360" y="17316"/>
                  </a:cubicBezTo>
                  <a:cubicBezTo>
                    <a:pt x="9072" y="18356"/>
                    <a:pt x="9168" y="19049"/>
                    <a:pt x="9456" y="19395"/>
                  </a:cubicBezTo>
                  <a:cubicBezTo>
                    <a:pt x="9744" y="19742"/>
                    <a:pt x="10224" y="19742"/>
                    <a:pt x="10704" y="19569"/>
                  </a:cubicBezTo>
                  <a:cubicBezTo>
                    <a:pt x="11184" y="19395"/>
                    <a:pt x="11664" y="19049"/>
                    <a:pt x="12000" y="18587"/>
                  </a:cubicBezTo>
                  <a:cubicBezTo>
                    <a:pt x="12336" y="18125"/>
                    <a:pt x="12528" y="17547"/>
                    <a:pt x="12864" y="17432"/>
                  </a:cubicBezTo>
                  <a:cubicBezTo>
                    <a:pt x="13200" y="17316"/>
                    <a:pt x="13680" y="17663"/>
                    <a:pt x="14160" y="17605"/>
                  </a:cubicBezTo>
                  <a:cubicBezTo>
                    <a:pt x="14640" y="17547"/>
                    <a:pt x="15120" y="17085"/>
                    <a:pt x="15888" y="15410"/>
                  </a:cubicBezTo>
                  <a:cubicBezTo>
                    <a:pt x="16656" y="13735"/>
                    <a:pt x="17712" y="10848"/>
                    <a:pt x="18384" y="9000"/>
                  </a:cubicBezTo>
                  <a:cubicBezTo>
                    <a:pt x="19056" y="7152"/>
                    <a:pt x="19344" y="6343"/>
                    <a:pt x="19584" y="5477"/>
                  </a:cubicBezTo>
                  <a:cubicBezTo>
                    <a:pt x="19824" y="4610"/>
                    <a:pt x="20016" y="3686"/>
                    <a:pt x="20304" y="2647"/>
                  </a:cubicBezTo>
                  <a:cubicBezTo>
                    <a:pt x="20592" y="1607"/>
                    <a:pt x="20976" y="452"/>
                    <a:pt x="21024" y="106"/>
                  </a:cubicBezTo>
                  <a:cubicBezTo>
                    <a:pt x="21072" y="-241"/>
                    <a:pt x="20784" y="221"/>
                    <a:pt x="20304" y="2127"/>
                  </a:cubicBezTo>
                  <a:cubicBezTo>
                    <a:pt x="19824" y="4033"/>
                    <a:pt x="19152" y="7383"/>
                    <a:pt x="18816" y="10039"/>
                  </a:cubicBezTo>
                  <a:cubicBezTo>
                    <a:pt x="18480" y="12696"/>
                    <a:pt x="18480" y="14660"/>
                    <a:pt x="18576" y="15930"/>
                  </a:cubicBezTo>
                  <a:cubicBezTo>
                    <a:pt x="18672" y="17201"/>
                    <a:pt x="18864" y="17778"/>
                    <a:pt x="19200" y="18240"/>
                  </a:cubicBezTo>
                  <a:cubicBezTo>
                    <a:pt x="19536" y="18702"/>
                    <a:pt x="20016" y="19049"/>
                    <a:pt x="20400" y="18991"/>
                  </a:cubicBezTo>
                  <a:cubicBezTo>
                    <a:pt x="20784" y="18933"/>
                    <a:pt x="21072" y="18471"/>
                    <a:pt x="21360" y="18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5238750" y="4760612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5357355" y="4775013"/>
              <a:ext cx="129045" cy="9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238" fill="norm" stroke="1" extrusionOk="0">
                  <a:moveTo>
                    <a:pt x="20195" y="2338"/>
                  </a:moveTo>
                  <a:cubicBezTo>
                    <a:pt x="16711" y="988"/>
                    <a:pt x="13227" y="-362"/>
                    <a:pt x="9917" y="88"/>
                  </a:cubicBezTo>
                  <a:cubicBezTo>
                    <a:pt x="6608" y="538"/>
                    <a:pt x="3472" y="2788"/>
                    <a:pt x="1730" y="5713"/>
                  </a:cubicBezTo>
                  <a:cubicBezTo>
                    <a:pt x="-12" y="8638"/>
                    <a:pt x="-360" y="12238"/>
                    <a:pt x="337" y="14038"/>
                  </a:cubicBezTo>
                  <a:cubicBezTo>
                    <a:pt x="1034" y="15838"/>
                    <a:pt x="2775" y="15838"/>
                    <a:pt x="4517" y="15613"/>
                  </a:cubicBezTo>
                  <a:cubicBezTo>
                    <a:pt x="6259" y="15388"/>
                    <a:pt x="8001" y="14938"/>
                    <a:pt x="10092" y="13138"/>
                  </a:cubicBezTo>
                  <a:cubicBezTo>
                    <a:pt x="12182" y="11338"/>
                    <a:pt x="14621" y="8188"/>
                    <a:pt x="15666" y="8188"/>
                  </a:cubicBezTo>
                  <a:cubicBezTo>
                    <a:pt x="16711" y="8188"/>
                    <a:pt x="16363" y="11338"/>
                    <a:pt x="17059" y="14038"/>
                  </a:cubicBezTo>
                  <a:cubicBezTo>
                    <a:pt x="17756" y="16738"/>
                    <a:pt x="19498" y="18988"/>
                    <a:pt x="21240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5720815" y="4760612"/>
              <a:ext cx="62324" cy="14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488" fill="norm" stroke="1" extrusionOk="0">
                  <a:moveTo>
                    <a:pt x="6447" y="0"/>
                  </a:moveTo>
                  <a:cubicBezTo>
                    <a:pt x="3660" y="913"/>
                    <a:pt x="873" y="1825"/>
                    <a:pt x="176" y="3194"/>
                  </a:cubicBezTo>
                  <a:cubicBezTo>
                    <a:pt x="-521" y="4563"/>
                    <a:pt x="873" y="6389"/>
                    <a:pt x="4008" y="8518"/>
                  </a:cubicBezTo>
                  <a:cubicBezTo>
                    <a:pt x="7144" y="10648"/>
                    <a:pt x="12021" y="13082"/>
                    <a:pt x="15505" y="15059"/>
                  </a:cubicBezTo>
                  <a:cubicBezTo>
                    <a:pt x="18989" y="17037"/>
                    <a:pt x="21079" y="18558"/>
                    <a:pt x="20382" y="19623"/>
                  </a:cubicBezTo>
                  <a:cubicBezTo>
                    <a:pt x="19685" y="20687"/>
                    <a:pt x="16202" y="21296"/>
                    <a:pt x="13066" y="21448"/>
                  </a:cubicBezTo>
                  <a:cubicBezTo>
                    <a:pt x="9931" y="21600"/>
                    <a:pt x="7144" y="21296"/>
                    <a:pt x="4356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5808815" y="4589162"/>
              <a:ext cx="229432" cy="29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88" fill="norm" stroke="1" extrusionOk="0">
                  <a:moveTo>
                    <a:pt x="132" y="16428"/>
                  </a:moveTo>
                  <a:cubicBezTo>
                    <a:pt x="2078" y="15668"/>
                    <a:pt x="4024" y="14907"/>
                    <a:pt x="5192" y="14070"/>
                  </a:cubicBezTo>
                  <a:cubicBezTo>
                    <a:pt x="6359" y="13234"/>
                    <a:pt x="6748" y="12321"/>
                    <a:pt x="6359" y="12017"/>
                  </a:cubicBezTo>
                  <a:cubicBezTo>
                    <a:pt x="5970" y="11713"/>
                    <a:pt x="4802" y="12017"/>
                    <a:pt x="3635" y="13006"/>
                  </a:cubicBezTo>
                  <a:cubicBezTo>
                    <a:pt x="2467" y="13994"/>
                    <a:pt x="1300" y="15668"/>
                    <a:pt x="619" y="16885"/>
                  </a:cubicBezTo>
                  <a:cubicBezTo>
                    <a:pt x="-62" y="18101"/>
                    <a:pt x="-257" y="18862"/>
                    <a:pt x="424" y="19546"/>
                  </a:cubicBezTo>
                  <a:cubicBezTo>
                    <a:pt x="1105" y="20231"/>
                    <a:pt x="2662" y="20839"/>
                    <a:pt x="4705" y="20079"/>
                  </a:cubicBezTo>
                  <a:cubicBezTo>
                    <a:pt x="6748" y="19318"/>
                    <a:pt x="9278" y="17189"/>
                    <a:pt x="12002" y="13918"/>
                  </a:cubicBezTo>
                  <a:cubicBezTo>
                    <a:pt x="14727" y="10648"/>
                    <a:pt x="17646" y="6237"/>
                    <a:pt x="19300" y="3575"/>
                  </a:cubicBezTo>
                  <a:cubicBezTo>
                    <a:pt x="20954" y="913"/>
                    <a:pt x="21343" y="0"/>
                    <a:pt x="20954" y="0"/>
                  </a:cubicBezTo>
                  <a:cubicBezTo>
                    <a:pt x="20565" y="0"/>
                    <a:pt x="19397" y="913"/>
                    <a:pt x="17938" y="3346"/>
                  </a:cubicBezTo>
                  <a:cubicBezTo>
                    <a:pt x="16478" y="5780"/>
                    <a:pt x="14727" y="9735"/>
                    <a:pt x="13657" y="12777"/>
                  </a:cubicBezTo>
                  <a:cubicBezTo>
                    <a:pt x="12586" y="15820"/>
                    <a:pt x="12197" y="17949"/>
                    <a:pt x="12294" y="19318"/>
                  </a:cubicBezTo>
                  <a:cubicBezTo>
                    <a:pt x="12392" y="20687"/>
                    <a:pt x="12975" y="21296"/>
                    <a:pt x="14240" y="21448"/>
                  </a:cubicBezTo>
                  <a:cubicBezTo>
                    <a:pt x="15505" y="21600"/>
                    <a:pt x="17451" y="21296"/>
                    <a:pt x="18521" y="20992"/>
                  </a:cubicBezTo>
                  <a:cubicBezTo>
                    <a:pt x="19592" y="20687"/>
                    <a:pt x="19786" y="20383"/>
                    <a:pt x="19981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5918200" y="4754262"/>
              <a:ext cx="889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6464300" y="4811412"/>
              <a:ext cx="317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6508750" y="4741562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6529252" y="4719165"/>
              <a:ext cx="110505" cy="16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0483" fill="norm" stroke="1" extrusionOk="0">
                  <a:moveTo>
                    <a:pt x="8125" y="11342"/>
                  </a:moveTo>
                  <a:cubicBezTo>
                    <a:pt x="6925" y="12383"/>
                    <a:pt x="5725" y="13424"/>
                    <a:pt x="4325" y="15246"/>
                  </a:cubicBezTo>
                  <a:cubicBezTo>
                    <a:pt x="2925" y="17067"/>
                    <a:pt x="1325" y="19670"/>
                    <a:pt x="525" y="20320"/>
                  </a:cubicBezTo>
                  <a:cubicBezTo>
                    <a:pt x="-275" y="20971"/>
                    <a:pt x="-275" y="19670"/>
                    <a:pt x="1325" y="16547"/>
                  </a:cubicBezTo>
                  <a:cubicBezTo>
                    <a:pt x="2925" y="13424"/>
                    <a:pt x="6125" y="8479"/>
                    <a:pt x="8325" y="5487"/>
                  </a:cubicBezTo>
                  <a:cubicBezTo>
                    <a:pt x="10525" y="2494"/>
                    <a:pt x="11725" y="1453"/>
                    <a:pt x="13325" y="672"/>
                  </a:cubicBezTo>
                  <a:cubicBezTo>
                    <a:pt x="14925" y="-109"/>
                    <a:pt x="16925" y="-629"/>
                    <a:pt x="18525" y="1583"/>
                  </a:cubicBezTo>
                  <a:cubicBezTo>
                    <a:pt x="20125" y="3795"/>
                    <a:pt x="21325" y="8740"/>
                    <a:pt x="20725" y="12253"/>
                  </a:cubicBezTo>
                  <a:cubicBezTo>
                    <a:pt x="20125" y="15766"/>
                    <a:pt x="17725" y="17848"/>
                    <a:pt x="15325" y="19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6723438" y="4557412"/>
              <a:ext cx="90113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4855" y="4293"/>
                    <a:pt x="8325" y="8586"/>
                    <a:pt x="4557" y="12007"/>
                  </a:cubicBezTo>
                  <a:cubicBezTo>
                    <a:pt x="790" y="15429"/>
                    <a:pt x="-215" y="17978"/>
                    <a:pt x="36" y="19520"/>
                  </a:cubicBezTo>
                  <a:cubicBezTo>
                    <a:pt x="287" y="21063"/>
                    <a:pt x="1794" y="21600"/>
                    <a:pt x="3301" y="21600"/>
                  </a:cubicBezTo>
                  <a:cubicBezTo>
                    <a:pt x="4808" y="21600"/>
                    <a:pt x="6315" y="21063"/>
                    <a:pt x="7822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6699250" y="4773312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6805553" y="4773312"/>
              <a:ext cx="119938" cy="12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110" fill="norm" stroke="1" extrusionOk="0">
                  <a:moveTo>
                    <a:pt x="17858" y="0"/>
                  </a:moveTo>
                  <a:cubicBezTo>
                    <a:pt x="13831" y="1062"/>
                    <a:pt x="9804" y="2125"/>
                    <a:pt x="6692" y="4603"/>
                  </a:cubicBezTo>
                  <a:cubicBezTo>
                    <a:pt x="3580" y="7082"/>
                    <a:pt x="1384" y="10977"/>
                    <a:pt x="468" y="13810"/>
                  </a:cubicBezTo>
                  <a:cubicBezTo>
                    <a:pt x="-447" y="16643"/>
                    <a:pt x="-81" y="18413"/>
                    <a:pt x="2116" y="19652"/>
                  </a:cubicBezTo>
                  <a:cubicBezTo>
                    <a:pt x="4312" y="20892"/>
                    <a:pt x="8339" y="21600"/>
                    <a:pt x="11817" y="20715"/>
                  </a:cubicBezTo>
                  <a:cubicBezTo>
                    <a:pt x="15295" y="19830"/>
                    <a:pt x="18224" y="17351"/>
                    <a:pt x="19689" y="15226"/>
                  </a:cubicBezTo>
                  <a:cubicBezTo>
                    <a:pt x="21153" y="13102"/>
                    <a:pt x="21153" y="11331"/>
                    <a:pt x="19322" y="8852"/>
                  </a:cubicBezTo>
                  <a:cubicBezTo>
                    <a:pt x="17492" y="6374"/>
                    <a:pt x="13831" y="3187"/>
                    <a:pt x="101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727403" y="5173362"/>
              <a:ext cx="145847" cy="27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478" fill="norm" stroke="1" extrusionOk="0">
                  <a:moveTo>
                    <a:pt x="11835" y="0"/>
                  </a:moveTo>
                  <a:cubicBezTo>
                    <a:pt x="7576" y="4985"/>
                    <a:pt x="3317" y="9969"/>
                    <a:pt x="1339" y="13292"/>
                  </a:cubicBezTo>
                  <a:cubicBezTo>
                    <a:pt x="-638" y="16615"/>
                    <a:pt x="-334" y="18277"/>
                    <a:pt x="1644" y="19440"/>
                  </a:cubicBezTo>
                  <a:cubicBezTo>
                    <a:pt x="3621" y="20603"/>
                    <a:pt x="7272" y="21268"/>
                    <a:pt x="10770" y="21434"/>
                  </a:cubicBezTo>
                  <a:cubicBezTo>
                    <a:pt x="14269" y="21600"/>
                    <a:pt x="17616" y="21268"/>
                    <a:pt x="20962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1863635" y="5370212"/>
              <a:ext cx="2231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3709"/>
                    <a:pt x="1066" y="7418"/>
                    <a:pt x="84" y="11018"/>
                  </a:cubicBezTo>
                  <a:cubicBezTo>
                    <a:pt x="-898" y="14618"/>
                    <a:pt x="6957" y="18109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2376698" y="5393671"/>
              <a:ext cx="195052" cy="13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0865" fill="norm" stroke="1" extrusionOk="0">
                  <a:moveTo>
                    <a:pt x="1873" y="7283"/>
                  </a:moveTo>
                  <a:cubicBezTo>
                    <a:pt x="4171" y="6618"/>
                    <a:pt x="6469" y="5954"/>
                    <a:pt x="8192" y="4791"/>
                  </a:cubicBezTo>
                  <a:cubicBezTo>
                    <a:pt x="9915" y="3628"/>
                    <a:pt x="11064" y="1966"/>
                    <a:pt x="11064" y="969"/>
                  </a:cubicBezTo>
                  <a:cubicBezTo>
                    <a:pt x="11064" y="-28"/>
                    <a:pt x="9915" y="-360"/>
                    <a:pt x="8192" y="471"/>
                  </a:cubicBezTo>
                  <a:cubicBezTo>
                    <a:pt x="6469" y="1302"/>
                    <a:pt x="4171" y="3295"/>
                    <a:pt x="2447" y="6618"/>
                  </a:cubicBezTo>
                  <a:cubicBezTo>
                    <a:pt x="724" y="9942"/>
                    <a:pt x="-425" y="14594"/>
                    <a:pt x="149" y="17418"/>
                  </a:cubicBezTo>
                  <a:cubicBezTo>
                    <a:pt x="724" y="20243"/>
                    <a:pt x="3022" y="21240"/>
                    <a:pt x="6813" y="20742"/>
                  </a:cubicBezTo>
                  <a:cubicBezTo>
                    <a:pt x="10605" y="20243"/>
                    <a:pt x="15890" y="18249"/>
                    <a:pt x="21175" y="16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2534593" y="5187508"/>
              <a:ext cx="551507" cy="54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01" fill="norm" stroke="1" extrusionOk="0">
                  <a:moveTo>
                    <a:pt x="4432" y="9837"/>
                  </a:moveTo>
                  <a:cubicBezTo>
                    <a:pt x="4432" y="9425"/>
                    <a:pt x="4432" y="9013"/>
                    <a:pt x="4266" y="8683"/>
                  </a:cubicBezTo>
                  <a:cubicBezTo>
                    <a:pt x="4101" y="8353"/>
                    <a:pt x="3770" y="8106"/>
                    <a:pt x="3149" y="8147"/>
                  </a:cubicBezTo>
                  <a:cubicBezTo>
                    <a:pt x="2529" y="8188"/>
                    <a:pt x="1618" y="8518"/>
                    <a:pt x="997" y="9054"/>
                  </a:cubicBezTo>
                  <a:cubicBezTo>
                    <a:pt x="377" y="9590"/>
                    <a:pt x="46" y="10332"/>
                    <a:pt x="4" y="10909"/>
                  </a:cubicBezTo>
                  <a:cubicBezTo>
                    <a:pt x="-37" y="11486"/>
                    <a:pt x="211" y="11898"/>
                    <a:pt x="584" y="12063"/>
                  </a:cubicBezTo>
                  <a:cubicBezTo>
                    <a:pt x="956" y="12228"/>
                    <a:pt x="1453" y="12146"/>
                    <a:pt x="2073" y="11898"/>
                  </a:cubicBezTo>
                  <a:cubicBezTo>
                    <a:pt x="2694" y="11651"/>
                    <a:pt x="3439" y="11239"/>
                    <a:pt x="3687" y="11362"/>
                  </a:cubicBezTo>
                  <a:cubicBezTo>
                    <a:pt x="3935" y="11486"/>
                    <a:pt x="3687" y="12146"/>
                    <a:pt x="3232" y="13423"/>
                  </a:cubicBezTo>
                  <a:cubicBezTo>
                    <a:pt x="2777" y="14701"/>
                    <a:pt x="2115" y="16597"/>
                    <a:pt x="1660" y="18123"/>
                  </a:cubicBezTo>
                  <a:cubicBezTo>
                    <a:pt x="1204" y="19648"/>
                    <a:pt x="956" y="20802"/>
                    <a:pt x="997" y="21173"/>
                  </a:cubicBezTo>
                  <a:cubicBezTo>
                    <a:pt x="1039" y="21544"/>
                    <a:pt x="1370" y="21132"/>
                    <a:pt x="2115" y="19689"/>
                  </a:cubicBezTo>
                  <a:cubicBezTo>
                    <a:pt x="2860" y="18246"/>
                    <a:pt x="4018" y="15773"/>
                    <a:pt x="4970" y="13794"/>
                  </a:cubicBezTo>
                  <a:cubicBezTo>
                    <a:pt x="5922" y="11816"/>
                    <a:pt x="6666" y="10332"/>
                    <a:pt x="7122" y="9384"/>
                  </a:cubicBezTo>
                  <a:cubicBezTo>
                    <a:pt x="7577" y="8436"/>
                    <a:pt x="7742" y="8023"/>
                    <a:pt x="7701" y="8023"/>
                  </a:cubicBezTo>
                  <a:cubicBezTo>
                    <a:pt x="7660" y="8023"/>
                    <a:pt x="7411" y="8436"/>
                    <a:pt x="7163" y="9219"/>
                  </a:cubicBezTo>
                  <a:cubicBezTo>
                    <a:pt x="6915" y="10002"/>
                    <a:pt x="6666" y="11156"/>
                    <a:pt x="6501" y="11939"/>
                  </a:cubicBezTo>
                  <a:cubicBezTo>
                    <a:pt x="6335" y="12723"/>
                    <a:pt x="6253" y="13135"/>
                    <a:pt x="6294" y="13547"/>
                  </a:cubicBezTo>
                  <a:cubicBezTo>
                    <a:pt x="6335" y="13959"/>
                    <a:pt x="6501" y="14371"/>
                    <a:pt x="6791" y="14454"/>
                  </a:cubicBezTo>
                  <a:cubicBezTo>
                    <a:pt x="7080" y="14536"/>
                    <a:pt x="7494" y="14289"/>
                    <a:pt x="8032" y="13753"/>
                  </a:cubicBezTo>
                  <a:cubicBezTo>
                    <a:pt x="8570" y="13217"/>
                    <a:pt x="9232" y="12393"/>
                    <a:pt x="9687" y="11775"/>
                  </a:cubicBezTo>
                  <a:cubicBezTo>
                    <a:pt x="10142" y="11156"/>
                    <a:pt x="10391" y="10744"/>
                    <a:pt x="10473" y="10785"/>
                  </a:cubicBezTo>
                  <a:cubicBezTo>
                    <a:pt x="10556" y="10826"/>
                    <a:pt x="10473" y="11321"/>
                    <a:pt x="10473" y="11775"/>
                  </a:cubicBezTo>
                  <a:cubicBezTo>
                    <a:pt x="10473" y="12228"/>
                    <a:pt x="10556" y="12640"/>
                    <a:pt x="10763" y="12970"/>
                  </a:cubicBezTo>
                  <a:cubicBezTo>
                    <a:pt x="10970" y="13300"/>
                    <a:pt x="11301" y="13547"/>
                    <a:pt x="11673" y="13671"/>
                  </a:cubicBezTo>
                  <a:cubicBezTo>
                    <a:pt x="12046" y="13794"/>
                    <a:pt x="12460" y="13794"/>
                    <a:pt x="12956" y="13341"/>
                  </a:cubicBezTo>
                  <a:cubicBezTo>
                    <a:pt x="13453" y="12888"/>
                    <a:pt x="14032" y="11981"/>
                    <a:pt x="14322" y="11321"/>
                  </a:cubicBezTo>
                  <a:cubicBezTo>
                    <a:pt x="14611" y="10662"/>
                    <a:pt x="14611" y="10249"/>
                    <a:pt x="14404" y="10084"/>
                  </a:cubicBezTo>
                  <a:cubicBezTo>
                    <a:pt x="14197" y="9920"/>
                    <a:pt x="13784" y="10002"/>
                    <a:pt x="13535" y="10249"/>
                  </a:cubicBezTo>
                  <a:cubicBezTo>
                    <a:pt x="13287" y="10497"/>
                    <a:pt x="13204" y="10909"/>
                    <a:pt x="13287" y="11280"/>
                  </a:cubicBezTo>
                  <a:cubicBezTo>
                    <a:pt x="13370" y="11651"/>
                    <a:pt x="13618" y="11981"/>
                    <a:pt x="13908" y="12269"/>
                  </a:cubicBezTo>
                  <a:cubicBezTo>
                    <a:pt x="14197" y="12558"/>
                    <a:pt x="14529" y="12805"/>
                    <a:pt x="14901" y="12888"/>
                  </a:cubicBezTo>
                  <a:cubicBezTo>
                    <a:pt x="15273" y="12970"/>
                    <a:pt x="15687" y="12888"/>
                    <a:pt x="16391" y="12269"/>
                  </a:cubicBezTo>
                  <a:cubicBezTo>
                    <a:pt x="17094" y="11651"/>
                    <a:pt x="18087" y="10497"/>
                    <a:pt x="18997" y="8807"/>
                  </a:cubicBezTo>
                  <a:cubicBezTo>
                    <a:pt x="19908" y="7117"/>
                    <a:pt x="20735" y="4891"/>
                    <a:pt x="21149" y="3530"/>
                  </a:cubicBezTo>
                  <a:cubicBezTo>
                    <a:pt x="21563" y="2170"/>
                    <a:pt x="21563" y="1675"/>
                    <a:pt x="21563" y="1222"/>
                  </a:cubicBezTo>
                  <a:cubicBezTo>
                    <a:pt x="21563" y="768"/>
                    <a:pt x="21563" y="356"/>
                    <a:pt x="21356" y="150"/>
                  </a:cubicBezTo>
                  <a:cubicBezTo>
                    <a:pt x="21149" y="-56"/>
                    <a:pt x="20735" y="-56"/>
                    <a:pt x="20404" y="191"/>
                  </a:cubicBezTo>
                  <a:cubicBezTo>
                    <a:pt x="20073" y="439"/>
                    <a:pt x="19825" y="933"/>
                    <a:pt x="19370" y="2541"/>
                  </a:cubicBezTo>
                  <a:cubicBezTo>
                    <a:pt x="18915" y="4149"/>
                    <a:pt x="18253" y="6869"/>
                    <a:pt x="18129" y="8848"/>
                  </a:cubicBezTo>
                  <a:cubicBezTo>
                    <a:pt x="18004" y="10826"/>
                    <a:pt x="18418" y="12063"/>
                    <a:pt x="18832" y="13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3232575" y="5409962"/>
              <a:ext cx="148889" cy="52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91" fill="norm" stroke="1" extrusionOk="0">
                  <a:moveTo>
                    <a:pt x="3590" y="8260"/>
                  </a:moveTo>
                  <a:cubicBezTo>
                    <a:pt x="2677" y="10515"/>
                    <a:pt x="1764" y="12771"/>
                    <a:pt x="1156" y="14809"/>
                  </a:cubicBezTo>
                  <a:cubicBezTo>
                    <a:pt x="547" y="16848"/>
                    <a:pt x="243" y="18669"/>
                    <a:pt x="91" y="19840"/>
                  </a:cubicBezTo>
                  <a:cubicBezTo>
                    <a:pt x="-61" y="21012"/>
                    <a:pt x="-61" y="21532"/>
                    <a:pt x="395" y="21489"/>
                  </a:cubicBezTo>
                  <a:cubicBezTo>
                    <a:pt x="852" y="21445"/>
                    <a:pt x="1764" y="20838"/>
                    <a:pt x="2677" y="19146"/>
                  </a:cubicBezTo>
                  <a:cubicBezTo>
                    <a:pt x="3590" y="17455"/>
                    <a:pt x="4502" y="14679"/>
                    <a:pt x="5415" y="11990"/>
                  </a:cubicBezTo>
                  <a:cubicBezTo>
                    <a:pt x="6328" y="9301"/>
                    <a:pt x="7240" y="6698"/>
                    <a:pt x="8153" y="4920"/>
                  </a:cubicBezTo>
                  <a:cubicBezTo>
                    <a:pt x="9066" y="3142"/>
                    <a:pt x="9978" y="2187"/>
                    <a:pt x="10891" y="1493"/>
                  </a:cubicBezTo>
                  <a:cubicBezTo>
                    <a:pt x="11804" y="799"/>
                    <a:pt x="12716" y="366"/>
                    <a:pt x="13933" y="149"/>
                  </a:cubicBezTo>
                  <a:cubicBezTo>
                    <a:pt x="15150" y="-68"/>
                    <a:pt x="16671" y="-68"/>
                    <a:pt x="18193" y="279"/>
                  </a:cubicBezTo>
                  <a:cubicBezTo>
                    <a:pt x="19714" y="626"/>
                    <a:pt x="21235" y="1320"/>
                    <a:pt x="21387" y="2274"/>
                  </a:cubicBezTo>
                  <a:cubicBezTo>
                    <a:pt x="21539" y="3228"/>
                    <a:pt x="20322" y="4443"/>
                    <a:pt x="18345" y="5267"/>
                  </a:cubicBezTo>
                  <a:cubicBezTo>
                    <a:pt x="16367" y="6091"/>
                    <a:pt x="13629" y="6525"/>
                    <a:pt x="11500" y="6742"/>
                  </a:cubicBezTo>
                  <a:cubicBezTo>
                    <a:pt x="9370" y="6959"/>
                    <a:pt x="7849" y="6959"/>
                    <a:pt x="8305" y="6828"/>
                  </a:cubicBezTo>
                  <a:cubicBezTo>
                    <a:pt x="8762" y="6698"/>
                    <a:pt x="11195" y="6438"/>
                    <a:pt x="13629" y="6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3401483" y="5442078"/>
              <a:ext cx="141818" cy="13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135" fill="norm" stroke="1" extrusionOk="0">
                  <a:moveTo>
                    <a:pt x="6988" y="9803"/>
                  </a:moveTo>
                  <a:cubicBezTo>
                    <a:pt x="8258" y="8453"/>
                    <a:pt x="9529" y="7103"/>
                    <a:pt x="10323" y="5415"/>
                  </a:cubicBezTo>
                  <a:cubicBezTo>
                    <a:pt x="11117" y="3728"/>
                    <a:pt x="11435" y="1703"/>
                    <a:pt x="10800" y="690"/>
                  </a:cubicBezTo>
                  <a:cubicBezTo>
                    <a:pt x="10164" y="-322"/>
                    <a:pt x="8576" y="-322"/>
                    <a:pt x="6670" y="1365"/>
                  </a:cubicBezTo>
                  <a:cubicBezTo>
                    <a:pt x="4764" y="3053"/>
                    <a:pt x="2541" y="6428"/>
                    <a:pt x="1270" y="9803"/>
                  </a:cubicBezTo>
                  <a:cubicBezTo>
                    <a:pt x="0" y="13178"/>
                    <a:pt x="-318" y="16553"/>
                    <a:pt x="317" y="18578"/>
                  </a:cubicBezTo>
                  <a:cubicBezTo>
                    <a:pt x="953" y="20603"/>
                    <a:pt x="2541" y="21278"/>
                    <a:pt x="4129" y="21109"/>
                  </a:cubicBezTo>
                  <a:cubicBezTo>
                    <a:pt x="5717" y="20941"/>
                    <a:pt x="7306" y="19928"/>
                    <a:pt x="8576" y="18747"/>
                  </a:cubicBezTo>
                  <a:cubicBezTo>
                    <a:pt x="9847" y="17566"/>
                    <a:pt x="10800" y="16215"/>
                    <a:pt x="11594" y="14359"/>
                  </a:cubicBezTo>
                  <a:cubicBezTo>
                    <a:pt x="12388" y="12503"/>
                    <a:pt x="13023" y="10141"/>
                    <a:pt x="13976" y="9803"/>
                  </a:cubicBezTo>
                  <a:cubicBezTo>
                    <a:pt x="14929" y="9466"/>
                    <a:pt x="16200" y="11153"/>
                    <a:pt x="17470" y="12503"/>
                  </a:cubicBezTo>
                  <a:cubicBezTo>
                    <a:pt x="18741" y="13853"/>
                    <a:pt x="20011" y="14866"/>
                    <a:pt x="21282" y="15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3571593" y="5389262"/>
              <a:ext cx="105057" cy="18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86" fill="norm" stroke="1" extrusionOk="0">
                  <a:moveTo>
                    <a:pt x="705" y="12056"/>
                  </a:moveTo>
                  <a:cubicBezTo>
                    <a:pt x="273" y="10800"/>
                    <a:pt x="-159" y="9544"/>
                    <a:pt x="57" y="9544"/>
                  </a:cubicBezTo>
                  <a:cubicBezTo>
                    <a:pt x="273" y="9544"/>
                    <a:pt x="1137" y="10800"/>
                    <a:pt x="2001" y="12433"/>
                  </a:cubicBezTo>
                  <a:cubicBezTo>
                    <a:pt x="2865" y="14065"/>
                    <a:pt x="3729" y="16074"/>
                    <a:pt x="4161" y="17833"/>
                  </a:cubicBezTo>
                  <a:cubicBezTo>
                    <a:pt x="4593" y="19591"/>
                    <a:pt x="4593" y="21098"/>
                    <a:pt x="3945" y="21349"/>
                  </a:cubicBezTo>
                  <a:cubicBezTo>
                    <a:pt x="3297" y="21600"/>
                    <a:pt x="2001" y="20595"/>
                    <a:pt x="2649" y="17833"/>
                  </a:cubicBezTo>
                  <a:cubicBezTo>
                    <a:pt x="3297" y="15070"/>
                    <a:pt x="5889" y="10549"/>
                    <a:pt x="9345" y="7284"/>
                  </a:cubicBezTo>
                  <a:cubicBezTo>
                    <a:pt x="12801" y="4019"/>
                    <a:pt x="17121" y="2009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3715929" y="5179712"/>
              <a:ext cx="125821" cy="407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53" fill="norm" stroke="1" extrusionOk="0">
                  <a:moveTo>
                    <a:pt x="21399" y="0"/>
                  </a:moveTo>
                  <a:cubicBezTo>
                    <a:pt x="15999" y="3246"/>
                    <a:pt x="10599" y="6491"/>
                    <a:pt x="6999" y="9681"/>
                  </a:cubicBezTo>
                  <a:cubicBezTo>
                    <a:pt x="3399" y="12870"/>
                    <a:pt x="1599" y="16004"/>
                    <a:pt x="699" y="17851"/>
                  </a:cubicBezTo>
                  <a:cubicBezTo>
                    <a:pt x="-201" y="19697"/>
                    <a:pt x="-201" y="20257"/>
                    <a:pt x="519" y="20705"/>
                  </a:cubicBezTo>
                  <a:cubicBezTo>
                    <a:pt x="1239" y="21152"/>
                    <a:pt x="2679" y="21488"/>
                    <a:pt x="4299" y="21544"/>
                  </a:cubicBezTo>
                  <a:cubicBezTo>
                    <a:pt x="5919" y="21600"/>
                    <a:pt x="7719" y="21376"/>
                    <a:pt x="9519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3708400" y="5392701"/>
              <a:ext cx="162984" cy="17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6603"/>
                  </a:moveTo>
                  <a:cubicBezTo>
                    <a:pt x="4488" y="6343"/>
                    <a:pt x="8977" y="6083"/>
                    <a:pt x="12203" y="5692"/>
                  </a:cubicBezTo>
                  <a:cubicBezTo>
                    <a:pt x="15429" y="5302"/>
                    <a:pt x="17392" y="4782"/>
                    <a:pt x="18935" y="4131"/>
                  </a:cubicBezTo>
                  <a:cubicBezTo>
                    <a:pt x="20478" y="3480"/>
                    <a:pt x="21600" y="2700"/>
                    <a:pt x="21600" y="1919"/>
                  </a:cubicBezTo>
                  <a:cubicBezTo>
                    <a:pt x="21600" y="1138"/>
                    <a:pt x="20478" y="357"/>
                    <a:pt x="19216" y="97"/>
                  </a:cubicBezTo>
                  <a:cubicBezTo>
                    <a:pt x="17953" y="-163"/>
                    <a:pt x="16551" y="97"/>
                    <a:pt x="15569" y="878"/>
                  </a:cubicBezTo>
                  <a:cubicBezTo>
                    <a:pt x="14587" y="1659"/>
                    <a:pt x="14026" y="2960"/>
                    <a:pt x="14727" y="5823"/>
                  </a:cubicBezTo>
                  <a:cubicBezTo>
                    <a:pt x="15429" y="8685"/>
                    <a:pt x="17392" y="13109"/>
                    <a:pt x="18795" y="15972"/>
                  </a:cubicBezTo>
                  <a:cubicBezTo>
                    <a:pt x="20197" y="18835"/>
                    <a:pt x="21039" y="20136"/>
                    <a:pt x="20758" y="20786"/>
                  </a:cubicBezTo>
                  <a:cubicBezTo>
                    <a:pt x="20478" y="21437"/>
                    <a:pt x="19075" y="21437"/>
                    <a:pt x="17392" y="21437"/>
                  </a:cubicBezTo>
                  <a:cubicBezTo>
                    <a:pt x="15709" y="21437"/>
                    <a:pt x="13745" y="21437"/>
                    <a:pt x="11782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5734993" y="5430188"/>
              <a:ext cx="253057" cy="778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22" fill="norm" stroke="1" extrusionOk="0">
                  <a:moveTo>
                    <a:pt x="21520" y="976"/>
                  </a:moveTo>
                  <a:cubicBezTo>
                    <a:pt x="17740" y="449"/>
                    <a:pt x="13960" y="-78"/>
                    <a:pt x="10630" y="10"/>
                  </a:cubicBezTo>
                  <a:cubicBezTo>
                    <a:pt x="7300" y="98"/>
                    <a:pt x="4420" y="800"/>
                    <a:pt x="2710" y="1298"/>
                  </a:cubicBezTo>
                  <a:cubicBezTo>
                    <a:pt x="1000" y="1795"/>
                    <a:pt x="460" y="2088"/>
                    <a:pt x="910" y="2644"/>
                  </a:cubicBezTo>
                  <a:cubicBezTo>
                    <a:pt x="1360" y="3200"/>
                    <a:pt x="2800" y="4020"/>
                    <a:pt x="5050" y="4663"/>
                  </a:cubicBezTo>
                  <a:cubicBezTo>
                    <a:pt x="7300" y="5307"/>
                    <a:pt x="10360" y="5776"/>
                    <a:pt x="12520" y="6332"/>
                  </a:cubicBezTo>
                  <a:cubicBezTo>
                    <a:pt x="14680" y="6888"/>
                    <a:pt x="15940" y="7532"/>
                    <a:pt x="15760" y="8176"/>
                  </a:cubicBezTo>
                  <a:cubicBezTo>
                    <a:pt x="15580" y="8820"/>
                    <a:pt x="13960" y="9463"/>
                    <a:pt x="11800" y="10166"/>
                  </a:cubicBezTo>
                  <a:cubicBezTo>
                    <a:pt x="9640" y="10868"/>
                    <a:pt x="6940" y="11629"/>
                    <a:pt x="5230" y="12156"/>
                  </a:cubicBezTo>
                  <a:cubicBezTo>
                    <a:pt x="3520" y="12683"/>
                    <a:pt x="2800" y="12976"/>
                    <a:pt x="2530" y="13268"/>
                  </a:cubicBezTo>
                  <a:cubicBezTo>
                    <a:pt x="2260" y="13561"/>
                    <a:pt x="2440" y="13854"/>
                    <a:pt x="2890" y="14410"/>
                  </a:cubicBezTo>
                  <a:cubicBezTo>
                    <a:pt x="3340" y="14966"/>
                    <a:pt x="4060" y="15785"/>
                    <a:pt x="3790" y="16722"/>
                  </a:cubicBezTo>
                  <a:cubicBezTo>
                    <a:pt x="3520" y="17659"/>
                    <a:pt x="2260" y="18712"/>
                    <a:pt x="1360" y="19385"/>
                  </a:cubicBezTo>
                  <a:cubicBezTo>
                    <a:pt x="460" y="20059"/>
                    <a:pt x="-80" y="20351"/>
                    <a:pt x="10" y="20615"/>
                  </a:cubicBezTo>
                  <a:cubicBezTo>
                    <a:pt x="100" y="20878"/>
                    <a:pt x="820" y="21112"/>
                    <a:pt x="2890" y="21259"/>
                  </a:cubicBezTo>
                  <a:cubicBezTo>
                    <a:pt x="4960" y="21405"/>
                    <a:pt x="8380" y="21463"/>
                    <a:pt x="1180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4950084" y="6298793"/>
              <a:ext cx="180717" cy="16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629" fill="norm" stroke="1" extrusionOk="0">
                  <a:moveTo>
                    <a:pt x="11514" y="8721"/>
                  </a:moveTo>
                  <a:cubicBezTo>
                    <a:pt x="10769" y="7641"/>
                    <a:pt x="10025" y="6561"/>
                    <a:pt x="9528" y="4941"/>
                  </a:cubicBezTo>
                  <a:cubicBezTo>
                    <a:pt x="9031" y="3321"/>
                    <a:pt x="8783" y="1161"/>
                    <a:pt x="8038" y="351"/>
                  </a:cubicBezTo>
                  <a:cubicBezTo>
                    <a:pt x="7294" y="-459"/>
                    <a:pt x="6052" y="81"/>
                    <a:pt x="4438" y="2511"/>
                  </a:cubicBezTo>
                  <a:cubicBezTo>
                    <a:pt x="2825" y="4941"/>
                    <a:pt x="838" y="9261"/>
                    <a:pt x="218" y="12771"/>
                  </a:cubicBezTo>
                  <a:cubicBezTo>
                    <a:pt x="-403" y="16281"/>
                    <a:pt x="342" y="18981"/>
                    <a:pt x="1956" y="20061"/>
                  </a:cubicBezTo>
                  <a:cubicBezTo>
                    <a:pt x="3569" y="21141"/>
                    <a:pt x="6052" y="20601"/>
                    <a:pt x="8287" y="19116"/>
                  </a:cubicBezTo>
                  <a:cubicBezTo>
                    <a:pt x="10521" y="17631"/>
                    <a:pt x="12507" y="15201"/>
                    <a:pt x="13749" y="13311"/>
                  </a:cubicBezTo>
                  <a:cubicBezTo>
                    <a:pt x="14990" y="11421"/>
                    <a:pt x="15487" y="10071"/>
                    <a:pt x="15735" y="10071"/>
                  </a:cubicBezTo>
                  <a:cubicBezTo>
                    <a:pt x="15983" y="10071"/>
                    <a:pt x="15983" y="11421"/>
                    <a:pt x="16231" y="12771"/>
                  </a:cubicBezTo>
                  <a:cubicBezTo>
                    <a:pt x="16480" y="14121"/>
                    <a:pt x="16976" y="15471"/>
                    <a:pt x="17845" y="16416"/>
                  </a:cubicBezTo>
                  <a:cubicBezTo>
                    <a:pt x="18714" y="17361"/>
                    <a:pt x="19956" y="17901"/>
                    <a:pt x="21197" y="18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5157937" y="6298254"/>
              <a:ext cx="101074" cy="15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9" h="21190" fill="norm" stroke="1" extrusionOk="0">
                  <a:moveTo>
                    <a:pt x="19085" y="1579"/>
                  </a:moveTo>
                  <a:cubicBezTo>
                    <a:pt x="14765" y="727"/>
                    <a:pt x="10445" y="-126"/>
                    <a:pt x="7205" y="16"/>
                  </a:cubicBezTo>
                  <a:cubicBezTo>
                    <a:pt x="3965" y="158"/>
                    <a:pt x="1805" y="1295"/>
                    <a:pt x="725" y="2716"/>
                  </a:cubicBezTo>
                  <a:cubicBezTo>
                    <a:pt x="-355" y="4137"/>
                    <a:pt x="-355" y="5842"/>
                    <a:pt x="1589" y="7406"/>
                  </a:cubicBezTo>
                  <a:cubicBezTo>
                    <a:pt x="3533" y="8969"/>
                    <a:pt x="7421" y="10390"/>
                    <a:pt x="11093" y="11811"/>
                  </a:cubicBezTo>
                  <a:cubicBezTo>
                    <a:pt x="14765" y="13232"/>
                    <a:pt x="18221" y="14653"/>
                    <a:pt x="19733" y="16074"/>
                  </a:cubicBezTo>
                  <a:cubicBezTo>
                    <a:pt x="21245" y="17495"/>
                    <a:pt x="20813" y="18916"/>
                    <a:pt x="18653" y="19911"/>
                  </a:cubicBezTo>
                  <a:cubicBezTo>
                    <a:pt x="16493" y="20906"/>
                    <a:pt x="12605" y="21474"/>
                    <a:pt x="11309" y="21048"/>
                  </a:cubicBezTo>
                  <a:cubicBezTo>
                    <a:pt x="10013" y="20621"/>
                    <a:pt x="11309" y="19200"/>
                    <a:pt x="12605" y="17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5308667" y="6311727"/>
              <a:ext cx="82483" cy="144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346" fill="norm" stroke="1" extrusionOk="0">
                  <a:moveTo>
                    <a:pt x="21043" y="3503"/>
                  </a:moveTo>
                  <a:cubicBezTo>
                    <a:pt x="19963" y="1937"/>
                    <a:pt x="18883" y="372"/>
                    <a:pt x="16453" y="59"/>
                  </a:cubicBezTo>
                  <a:cubicBezTo>
                    <a:pt x="14023" y="-254"/>
                    <a:pt x="10243" y="685"/>
                    <a:pt x="7003" y="2563"/>
                  </a:cubicBezTo>
                  <a:cubicBezTo>
                    <a:pt x="3763" y="4442"/>
                    <a:pt x="1063" y="7259"/>
                    <a:pt x="253" y="10233"/>
                  </a:cubicBezTo>
                  <a:cubicBezTo>
                    <a:pt x="-557" y="13207"/>
                    <a:pt x="523" y="16337"/>
                    <a:pt x="4303" y="18216"/>
                  </a:cubicBezTo>
                  <a:cubicBezTo>
                    <a:pt x="8083" y="20094"/>
                    <a:pt x="14563" y="20720"/>
                    <a:pt x="21043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5435080" y="6344716"/>
              <a:ext cx="184671" cy="12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679" fill="norm" stroke="1" extrusionOk="0">
                  <a:moveTo>
                    <a:pt x="3006" y="8004"/>
                  </a:moveTo>
                  <a:cubicBezTo>
                    <a:pt x="1779" y="8358"/>
                    <a:pt x="551" y="8713"/>
                    <a:pt x="429" y="8358"/>
                  </a:cubicBezTo>
                  <a:cubicBezTo>
                    <a:pt x="306" y="8004"/>
                    <a:pt x="1288" y="6942"/>
                    <a:pt x="2392" y="5172"/>
                  </a:cubicBezTo>
                  <a:cubicBezTo>
                    <a:pt x="3497" y="3401"/>
                    <a:pt x="4724" y="922"/>
                    <a:pt x="4724" y="214"/>
                  </a:cubicBezTo>
                  <a:cubicBezTo>
                    <a:pt x="4724" y="-494"/>
                    <a:pt x="3497" y="568"/>
                    <a:pt x="2392" y="3224"/>
                  </a:cubicBezTo>
                  <a:cubicBezTo>
                    <a:pt x="1288" y="5880"/>
                    <a:pt x="306" y="10129"/>
                    <a:pt x="60" y="13139"/>
                  </a:cubicBezTo>
                  <a:cubicBezTo>
                    <a:pt x="-185" y="16149"/>
                    <a:pt x="306" y="17919"/>
                    <a:pt x="1779" y="19158"/>
                  </a:cubicBezTo>
                  <a:cubicBezTo>
                    <a:pt x="3251" y="20398"/>
                    <a:pt x="5706" y="21106"/>
                    <a:pt x="7670" y="20398"/>
                  </a:cubicBezTo>
                  <a:cubicBezTo>
                    <a:pt x="9633" y="19690"/>
                    <a:pt x="11106" y="17565"/>
                    <a:pt x="11965" y="15440"/>
                  </a:cubicBezTo>
                  <a:cubicBezTo>
                    <a:pt x="12824" y="13316"/>
                    <a:pt x="13070" y="11191"/>
                    <a:pt x="12824" y="10837"/>
                  </a:cubicBezTo>
                  <a:cubicBezTo>
                    <a:pt x="12579" y="10483"/>
                    <a:pt x="11842" y="11899"/>
                    <a:pt x="11351" y="13493"/>
                  </a:cubicBezTo>
                  <a:cubicBezTo>
                    <a:pt x="10860" y="15086"/>
                    <a:pt x="10615" y="16857"/>
                    <a:pt x="10860" y="17034"/>
                  </a:cubicBezTo>
                  <a:cubicBezTo>
                    <a:pt x="11106" y="17211"/>
                    <a:pt x="11842" y="15795"/>
                    <a:pt x="12333" y="14024"/>
                  </a:cubicBezTo>
                  <a:cubicBezTo>
                    <a:pt x="12824" y="12254"/>
                    <a:pt x="13070" y="10129"/>
                    <a:pt x="13438" y="8181"/>
                  </a:cubicBezTo>
                  <a:cubicBezTo>
                    <a:pt x="13806" y="6234"/>
                    <a:pt x="14297" y="4463"/>
                    <a:pt x="15156" y="3578"/>
                  </a:cubicBezTo>
                  <a:cubicBezTo>
                    <a:pt x="16015" y="2693"/>
                    <a:pt x="17242" y="2693"/>
                    <a:pt x="18347" y="5349"/>
                  </a:cubicBezTo>
                  <a:cubicBezTo>
                    <a:pt x="19451" y="8004"/>
                    <a:pt x="20433" y="13316"/>
                    <a:pt x="21415" y="18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5633300" y="6170915"/>
              <a:ext cx="124034" cy="326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59" fill="norm" stroke="1" extrusionOk="0">
                  <a:moveTo>
                    <a:pt x="14131" y="16160"/>
                  </a:moveTo>
                  <a:cubicBezTo>
                    <a:pt x="13399" y="15468"/>
                    <a:pt x="12667" y="14776"/>
                    <a:pt x="11385" y="14430"/>
                  </a:cubicBezTo>
                  <a:cubicBezTo>
                    <a:pt x="10104" y="14084"/>
                    <a:pt x="8273" y="14084"/>
                    <a:pt x="6260" y="14707"/>
                  </a:cubicBezTo>
                  <a:cubicBezTo>
                    <a:pt x="4246" y="15330"/>
                    <a:pt x="2050" y="16576"/>
                    <a:pt x="951" y="17545"/>
                  </a:cubicBezTo>
                  <a:cubicBezTo>
                    <a:pt x="-147" y="18514"/>
                    <a:pt x="-147" y="19207"/>
                    <a:pt x="219" y="19899"/>
                  </a:cubicBezTo>
                  <a:cubicBezTo>
                    <a:pt x="585" y="20591"/>
                    <a:pt x="1317" y="21284"/>
                    <a:pt x="3514" y="21353"/>
                  </a:cubicBezTo>
                  <a:cubicBezTo>
                    <a:pt x="5711" y="21422"/>
                    <a:pt x="9372" y="20868"/>
                    <a:pt x="12484" y="19276"/>
                  </a:cubicBezTo>
                  <a:cubicBezTo>
                    <a:pt x="15595" y="17684"/>
                    <a:pt x="18158" y="15053"/>
                    <a:pt x="19622" y="12007"/>
                  </a:cubicBezTo>
                  <a:cubicBezTo>
                    <a:pt x="21087" y="8960"/>
                    <a:pt x="21453" y="5499"/>
                    <a:pt x="21453" y="3353"/>
                  </a:cubicBezTo>
                  <a:cubicBezTo>
                    <a:pt x="21453" y="1207"/>
                    <a:pt x="21087" y="376"/>
                    <a:pt x="19989" y="99"/>
                  </a:cubicBezTo>
                  <a:cubicBezTo>
                    <a:pt x="18890" y="-178"/>
                    <a:pt x="17060" y="99"/>
                    <a:pt x="15595" y="1276"/>
                  </a:cubicBezTo>
                  <a:cubicBezTo>
                    <a:pt x="14131" y="2453"/>
                    <a:pt x="13033" y="4530"/>
                    <a:pt x="12850" y="7368"/>
                  </a:cubicBezTo>
                  <a:cubicBezTo>
                    <a:pt x="12667" y="10207"/>
                    <a:pt x="13399" y="13807"/>
                    <a:pt x="14497" y="16022"/>
                  </a:cubicBezTo>
                  <a:cubicBezTo>
                    <a:pt x="15595" y="18237"/>
                    <a:pt x="17060" y="19068"/>
                    <a:pt x="18524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5778500" y="6398912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Shape"/>
            <p:cNvSpPr/>
            <p:nvPr/>
          </p:nvSpPr>
          <p:spPr>
            <a:xfrm>
              <a:off x="5803899" y="6350228"/>
              <a:ext cx="127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0800"/>
                    <a:pt x="0" y="0"/>
                    <a:pt x="0" y="0"/>
                  </a:cubicBezTo>
                  <a:cubicBezTo>
                    <a:pt x="0" y="0"/>
                    <a:pt x="10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845799" y="6351198"/>
              <a:ext cx="245057" cy="240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315" fill="norm" stroke="1" extrusionOk="0">
                  <a:moveTo>
                    <a:pt x="1308" y="4234"/>
                  </a:moveTo>
                  <a:cubicBezTo>
                    <a:pt x="1490" y="5173"/>
                    <a:pt x="1671" y="6112"/>
                    <a:pt x="1399" y="7427"/>
                  </a:cubicBezTo>
                  <a:cubicBezTo>
                    <a:pt x="1127" y="8742"/>
                    <a:pt x="401" y="10432"/>
                    <a:pt x="128" y="10714"/>
                  </a:cubicBezTo>
                  <a:cubicBezTo>
                    <a:pt x="-144" y="10996"/>
                    <a:pt x="38" y="9869"/>
                    <a:pt x="491" y="8084"/>
                  </a:cubicBezTo>
                  <a:cubicBezTo>
                    <a:pt x="945" y="6300"/>
                    <a:pt x="1671" y="3858"/>
                    <a:pt x="2397" y="2262"/>
                  </a:cubicBezTo>
                  <a:cubicBezTo>
                    <a:pt x="3123" y="665"/>
                    <a:pt x="3849" y="-86"/>
                    <a:pt x="4485" y="8"/>
                  </a:cubicBezTo>
                  <a:cubicBezTo>
                    <a:pt x="5120" y="102"/>
                    <a:pt x="5664" y="1041"/>
                    <a:pt x="6118" y="2450"/>
                  </a:cubicBezTo>
                  <a:cubicBezTo>
                    <a:pt x="6572" y="3858"/>
                    <a:pt x="6935" y="5737"/>
                    <a:pt x="8296" y="7239"/>
                  </a:cubicBezTo>
                  <a:cubicBezTo>
                    <a:pt x="9658" y="8742"/>
                    <a:pt x="12017" y="9869"/>
                    <a:pt x="13651" y="10244"/>
                  </a:cubicBezTo>
                  <a:cubicBezTo>
                    <a:pt x="15285" y="10620"/>
                    <a:pt x="16192" y="10244"/>
                    <a:pt x="16737" y="9117"/>
                  </a:cubicBezTo>
                  <a:cubicBezTo>
                    <a:pt x="17281" y="7991"/>
                    <a:pt x="17463" y="6112"/>
                    <a:pt x="17190" y="4891"/>
                  </a:cubicBezTo>
                  <a:cubicBezTo>
                    <a:pt x="16918" y="3671"/>
                    <a:pt x="16192" y="3107"/>
                    <a:pt x="15194" y="2825"/>
                  </a:cubicBezTo>
                  <a:cubicBezTo>
                    <a:pt x="14195" y="2544"/>
                    <a:pt x="12925" y="2544"/>
                    <a:pt x="12653" y="2919"/>
                  </a:cubicBezTo>
                  <a:cubicBezTo>
                    <a:pt x="12380" y="3295"/>
                    <a:pt x="13106" y="4046"/>
                    <a:pt x="13923" y="4516"/>
                  </a:cubicBezTo>
                  <a:cubicBezTo>
                    <a:pt x="14740" y="4985"/>
                    <a:pt x="15648" y="5173"/>
                    <a:pt x="16737" y="6112"/>
                  </a:cubicBezTo>
                  <a:cubicBezTo>
                    <a:pt x="17826" y="7051"/>
                    <a:pt x="19096" y="8742"/>
                    <a:pt x="20004" y="10714"/>
                  </a:cubicBezTo>
                  <a:cubicBezTo>
                    <a:pt x="20911" y="12686"/>
                    <a:pt x="21456" y="14940"/>
                    <a:pt x="20548" y="16818"/>
                  </a:cubicBezTo>
                  <a:cubicBezTo>
                    <a:pt x="19641" y="18697"/>
                    <a:pt x="17281" y="20199"/>
                    <a:pt x="15012" y="20857"/>
                  </a:cubicBezTo>
                  <a:cubicBezTo>
                    <a:pt x="12743" y="21514"/>
                    <a:pt x="10565" y="21326"/>
                    <a:pt x="8387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9169399" y="5510020"/>
              <a:ext cx="196497" cy="742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535" fill="norm" stroke="1" extrusionOk="0">
                  <a:moveTo>
                    <a:pt x="15006" y="733"/>
                  </a:moveTo>
                  <a:cubicBezTo>
                    <a:pt x="15461" y="426"/>
                    <a:pt x="15916" y="119"/>
                    <a:pt x="16712" y="27"/>
                  </a:cubicBezTo>
                  <a:cubicBezTo>
                    <a:pt x="17507" y="-65"/>
                    <a:pt x="18644" y="58"/>
                    <a:pt x="19667" y="641"/>
                  </a:cubicBezTo>
                  <a:cubicBezTo>
                    <a:pt x="20691" y="1224"/>
                    <a:pt x="21600" y="2267"/>
                    <a:pt x="20804" y="3463"/>
                  </a:cubicBezTo>
                  <a:cubicBezTo>
                    <a:pt x="20008" y="4660"/>
                    <a:pt x="17507" y="6010"/>
                    <a:pt x="15802" y="7513"/>
                  </a:cubicBezTo>
                  <a:cubicBezTo>
                    <a:pt x="14097" y="9017"/>
                    <a:pt x="13187" y="10674"/>
                    <a:pt x="13415" y="12024"/>
                  </a:cubicBezTo>
                  <a:cubicBezTo>
                    <a:pt x="13642" y="13374"/>
                    <a:pt x="15006" y="14417"/>
                    <a:pt x="16257" y="15491"/>
                  </a:cubicBezTo>
                  <a:cubicBezTo>
                    <a:pt x="17507" y="16565"/>
                    <a:pt x="18644" y="17669"/>
                    <a:pt x="18644" y="18498"/>
                  </a:cubicBezTo>
                  <a:cubicBezTo>
                    <a:pt x="18644" y="19326"/>
                    <a:pt x="17507" y="19878"/>
                    <a:pt x="14211" y="20338"/>
                  </a:cubicBezTo>
                  <a:cubicBezTo>
                    <a:pt x="10914" y="20799"/>
                    <a:pt x="5457" y="21167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6076950" y="6049662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616700" y="6043312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6" y="14400"/>
                    <a:pt x="3273" y="7200"/>
                    <a:pt x="6873" y="3600"/>
                  </a:cubicBezTo>
                  <a:cubicBezTo>
                    <a:pt x="10473" y="0"/>
                    <a:pt x="160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7048500" y="6075062"/>
              <a:ext cx="215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0"/>
                    <a:pt x="10165" y="0"/>
                    <a:pt x="13765" y="3600"/>
                  </a:cubicBezTo>
                  <a:cubicBezTo>
                    <a:pt x="17365" y="7200"/>
                    <a:pt x="19482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7696200" y="6106812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8235950" y="6119461"/>
              <a:ext cx="1968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555" y="11670"/>
                    <a:pt x="5110" y="3363"/>
                    <a:pt x="8710" y="870"/>
                  </a:cubicBezTo>
                  <a:cubicBezTo>
                    <a:pt x="12310" y="-1622"/>
                    <a:pt x="1695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8909050" y="6176662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6781800" y="5167012"/>
              <a:ext cx="12700" cy="147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112"/>
                    <a:pt x="14400" y="2225"/>
                    <a:pt x="12600" y="3415"/>
                  </a:cubicBezTo>
                  <a:cubicBezTo>
                    <a:pt x="10800" y="4604"/>
                    <a:pt x="10800" y="5871"/>
                    <a:pt x="10800" y="7154"/>
                  </a:cubicBezTo>
                  <a:cubicBezTo>
                    <a:pt x="10800" y="8436"/>
                    <a:pt x="10800" y="9734"/>
                    <a:pt x="10800" y="11001"/>
                  </a:cubicBezTo>
                  <a:cubicBezTo>
                    <a:pt x="10800" y="12268"/>
                    <a:pt x="10800" y="13504"/>
                    <a:pt x="12600" y="14663"/>
                  </a:cubicBezTo>
                  <a:cubicBezTo>
                    <a:pt x="14400" y="15821"/>
                    <a:pt x="18000" y="16903"/>
                    <a:pt x="16200" y="18046"/>
                  </a:cubicBezTo>
                  <a:cubicBezTo>
                    <a:pt x="14400" y="19190"/>
                    <a:pt x="7200" y="203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7709263" y="5198762"/>
              <a:ext cx="44088" cy="132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18338" y="0"/>
                  </a:moveTo>
                  <a:cubicBezTo>
                    <a:pt x="17310" y="1212"/>
                    <a:pt x="16281" y="2423"/>
                    <a:pt x="15767" y="3790"/>
                  </a:cubicBezTo>
                  <a:cubicBezTo>
                    <a:pt x="15253" y="5158"/>
                    <a:pt x="15253" y="6681"/>
                    <a:pt x="15253" y="8187"/>
                  </a:cubicBezTo>
                  <a:cubicBezTo>
                    <a:pt x="15253" y="9692"/>
                    <a:pt x="15253" y="11181"/>
                    <a:pt x="13195" y="12513"/>
                  </a:cubicBezTo>
                  <a:cubicBezTo>
                    <a:pt x="11138" y="13846"/>
                    <a:pt x="7024" y="15023"/>
                    <a:pt x="4453" y="16287"/>
                  </a:cubicBezTo>
                  <a:cubicBezTo>
                    <a:pt x="1881" y="17550"/>
                    <a:pt x="853" y="18900"/>
                    <a:pt x="338" y="19713"/>
                  </a:cubicBezTo>
                  <a:cubicBezTo>
                    <a:pt x="-176" y="20527"/>
                    <a:pt x="-176" y="20804"/>
                    <a:pt x="853" y="21029"/>
                  </a:cubicBezTo>
                  <a:cubicBezTo>
                    <a:pt x="1881" y="21254"/>
                    <a:pt x="3938" y="21427"/>
                    <a:pt x="7538" y="21513"/>
                  </a:cubicBezTo>
                  <a:cubicBezTo>
                    <a:pt x="11138" y="21600"/>
                    <a:pt x="16281" y="21600"/>
                    <a:pt x="21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8538072" y="5211462"/>
              <a:ext cx="59828" cy="120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21052" y="0"/>
                  </a:moveTo>
                  <a:cubicBezTo>
                    <a:pt x="19562" y="985"/>
                    <a:pt x="18073" y="1971"/>
                    <a:pt x="17328" y="3240"/>
                  </a:cubicBezTo>
                  <a:cubicBezTo>
                    <a:pt x="16583" y="4509"/>
                    <a:pt x="16583" y="6063"/>
                    <a:pt x="16211" y="7636"/>
                  </a:cubicBezTo>
                  <a:cubicBezTo>
                    <a:pt x="15838" y="9208"/>
                    <a:pt x="15093" y="10800"/>
                    <a:pt x="13604" y="12183"/>
                  </a:cubicBezTo>
                  <a:cubicBezTo>
                    <a:pt x="12114" y="13566"/>
                    <a:pt x="9880" y="14741"/>
                    <a:pt x="7273" y="15973"/>
                  </a:cubicBezTo>
                  <a:cubicBezTo>
                    <a:pt x="4666" y="17204"/>
                    <a:pt x="1686" y="18493"/>
                    <a:pt x="569" y="19440"/>
                  </a:cubicBezTo>
                  <a:cubicBezTo>
                    <a:pt x="-548" y="20387"/>
                    <a:pt x="197" y="20994"/>
                    <a:pt x="9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6654800" y="367476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6424108" y="3338212"/>
              <a:ext cx="230692" cy="38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3" fill="norm" stroke="1" extrusionOk="0">
                  <a:moveTo>
                    <a:pt x="20223" y="20407"/>
                  </a:moveTo>
                  <a:cubicBezTo>
                    <a:pt x="20026" y="21003"/>
                    <a:pt x="19830" y="21600"/>
                    <a:pt x="19830" y="21421"/>
                  </a:cubicBezTo>
                  <a:cubicBezTo>
                    <a:pt x="19830" y="21242"/>
                    <a:pt x="20026" y="20287"/>
                    <a:pt x="20321" y="18139"/>
                  </a:cubicBezTo>
                  <a:cubicBezTo>
                    <a:pt x="20616" y="15991"/>
                    <a:pt x="21008" y="12650"/>
                    <a:pt x="21205" y="10681"/>
                  </a:cubicBezTo>
                  <a:cubicBezTo>
                    <a:pt x="21401" y="8712"/>
                    <a:pt x="21401" y="8115"/>
                    <a:pt x="21401" y="7518"/>
                  </a:cubicBezTo>
                  <a:cubicBezTo>
                    <a:pt x="21401" y="6922"/>
                    <a:pt x="21401" y="6325"/>
                    <a:pt x="20812" y="6086"/>
                  </a:cubicBezTo>
                  <a:cubicBezTo>
                    <a:pt x="20223" y="5848"/>
                    <a:pt x="19045" y="5967"/>
                    <a:pt x="16688" y="5728"/>
                  </a:cubicBezTo>
                  <a:cubicBezTo>
                    <a:pt x="14332" y="5490"/>
                    <a:pt x="10797" y="4893"/>
                    <a:pt x="8441" y="4594"/>
                  </a:cubicBezTo>
                  <a:cubicBezTo>
                    <a:pt x="6085" y="4296"/>
                    <a:pt x="4906" y="4296"/>
                    <a:pt x="4317" y="4594"/>
                  </a:cubicBezTo>
                  <a:cubicBezTo>
                    <a:pt x="3728" y="4893"/>
                    <a:pt x="3728" y="5490"/>
                    <a:pt x="3630" y="6385"/>
                  </a:cubicBezTo>
                  <a:cubicBezTo>
                    <a:pt x="3532" y="7280"/>
                    <a:pt x="3336" y="8473"/>
                    <a:pt x="2746" y="9368"/>
                  </a:cubicBezTo>
                  <a:cubicBezTo>
                    <a:pt x="2157" y="10263"/>
                    <a:pt x="1176" y="10860"/>
                    <a:pt x="685" y="10800"/>
                  </a:cubicBezTo>
                  <a:cubicBezTo>
                    <a:pt x="194" y="10740"/>
                    <a:pt x="194" y="10024"/>
                    <a:pt x="194" y="9070"/>
                  </a:cubicBezTo>
                  <a:cubicBezTo>
                    <a:pt x="194" y="8115"/>
                    <a:pt x="194" y="6922"/>
                    <a:pt x="96" y="6027"/>
                  </a:cubicBezTo>
                  <a:cubicBezTo>
                    <a:pt x="-3" y="5131"/>
                    <a:pt x="-199" y="4535"/>
                    <a:pt x="586" y="3640"/>
                  </a:cubicBezTo>
                  <a:cubicBezTo>
                    <a:pt x="1372" y="2745"/>
                    <a:pt x="3139" y="1551"/>
                    <a:pt x="4514" y="895"/>
                  </a:cubicBezTo>
                  <a:cubicBezTo>
                    <a:pt x="5888" y="239"/>
                    <a:pt x="6870" y="119"/>
                    <a:pt x="78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5810250" y="3206534"/>
              <a:ext cx="196850" cy="217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6008"/>
                  </a:moveTo>
                  <a:cubicBezTo>
                    <a:pt x="0" y="4568"/>
                    <a:pt x="0" y="3128"/>
                    <a:pt x="697" y="2100"/>
                  </a:cubicBezTo>
                  <a:cubicBezTo>
                    <a:pt x="1394" y="1071"/>
                    <a:pt x="2787" y="454"/>
                    <a:pt x="4181" y="146"/>
                  </a:cubicBezTo>
                  <a:cubicBezTo>
                    <a:pt x="5574" y="-163"/>
                    <a:pt x="6968" y="-163"/>
                    <a:pt x="7781" y="1997"/>
                  </a:cubicBezTo>
                  <a:cubicBezTo>
                    <a:pt x="8594" y="4157"/>
                    <a:pt x="8826" y="8477"/>
                    <a:pt x="8710" y="11151"/>
                  </a:cubicBezTo>
                  <a:cubicBezTo>
                    <a:pt x="8594" y="13826"/>
                    <a:pt x="8129" y="14854"/>
                    <a:pt x="7665" y="16294"/>
                  </a:cubicBezTo>
                  <a:cubicBezTo>
                    <a:pt x="7200" y="17734"/>
                    <a:pt x="6735" y="19586"/>
                    <a:pt x="7084" y="20511"/>
                  </a:cubicBezTo>
                  <a:cubicBezTo>
                    <a:pt x="7432" y="21437"/>
                    <a:pt x="8594" y="21437"/>
                    <a:pt x="11148" y="19586"/>
                  </a:cubicBezTo>
                  <a:cubicBezTo>
                    <a:pt x="13703" y="17734"/>
                    <a:pt x="17652" y="14031"/>
                    <a:pt x="21600" y="10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5947938" y="3149828"/>
              <a:ext cx="138797" cy="168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31" fill="norm" stroke="1" extrusionOk="0">
                  <a:moveTo>
                    <a:pt x="9011" y="540"/>
                  </a:moveTo>
                  <a:cubicBezTo>
                    <a:pt x="7399" y="270"/>
                    <a:pt x="5787" y="0"/>
                    <a:pt x="4175" y="0"/>
                  </a:cubicBezTo>
                  <a:cubicBezTo>
                    <a:pt x="2563" y="0"/>
                    <a:pt x="952" y="270"/>
                    <a:pt x="307" y="1080"/>
                  </a:cubicBezTo>
                  <a:cubicBezTo>
                    <a:pt x="-338" y="1890"/>
                    <a:pt x="-16" y="3240"/>
                    <a:pt x="1758" y="4590"/>
                  </a:cubicBezTo>
                  <a:cubicBezTo>
                    <a:pt x="3531" y="5940"/>
                    <a:pt x="6755" y="7290"/>
                    <a:pt x="9978" y="8775"/>
                  </a:cubicBezTo>
                  <a:cubicBezTo>
                    <a:pt x="13202" y="10260"/>
                    <a:pt x="16426" y="11880"/>
                    <a:pt x="18361" y="13365"/>
                  </a:cubicBezTo>
                  <a:cubicBezTo>
                    <a:pt x="20295" y="14850"/>
                    <a:pt x="20940" y="16200"/>
                    <a:pt x="21101" y="17550"/>
                  </a:cubicBezTo>
                  <a:cubicBezTo>
                    <a:pt x="21262" y="18900"/>
                    <a:pt x="20940" y="20250"/>
                    <a:pt x="19972" y="20925"/>
                  </a:cubicBezTo>
                  <a:cubicBezTo>
                    <a:pt x="19005" y="21600"/>
                    <a:pt x="17393" y="21600"/>
                    <a:pt x="15943" y="20925"/>
                  </a:cubicBezTo>
                  <a:cubicBezTo>
                    <a:pt x="14492" y="20250"/>
                    <a:pt x="13202" y="18900"/>
                    <a:pt x="11913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5934805" y="3090562"/>
              <a:ext cx="65945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779" y="21600"/>
                  </a:moveTo>
                  <a:cubicBezTo>
                    <a:pt x="104" y="18000"/>
                    <a:pt x="-571" y="14400"/>
                    <a:pt x="779" y="11520"/>
                  </a:cubicBezTo>
                  <a:cubicBezTo>
                    <a:pt x="2129" y="8640"/>
                    <a:pt x="5504" y="6480"/>
                    <a:pt x="9217" y="4680"/>
                  </a:cubicBezTo>
                  <a:cubicBezTo>
                    <a:pt x="12929" y="2880"/>
                    <a:pt x="16979" y="1440"/>
                    <a:pt x="210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5985218" y="2902405"/>
              <a:ext cx="167933" cy="20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169" fill="norm" stroke="1" extrusionOk="0">
                  <a:moveTo>
                    <a:pt x="3601" y="1740"/>
                  </a:moveTo>
                  <a:cubicBezTo>
                    <a:pt x="4951" y="7250"/>
                    <a:pt x="6301" y="12760"/>
                    <a:pt x="7651" y="16176"/>
                  </a:cubicBezTo>
                  <a:cubicBezTo>
                    <a:pt x="9001" y="19593"/>
                    <a:pt x="10351" y="20915"/>
                    <a:pt x="10621" y="21136"/>
                  </a:cubicBezTo>
                  <a:cubicBezTo>
                    <a:pt x="10891" y="21356"/>
                    <a:pt x="10081" y="20474"/>
                    <a:pt x="8191" y="18821"/>
                  </a:cubicBezTo>
                  <a:cubicBezTo>
                    <a:pt x="6301" y="17168"/>
                    <a:pt x="3331" y="14744"/>
                    <a:pt x="1711" y="12209"/>
                  </a:cubicBezTo>
                  <a:cubicBezTo>
                    <a:pt x="91" y="9674"/>
                    <a:pt x="-179" y="7029"/>
                    <a:pt x="91" y="5156"/>
                  </a:cubicBezTo>
                  <a:cubicBezTo>
                    <a:pt x="361" y="3283"/>
                    <a:pt x="1171" y="2180"/>
                    <a:pt x="2116" y="1299"/>
                  </a:cubicBezTo>
                  <a:cubicBezTo>
                    <a:pt x="3061" y="417"/>
                    <a:pt x="4141" y="-244"/>
                    <a:pt x="4951" y="87"/>
                  </a:cubicBezTo>
                  <a:cubicBezTo>
                    <a:pt x="5761" y="417"/>
                    <a:pt x="6301" y="1740"/>
                    <a:pt x="6976" y="3613"/>
                  </a:cubicBezTo>
                  <a:cubicBezTo>
                    <a:pt x="7651" y="5487"/>
                    <a:pt x="8461" y="7911"/>
                    <a:pt x="9001" y="10005"/>
                  </a:cubicBezTo>
                  <a:cubicBezTo>
                    <a:pt x="9541" y="12099"/>
                    <a:pt x="9811" y="13862"/>
                    <a:pt x="9946" y="14193"/>
                  </a:cubicBezTo>
                  <a:cubicBezTo>
                    <a:pt x="10081" y="14523"/>
                    <a:pt x="10081" y="13421"/>
                    <a:pt x="10081" y="12319"/>
                  </a:cubicBezTo>
                  <a:cubicBezTo>
                    <a:pt x="10081" y="11217"/>
                    <a:pt x="10081" y="10115"/>
                    <a:pt x="10486" y="9123"/>
                  </a:cubicBezTo>
                  <a:cubicBezTo>
                    <a:pt x="10891" y="8132"/>
                    <a:pt x="11701" y="7250"/>
                    <a:pt x="12781" y="7250"/>
                  </a:cubicBezTo>
                  <a:cubicBezTo>
                    <a:pt x="13861" y="7250"/>
                    <a:pt x="15211" y="8132"/>
                    <a:pt x="16696" y="9674"/>
                  </a:cubicBezTo>
                  <a:cubicBezTo>
                    <a:pt x="18181" y="11217"/>
                    <a:pt x="19801" y="13421"/>
                    <a:pt x="21421" y="15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6280150" y="3065162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6242050" y="2855612"/>
              <a:ext cx="698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929"/>
                    <a:pt x="0" y="5858"/>
                    <a:pt x="1636" y="9092"/>
                  </a:cubicBezTo>
                  <a:cubicBezTo>
                    <a:pt x="3273" y="12325"/>
                    <a:pt x="6545" y="15864"/>
                    <a:pt x="8509" y="17939"/>
                  </a:cubicBezTo>
                  <a:cubicBezTo>
                    <a:pt x="10473" y="20014"/>
                    <a:pt x="11127" y="20624"/>
                    <a:pt x="13091" y="20990"/>
                  </a:cubicBezTo>
                  <a:cubicBezTo>
                    <a:pt x="15055" y="21356"/>
                    <a:pt x="18327" y="214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6191250" y="3103262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6299200" y="3058812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6350000" y="2836562"/>
              <a:ext cx="508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353"/>
                    <a:pt x="3600" y="8707"/>
                    <a:pt x="7200" y="12307"/>
                  </a:cubicBezTo>
                  <a:cubicBezTo>
                    <a:pt x="10800" y="15907"/>
                    <a:pt x="16200" y="18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6432550" y="2954310"/>
              <a:ext cx="127000" cy="10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5" fill="norm" stroke="1" extrusionOk="0">
                  <a:moveTo>
                    <a:pt x="0" y="11348"/>
                  </a:moveTo>
                  <a:cubicBezTo>
                    <a:pt x="1080" y="12948"/>
                    <a:pt x="2160" y="14548"/>
                    <a:pt x="3780" y="13948"/>
                  </a:cubicBezTo>
                  <a:cubicBezTo>
                    <a:pt x="5400" y="13348"/>
                    <a:pt x="7560" y="10548"/>
                    <a:pt x="8820" y="7548"/>
                  </a:cubicBezTo>
                  <a:cubicBezTo>
                    <a:pt x="10080" y="4548"/>
                    <a:pt x="10440" y="1348"/>
                    <a:pt x="9540" y="348"/>
                  </a:cubicBezTo>
                  <a:cubicBezTo>
                    <a:pt x="8640" y="-652"/>
                    <a:pt x="6480" y="548"/>
                    <a:pt x="4680" y="3348"/>
                  </a:cubicBezTo>
                  <a:cubicBezTo>
                    <a:pt x="2880" y="6148"/>
                    <a:pt x="1440" y="10548"/>
                    <a:pt x="900" y="13748"/>
                  </a:cubicBezTo>
                  <a:cubicBezTo>
                    <a:pt x="360" y="16948"/>
                    <a:pt x="720" y="18948"/>
                    <a:pt x="3240" y="19948"/>
                  </a:cubicBezTo>
                  <a:cubicBezTo>
                    <a:pt x="5760" y="20948"/>
                    <a:pt x="10440" y="20948"/>
                    <a:pt x="13860" y="20148"/>
                  </a:cubicBezTo>
                  <a:cubicBezTo>
                    <a:pt x="17280" y="19348"/>
                    <a:pt x="19440" y="17748"/>
                    <a:pt x="21600" y="16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7201325" y="3301675"/>
              <a:ext cx="132925" cy="42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14" fill="norm" stroke="1" extrusionOk="0">
                  <a:moveTo>
                    <a:pt x="4045" y="21414"/>
                  </a:moveTo>
                  <a:cubicBezTo>
                    <a:pt x="4731" y="17885"/>
                    <a:pt x="5417" y="14357"/>
                    <a:pt x="5760" y="10667"/>
                  </a:cubicBezTo>
                  <a:cubicBezTo>
                    <a:pt x="6102" y="6978"/>
                    <a:pt x="6102" y="3129"/>
                    <a:pt x="5760" y="2273"/>
                  </a:cubicBezTo>
                  <a:cubicBezTo>
                    <a:pt x="5417" y="1418"/>
                    <a:pt x="4731" y="3557"/>
                    <a:pt x="4217" y="4893"/>
                  </a:cubicBezTo>
                  <a:cubicBezTo>
                    <a:pt x="3702" y="6230"/>
                    <a:pt x="3360" y="6764"/>
                    <a:pt x="2674" y="6818"/>
                  </a:cubicBezTo>
                  <a:cubicBezTo>
                    <a:pt x="1988" y="6871"/>
                    <a:pt x="960" y="6444"/>
                    <a:pt x="445" y="5642"/>
                  </a:cubicBezTo>
                  <a:cubicBezTo>
                    <a:pt x="-69" y="4840"/>
                    <a:pt x="-69" y="3664"/>
                    <a:pt x="102" y="2594"/>
                  </a:cubicBezTo>
                  <a:cubicBezTo>
                    <a:pt x="274" y="1525"/>
                    <a:pt x="617" y="563"/>
                    <a:pt x="1645" y="188"/>
                  </a:cubicBezTo>
                  <a:cubicBezTo>
                    <a:pt x="2674" y="-186"/>
                    <a:pt x="4388" y="28"/>
                    <a:pt x="7817" y="563"/>
                  </a:cubicBezTo>
                  <a:cubicBezTo>
                    <a:pt x="11245" y="1097"/>
                    <a:pt x="16388" y="1953"/>
                    <a:pt x="21531" y="2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7043145" y="2874626"/>
              <a:ext cx="139881" cy="304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454" fill="norm" stroke="1" extrusionOk="0">
                  <a:moveTo>
                    <a:pt x="11123" y="1791"/>
                  </a:moveTo>
                  <a:cubicBezTo>
                    <a:pt x="9870" y="1344"/>
                    <a:pt x="8618" y="897"/>
                    <a:pt x="7210" y="524"/>
                  </a:cubicBezTo>
                  <a:cubicBezTo>
                    <a:pt x="5801" y="152"/>
                    <a:pt x="4236" y="-146"/>
                    <a:pt x="3140" y="77"/>
                  </a:cubicBezTo>
                  <a:cubicBezTo>
                    <a:pt x="2044" y="301"/>
                    <a:pt x="1418" y="1046"/>
                    <a:pt x="792" y="2312"/>
                  </a:cubicBezTo>
                  <a:cubicBezTo>
                    <a:pt x="166" y="3578"/>
                    <a:pt x="-460" y="5366"/>
                    <a:pt x="479" y="6855"/>
                  </a:cubicBezTo>
                  <a:cubicBezTo>
                    <a:pt x="1418" y="8345"/>
                    <a:pt x="3923" y="9537"/>
                    <a:pt x="7523" y="10803"/>
                  </a:cubicBezTo>
                  <a:cubicBezTo>
                    <a:pt x="11123" y="12069"/>
                    <a:pt x="15818" y="13410"/>
                    <a:pt x="18323" y="14900"/>
                  </a:cubicBezTo>
                  <a:cubicBezTo>
                    <a:pt x="20827" y="16389"/>
                    <a:pt x="21140" y="18028"/>
                    <a:pt x="20201" y="19145"/>
                  </a:cubicBezTo>
                  <a:cubicBezTo>
                    <a:pt x="19262" y="20262"/>
                    <a:pt x="17070" y="20858"/>
                    <a:pt x="14879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7080250" y="2842912"/>
              <a:ext cx="1270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7213083" y="2836562"/>
              <a:ext cx="107471" cy="23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0956" fill="norm" stroke="1" extrusionOk="0">
                  <a:moveTo>
                    <a:pt x="8658" y="0"/>
                  </a:moveTo>
                  <a:cubicBezTo>
                    <a:pt x="4990" y="4629"/>
                    <a:pt x="1322" y="9257"/>
                    <a:pt x="303" y="12536"/>
                  </a:cubicBezTo>
                  <a:cubicBezTo>
                    <a:pt x="-716" y="15814"/>
                    <a:pt x="914" y="17743"/>
                    <a:pt x="3971" y="19189"/>
                  </a:cubicBezTo>
                  <a:cubicBezTo>
                    <a:pt x="7027" y="20636"/>
                    <a:pt x="11510" y="21600"/>
                    <a:pt x="14975" y="20443"/>
                  </a:cubicBezTo>
                  <a:cubicBezTo>
                    <a:pt x="18439" y="19286"/>
                    <a:pt x="20884" y="16007"/>
                    <a:pt x="20680" y="12729"/>
                  </a:cubicBezTo>
                  <a:cubicBezTo>
                    <a:pt x="20476" y="9450"/>
                    <a:pt x="17624" y="6171"/>
                    <a:pt x="14771" y="4146"/>
                  </a:cubicBezTo>
                  <a:cubicBezTo>
                    <a:pt x="11918" y="2121"/>
                    <a:pt x="9065" y="1350"/>
                    <a:pt x="6212" y="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7249254" y="2506362"/>
              <a:ext cx="173897" cy="22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4985" y="0"/>
                  </a:moveTo>
                  <a:cubicBezTo>
                    <a:pt x="5505" y="3668"/>
                    <a:pt x="6026" y="7336"/>
                    <a:pt x="6676" y="10596"/>
                  </a:cubicBezTo>
                  <a:cubicBezTo>
                    <a:pt x="7327" y="13857"/>
                    <a:pt x="8108" y="16709"/>
                    <a:pt x="8758" y="18645"/>
                  </a:cubicBezTo>
                  <a:cubicBezTo>
                    <a:pt x="9409" y="20581"/>
                    <a:pt x="9929" y="21600"/>
                    <a:pt x="9799" y="21600"/>
                  </a:cubicBezTo>
                  <a:cubicBezTo>
                    <a:pt x="9669" y="21600"/>
                    <a:pt x="8888" y="20581"/>
                    <a:pt x="7717" y="19155"/>
                  </a:cubicBezTo>
                  <a:cubicBezTo>
                    <a:pt x="6546" y="17728"/>
                    <a:pt x="4985" y="15894"/>
                    <a:pt x="3423" y="14366"/>
                  </a:cubicBezTo>
                  <a:cubicBezTo>
                    <a:pt x="1862" y="12838"/>
                    <a:pt x="300" y="11615"/>
                    <a:pt x="40" y="10291"/>
                  </a:cubicBezTo>
                  <a:cubicBezTo>
                    <a:pt x="-220" y="8966"/>
                    <a:pt x="821" y="7540"/>
                    <a:pt x="1862" y="6419"/>
                  </a:cubicBezTo>
                  <a:cubicBezTo>
                    <a:pt x="2903" y="5298"/>
                    <a:pt x="3944" y="4483"/>
                    <a:pt x="4985" y="3770"/>
                  </a:cubicBezTo>
                  <a:cubicBezTo>
                    <a:pt x="6026" y="3057"/>
                    <a:pt x="7067" y="2445"/>
                    <a:pt x="7717" y="2649"/>
                  </a:cubicBezTo>
                  <a:cubicBezTo>
                    <a:pt x="8368" y="2853"/>
                    <a:pt x="8628" y="3872"/>
                    <a:pt x="9279" y="6419"/>
                  </a:cubicBezTo>
                  <a:cubicBezTo>
                    <a:pt x="9929" y="8966"/>
                    <a:pt x="10970" y="13042"/>
                    <a:pt x="11751" y="15691"/>
                  </a:cubicBezTo>
                  <a:cubicBezTo>
                    <a:pt x="12532" y="18340"/>
                    <a:pt x="13052" y="19562"/>
                    <a:pt x="13313" y="19358"/>
                  </a:cubicBezTo>
                  <a:cubicBezTo>
                    <a:pt x="13573" y="19155"/>
                    <a:pt x="13573" y="17525"/>
                    <a:pt x="13573" y="15691"/>
                  </a:cubicBezTo>
                  <a:cubicBezTo>
                    <a:pt x="13573" y="13857"/>
                    <a:pt x="13573" y="11819"/>
                    <a:pt x="13963" y="10291"/>
                  </a:cubicBezTo>
                  <a:cubicBezTo>
                    <a:pt x="14353" y="8762"/>
                    <a:pt x="15134" y="7743"/>
                    <a:pt x="15785" y="7743"/>
                  </a:cubicBezTo>
                  <a:cubicBezTo>
                    <a:pt x="16435" y="7743"/>
                    <a:pt x="16956" y="8762"/>
                    <a:pt x="17867" y="11208"/>
                  </a:cubicBezTo>
                  <a:cubicBezTo>
                    <a:pt x="18778" y="13653"/>
                    <a:pt x="20079" y="17525"/>
                    <a:pt x="2138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7584793" y="2760362"/>
              <a:ext cx="98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349"/>
                    <a:pt x="-1585" y="10697"/>
                    <a:pt x="575" y="14297"/>
                  </a:cubicBezTo>
                  <a:cubicBezTo>
                    <a:pt x="2735" y="17897"/>
                    <a:pt x="11375" y="1974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7518400" y="2900062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7639050" y="2893712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7721600" y="2842912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7708900" y="274766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7772400" y="2563512"/>
              <a:ext cx="196850" cy="41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0"/>
                  </a:moveTo>
                  <a:cubicBezTo>
                    <a:pt x="232" y="3070"/>
                    <a:pt x="465" y="6140"/>
                    <a:pt x="1277" y="9429"/>
                  </a:cubicBezTo>
                  <a:cubicBezTo>
                    <a:pt x="2090" y="12719"/>
                    <a:pt x="3484" y="16227"/>
                    <a:pt x="4529" y="18256"/>
                  </a:cubicBezTo>
                  <a:cubicBezTo>
                    <a:pt x="5574" y="20284"/>
                    <a:pt x="6271" y="20832"/>
                    <a:pt x="7200" y="21161"/>
                  </a:cubicBezTo>
                  <a:cubicBezTo>
                    <a:pt x="8129" y="21490"/>
                    <a:pt x="9290" y="21600"/>
                    <a:pt x="10219" y="21436"/>
                  </a:cubicBezTo>
                  <a:cubicBezTo>
                    <a:pt x="11148" y="21271"/>
                    <a:pt x="11845" y="20832"/>
                    <a:pt x="12774" y="19681"/>
                  </a:cubicBezTo>
                  <a:cubicBezTo>
                    <a:pt x="13703" y="18530"/>
                    <a:pt x="14865" y="16666"/>
                    <a:pt x="15445" y="15460"/>
                  </a:cubicBezTo>
                  <a:cubicBezTo>
                    <a:pt x="16026" y="14254"/>
                    <a:pt x="16026" y="13706"/>
                    <a:pt x="15445" y="13377"/>
                  </a:cubicBezTo>
                  <a:cubicBezTo>
                    <a:pt x="14865" y="13048"/>
                    <a:pt x="13703" y="12938"/>
                    <a:pt x="12542" y="13267"/>
                  </a:cubicBezTo>
                  <a:cubicBezTo>
                    <a:pt x="11381" y="13596"/>
                    <a:pt x="10219" y="14363"/>
                    <a:pt x="9523" y="15131"/>
                  </a:cubicBezTo>
                  <a:cubicBezTo>
                    <a:pt x="8826" y="15898"/>
                    <a:pt x="8594" y="16666"/>
                    <a:pt x="8710" y="17324"/>
                  </a:cubicBezTo>
                  <a:cubicBezTo>
                    <a:pt x="8826" y="17982"/>
                    <a:pt x="9290" y="18530"/>
                    <a:pt x="11497" y="18475"/>
                  </a:cubicBezTo>
                  <a:cubicBezTo>
                    <a:pt x="13703" y="18420"/>
                    <a:pt x="17652" y="17762"/>
                    <a:pt x="21600" y="17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7793566" y="3509662"/>
              <a:ext cx="32173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7" y="21600"/>
                  </a:moveTo>
                  <a:cubicBezTo>
                    <a:pt x="568" y="21176"/>
                    <a:pt x="0" y="20753"/>
                    <a:pt x="0" y="19765"/>
                  </a:cubicBezTo>
                  <a:cubicBezTo>
                    <a:pt x="0" y="18776"/>
                    <a:pt x="568" y="17224"/>
                    <a:pt x="1563" y="15247"/>
                  </a:cubicBezTo>
                  <a:cubicBezTo>
                    <a:pt x="2558" y="13271"/>
                    <a:pt x="3979" y="10871"/>
                    <a:pt x="5613" y="9106"/>
                  </a:cubicBezTo>
                  <a:cubicBezTo>
                    <a:pt x="7247" y="7341"/>
                    <a:pt x="9095" y="6212"/>
                    <a:pt x="11795" y="4800"/>
                  </a:cubicBezTo>
                  <a:cubicBezTo>
                    <a:pt x="14495" y="3388"/>
                    <a:pt x="18047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8013700" y="3481268"/>
              <a:ext cx="138758" cy="118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835" fill="norm" stroke="1" extrusionOk="0">
                  <a:moveTo>
                    <a:pt x="0" y="527"/>
                  </a:moveTo>
                  <a:cubicBezTo>
                    <a:pt x="6218" y="154"/>
                    <a:pt x="12436" y="-218"/>
                    <a:pt x="16200" y="154"/>
                  </a:cubicBezTo>
                  <a:cubicBezTo>
                    <a:pt x="19964" y="527"/>
                    <a:pt x="21273" y="1644"/>
                    <a:pt x="21436" y="4065"/>
                  </a:cubicBezTo>
                  <a:cubicBezTo>
                    <a:pt x="21600" y="6485"/>
                    <a:pt x="20618" y="10210"/>
                    <a:pt x="19309" y="13561"/>
                  </a:cubicBezTo>
                  <a:cubicBezTo>
                    <a:pt x="18000" y="16913"/>
                    <a:pt x="16364" y="19892"/>
                    <a:pt x="16364" y="20637"/>
                  </a:cubicBezTo>
                  <a:cubicBezTo>
                    <a:pt x="16364" y="21382"/>
                    <a:pt x="18000" y="19892"/>
                    <a:pt x="19636" y="18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8235950" y="3313518"/>
              <a:ext cx="139700" cy="23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7524"/>
                  </a:moveTo>
                  <a:cubicBezTo>
                    <a:pt x="0" y="6551"/>
                    <a:pt x="0" y="5578"/>
                    <a:pt x="1309" y="4411"/>
                  </a:cubicBezTo>
                  <a:cubicBezTo>
                    <a:pt x="2618" y="3243"/>
                    <a:pt x="5236" y="1881"/>
                    <a:pt x="7364" y="1103"/>
                  </a:cubicBezTo>
                  <a:cubicBezTo>
                    <a:pt x="9491" y="324"/>
                    <a:pt x="11127" y="130"/>
                    <a:pt x="12764" y="32"/>
                  </a:cubicBezTo>
                  <a:cubicBezTo>
                    <a:pt x="14400" y="-65"/>
                    <a:pt x="16036" y="-65"/>
                    <a:pt x="17018" y="1881"/>
                  </a:cubicBezTo>
                  <a:cubicBezTo>
                    <a:pt x="18000" y="3827"/>
                    <a:pt x="18327" y="7719"/>
                    <a:pt x="18982" y="11319"/>
                  </a:cubicBezTo>
                  <a:cubicBezTo>
                    <a:pt x="19636" y="14919"/>
                    <a:pt x="20618" y="18227"/>
                    <a:pt x="216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8285204" y="3363612"/>
              <a:ext cx="15394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600" fill="norm" stroke="1" extrusionOk="0">
                  <a:moveTo>
                    <a:pt x="213" y="21600"/>
                  </a:moveTo>
                  <a:cubicBezTo>
                    <a:pt x="-79" y="19705"/>
                    <a:pt x="-371" y="17811"/>
                    <a:pt x="1526" y="15537"/>
                  </a:cubicBezTo>
                  <a:cubicBezTo>
                    <a:pt x="3424" y="13263"/>
                    <a:pt x="7510" y="10611"/>
                    <a:pt x="11159" y="7958"/>
                  </a:cubicBezTo>
                  <a:cubicBezTo>
                    <a:pt x="14807" y="5305"/>
                    <a:pt x="18018" y="2653"/>
                    <a:pt x="212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8440856" y="3281062"/>
              <a:ext cx="10280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8724" y="0"/>
                  </a:moveTo>
                  <a:cubicBezTo>
                    <a:pt x="6564" y="0"/>
                    <a:pt x="4404" y="0"/>
                    <a:pt x="2676" y="533"/>
                  </a:cubicBezTo>
                  <a:cubicBezTo>
                    <a:pt x="948" y="1067"/>
                    <a:pt x="-348" y="2133"/>
                    <a:pt x="84" y="3733"/>
                  </a:cubicBezTo>
                  <a:cubicBezTo>
                    <a:pt x="516" y="5333"/>
                    <a:pt x="2676" y="7467"/>
                    <a:pt x="5916" y="9333"/>
                  </a:cubicBezTo>
                  <a:cubicBezTo>
                    <a:pt x="9156" y="11200"/>
                    <a:pt x="13476" y="12800"/>
                    <a:pt x="16284" y="14133"/>
                  </a:cubicBezTo>
                  <a:cubicBezTo>
                    <a:pt x="19092" y="15467"/>
                    <a:pt x="20388" y="16533"/>
                    <a:pt x="20820" y="17733"/>
                  </a:cubicBezTo>
                  <a:cubicBezTo>
                    <a:pt x="21252" y="18933"/>
                    <a:pt x="20820" y="20267"/>
                    <a:pt x="19524" y="20933"/>
                  </a:cubicBezTo>
                  <a:cubicBezTo>
                    <a:pt x="18228" y="21600"/>
                    <a:pt x="16068" y="21600"/>
                    <a:pt x="139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8407400" y="3230262"/>
              <a:ext cx="889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6971"/>
                    <a:pt x="4114" y="12343"/>
                    <a:pt x="7714" y="8743"/>
                  </a:cubicBezTo>
                  <a:cubicBezTo>
                    <a:pt x="11314" y="5143"/>
                    <a:pt x="16457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8498013" y="3051332"/>
              <a:ext cx="195137" cy="169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54" fill="norm" stroke="1" extrusionOk="0">
                  <a:moveTo>
                    <a:pt x="3296" y="7343"/>
                  </a:moveTo>
                  <a:cubicBezTo>
                    <a:pt x="3296" y="6009"/>
                    <a:pt x="3296" y="4676"/>
                    <a:pt x="3412" y="3209"/>
                  </a:cubicBezTo>
                  <a:cubicBezTo>
                    <a:pt x="3528" y="1743"/>
                    <a:pt x="3760" y="143"/>
                    <a:pt x="3993" y="9"/>
                  </a:cubicBezTo>
                  <a:cubicBezTo>
                    <a:pt x="4225" y="-124"/>
                    <a:pt x="4457" y="1209"/>
                    <a:pt x="5038" y="4543"/>
                  </a:cubicBezTo>
                  <a:cubicBezTo>
                    <a:pt x="5618" y="7876"/>
                    <a:pt x="6547" y="13209"/>
                    <a:pt x="7244" y="16543"/>
                  </a:cubicBezTo>
                  <a:cubicBezTo>
                    <a:pt x="7941" y="19876"/>
                    <a:pt x="8406" y="21209"/>
                    <a:pt x="8289" y="21343"/>
                  </a:cubicBezTo>
                  <a:cubicBezTo>
                    <a:pt x="8173" y="21476"/>
                    <a:pt x="7477" y="20409"/>
                    <a:pt x="6199" y="18676"/>
                  </a:cubicBezTo>
                  <a:cubicBezTo>
                    <a:pt x="4922" y="16943"/>
                    <a:pt x="3064" y="14543"/>
                    <a:pt x="1786" y="12809"/>
                  </a:cubicBezTo>
                  <a:cubicBezTo>
                    <a:pt x="509" y="11076"/>
                    <a:pt x="-188" y="10009"/>
                    <a:pt x="44" y="8809"/>
                  </a:cubicBezTo>
                  <a:cubicBezTo>
                    <a:pt x="277" y="7609"/>
                    <a:pt x="1438" y="6276"/>
                    <a:pt x="2483" y="5076"/>
                  </a:cubicBezTo>
                  <a:cubicBezTo>
                    <a:pt x="3528" y="3876"/>
                    <a:pt x="4457" y="2809"/>
                    <a:pt x="5502" y="2009"/>
                  </a:cubicBezTo>
                  <a:cubicBezTo>
                    <a:pt x="6547" y="1209"/>
                    <a:pt x="7709" y="676"/>
                    <a:pt x="8754" y="1743"/>
                  </a:cubicBezTo>
                  <a:cubicBezTo>
                    <a:pt x="9799" y="2809"/>
                    <a:pt x="10728" y="5476"/>
                    <a:pt x="11309" y="7476"/>
                  </a:cubicBezTo>
                  <a:cubicBezTo>
                    <a:pt x="11889" y="9476"/>
                    <a:pt x="12122" y="10809"/>
                    <a:pt x="12354" y="12409"/>
                  </a:cubicBezTo>
                  <a:cubicBezTo>
                    <a:pt x="12586" y="14009"/>
                    <a:pt x="12818" y="15876"/>
                    <a:pt x="12935" y="16009"/>
                  </a:cubicBezTo>
                  <a:cubicBezTo>
                    <a:pt x="13051" y="16143"/>
                    <a:pt x="13051" y="14543"/>
                    <a:pt x="13167" y="13076"/>
                  </a:cubicBezTo>
                  <a:cubicBezTo>
                    <a:pt x="13283" y="11609"/>
                    <a:pt x="13515" y="10276"/>
                    <a:pt x="14096" y="9209"/>
                  </a:cubicBezTo>
                  <a:cubicBezTo>
                    <a:pt x="14677" y="8143"/>
                    <a:pt x="15606" y="7343"/>
                    <a:pt x="16302" y="7743"/>
                  </a:cubicBezTo>
                  <a:cubicBezTo>
                    <a:pt x="16999" y="8143"/>
                    <a:pt x="17464" y="9743"/>
                    <a:pt x="18277" y="11743"/>
                  </a:cubicBezTo>
                  <a:cubicBezTo>
                    <a:pt x="19089" y="13743"/>
                    <a:pt x="20251" y="16143"/>
                    <a:pt x="21412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8845550" y="3185812"/>
              <a:ext cx="381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6063"/>
                    <a:pt x="19200" y="12126"/>
                    <a:pt x="18600" y="15632"/>
                  </a:cubicBezTo>
                  <a:cubicBezTo>
                    <a:pt x="18000" y="19137"/>
                    <a:pt x="18000" y="20084"/>
                    <a:pt x="15000" y="20653"/>
                  </a:cubicBezTo>
                  <a:cubicBezTo>
                    <a:pt x="12000" y="21221"/>
                    <a:pt x="6000" y="21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8807450" y="3319162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8890000" y="3331862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8972549" y="3287412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8985250" y="3236612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9036475" y="3039762"/>
              <a:ext cx="221826" cy="36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09" fill="norm" stroke="1" extrusionOk="0">
                  <a:moveTo>
                    <a:pt x="576" y="0"/>
                  </a:moveTo>
                  <a:cubicBezTo>
                    <a:pt x="370" y="4019"/>
                    <a:pt x="165" y="8037"/>
                    <a:pt x="62" y="11240"/>
                  </a:cubicBezTo>
                  <a:cubicBezTo>
                    <a:pt x="-41" y="14442"/>
                    <a:pt x="-41" y="16828"/>
                    <a:pt x="268" y="18460"/>
                  </a:cubicBezTo>
                  <a:cubicBezTo>
                    <a:pt x="576" y="20093"/>
                    <a:pt x="1193" y="20972"/>
                    <a:pt x="2016" y="21286"/>
                  </a:cubicBezTo>
                  <a:cubicBezTo>
                    <a:pt x="2839" y="21600"/>
                    <a:pt x="3868" y="21349"/>
                    <a:pt x="5616" y="20093"/>
                  </a:cubicBezTo>
                  <a:cubicBezTo>
                    <a:pt x="7365" y="18837"/>
                    <a:pt x="9833" y="16577"/>
                    <a:pt x="11170" y="15133"/>
                  </a:cubicBezTo>
                  <a:cubicBezTo>
                    <a:pt x="12508" y="13688"/>
                    <a:pt x="12713" y="13060"/>
                    <a:pt x="12302" y="12809"/>
                  </a:cubicBezTo>
                  <a:cubicBezTo>
                    <a:pt x="11890" y="12558"/>
                    <a:pt x="10862" y="12684"/>
                    <a:pt x="9628" y="13374"/>
                  </a:cubicBezTo>
                  <a:cubicBezTo>
                    <a:pt x="8393" y="14065"/>
                    <a:pt x="6953" y="15321"/>
                    <a:pt x="6233" y="16326"/>
                  </a:cubicBezTo>
                  <a:cubicBezTo>
                    <a:pt x="5513" y="17330"/>
                    <a:pt x="5513" y="18084"/>
                    <a:pt x="5925" y="18649"/>
                  </a:cubicBezTo>
                  <a:cubicBezTo>
                    <a:pt x="6336" y="19214"/>
                    <a:pt x="7159" y="19591"/>
                    <a:pt x="9216" y="19402"/>
                  </a:cubicBezTo>
                  <a:cubicBezTo>
                    <a:pt x="11273" y="19214"/>
                    <a:pt x="14565" y="18460"/>
                    <a:pt x="16828" y="17895"/>
                  </a:cubicBezTo>
                  <a:cubicBezTo>
                    <a:pt x="19090" y="17330"/>
                    <a:pt x="20325" y="16953"/>
                    <a:pt x="21559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9328150" y="3293762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" name="Drawing"/>
          <p:cNvGrpSpPr/>
          <p:nvPr/>
        </p:nvGrpSpPr>
        <p:grpSpPr>
          <a:xfrm>
            <a:off x="190500" y="1638300"/>
            <a:ext cx="9625605" cy="7753351"/>
            <a:chOff x="0" y="0"/>
            <a:chExt cx="9625604" cy="7753350"/>
          </a:xfrm>
        </p:grpSpPr>
        <p:sp>
          <p:nvSpPr>
            <p:cNvPr id="2469" name="Line"/>
            <p:cNvSpPr/>
            <p:nvPr/>
          </p:nvSpPr>
          <p:spPr>
            <a:xfrm>
              <a:off x="1149350" y="546099"/>
              <a:ext cx="38100" cy="47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867"/>
                    <a:pt x="2400" y="5735"/>
                    <a:pt x="4800" y="8650"/>
                  </a:cubicBezTo>
                  <a:cubicBezTo>
                    <a:pt x="7200" y="11565"/>
                    <a:pt x="10800" y="14527"/>
                    <a:pt x="13200" y="16535"/>
                  </a:cubicBezTo>
                  <a:cubicBezTo>
                    <a:pt x="15600" y="18542"/>
                    <a:pt x="16800" y="19593"/>
                    <a:pt x="18000" y="20358"/>
                  </a:cubicBezTo>
                  <a:cubicBezTo>
                    <a:pt x="19200" y="21122"/>
                    <a:pt x="20400" y="21600"/>
                    <a:pt x="21000" y="21600"/>
                  </a:cubicBezTo>
                  <a:cubicBezTo>
                    <a:pt x="21600" y="21600"/>
                    <a:pt x="21600" y="21122"/>
                    <a:pt x="21600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993685" y="534861"/>
              <a:ext cx="327115" cy="93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0806" fill="norm" stroke="1" extrusionOk="0">
                  <a:moveTo>
                    <a:pt x="1051" y="20806"/>
                  </a:moveTo>
                  <a:cubicBezTo>
                    <a:pt x="493" y="19397"/>
                    <a:pt x="-64" y="17989"/>
                    <a:pt x="6" y="16580"/>
                  </a:cubicBezTo>
                  <a:cubicBezTo>
                    <a:pt x="75" y="15171"/>
                    <a:pt x="772" y="13763"/>
                    <a:pt x="3629" y="10710"/>
                  </a:cubicBezTo>
                  <a:cubicBezTo>
                    <a:pt x="6486" y="7658"/>
                    <a:pt x="11502" y="2963"/>
                    <a:pt x="14847" y="1084"/>
                  </a:cubicBezTo>
                  <a:cubicBezTo>
                    <a:pt x="18191" y="-794"/>
                    <a:pt x="19864" y="145"/>
                    <a:pt x="21536" y="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1073150" y="1009650"/>
              <a:ext cx="215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5709"/>
                    <a:pt x="11859" y="9818"/>
                    <a:pt x="15459" y="6218"/>
                  </a:cubicBezTo>
                  <a:cubicBezTo>
                    <a:pt x="19059" y="2618"/>
                    <a:pt x="2032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1453599" y="502595"/>
              <a:ext cx="214359" cy="479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558" fill="norm" stroke="1" extrusionOk="0">
                  <a:moveTo>
                    <a:pt x="16254" y="3669"/>
                  </a:moveTo>
                  <a:cubicBezTo>
                    <a:pt x="15838" y="2622"/>
                    <a:pt x="15423" y="1576"/>
                    <a:pt x="14696" y="910"/>
                  </a:cubicBezTo>
                  <a:cubicBezTo>
                    <a:pt x="13969" y="243"/>
                    <a:pt x="12931" y="-42"/>
                    <a:pt x="12100" y="6"/>
                  </a:cubicBezTo>
                  <a:cubicBezTo>
                    <a:pt x="11269" y="53"/>
                    <a:pt x="10646" y="434"/>
                    <a:pt x="8984" y="2004"/>
                  </a:cubicBezTo>
                  <a:cubicBezTo>
                    <a:pt x="7323" y="3574"/>
                    <a:pt x="4623" y="6333"/>
                    <a:pt x="2858" y="9283"/>
                  </a:cubicBezTo>
                  <a:cubicBezTo>
                    <a:pt x="1092" y="12233"/>
                    <a:pt x="261" y="15373"/>
                    <a:pt x="54" y="17324"/>
                  </a:cubicBezTo>
                  <a:cubicBezTo>
                    <a:pt x="-154" y="19274"/>
                    <a:pt x="261" y="20036"/>
                    <a:pt x="884" y="20606"/>
                  </a:cubicBezTo>
                  <a:cubicBezTo>
                    <a:pt x="1508" y="21177"/>
                    <a:pt x="2338" y="21558"/>
                    <a:pt x="4519" y="21558"/>
                  </a:cubicBezTo>
                  <a:cubicBezTo>
                    <a:pt x="6700" y="21558"/>
                    <a:pt x="10231" y="21177"/>
                    <a:pt x="13346" y="20036"/>
                  </a:cubicBezTo>
                  <a:cubicBezTo>
                    <a:pt x="16461" y="18894"/>
                    <a:pt x="19161" y="16991"/>
                    <a:pt x="20304" y="14564"/>
                  </a:cubicBezTo>
                  <a:cubicBezTo>
                    <a:pt x="21446" y="12138"/>
                    <a:pt x="21031" y="9188"/>
                    <a:pt x="20511" y="7475"/>
                  </a:cubicBezTo>
                  <a:cubicBezTo>
                    <a:pt x="19992" y="5762"/>
                    <a:pt x="19369" y="5287"/>
                    <a:pt x="18538" y="4954"/>
                  </a:cubicBezTo>
                  <a:cubicBezTo>
                    <a:pt x="17708" y="4621"/>
                    <a:pt x="16669" y="4430"/>
                    <a:pt x="15527" y="4478"/>
                  </a:cubicBezTo>
                  <a:cubicBezTo>
                    <a:pt x="14384" y="4525"/>
                    <a:pt x="13138" y="4811"/>
                    <a:pt x="12411" y="5525"/>
                  </a:cubicBezTo>
                  <a:cubicBezTo>
                    <a:pt x="11684" y="6238"/>
                    <a:pt x="11477" y="7380"/>
                    <a:pt x="11269" y="8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1543050" y="800100"/>
              <a:ext cx="1651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4447"/>
                    <a:pt x="8308" y="8894"/>
                    <a:pt x="11908" y="12494"/>
                  </a:cubicBezTo>
                  <a:cubicBezTo>
                    <a:pt x="15508" y="16094"/>
                    <a:pt x="18554" y="188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841500" y="475035"/>
              <a:ext cx="171450" cy="477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7191"/>
                  </a:moveTo>
                  <a:cubicBezTo>
                    <a:pt x="533" y="10140"/>
                    <a:pt x="1067" y="13090"/>
                    <a:pt x="1467" y="15136"/>
                  </a:cubicBezTo>
                  <a:cubicBezTo>
                    <a:pt x="1867" y="17182"/>
                    <a:pt x="2133" y="18324"/>
                    <a:pt x="2267" y="19370"/>
                  </a:cubicBezTo>
                  <a:cubicBezTo>
                    <a:pt x="2400" y="20417"/>
                    <a:pt x="2400" y="21369"/>
                    <a:pt x="2133" y="21464"/>
                  </a:cubicBezTo>
                  <a:cubicBezTo>
                    <a:pt x="1867" y="21559"/>
                    <a:pt x="1333" y="20798"/>
                    <a:pt x="1067" y="18609"/>
                  </a:cubicBezTo>
                  <a:cubicBezTo>
                    <a:pt x="800" y="16421"/>
                    <a:pt x="800" y="12805"/>
                    <a:pt x="1067" y="9998"/>
                  </a:cubicBezTo>
                  <a:cubicBezTo>
                    <a:pt x="1333" y="7191"/>
                    <a:pt x="1867" y="5192"/>
                    <a:pt x="2533" y="3718"/>
                  </a:cubicBezTo>
                  <a:cubicBezTo>
                    <a:pt x="3200" y="2243"/>
                    <a:pt x="4000" y="1291"/>
                    <a:pt x="5067" y="720"/>
                  </a:cubicBezTo>
                  <a:cubicBezTo>
                    <a:pt x="6133" y="149"/>
                    <a:pt x="7467" y="-41"/>
                    <a:pt x="8667" y="7"/>
                  </a:cubicBezTo>
                  <a:cubicBezTo>
                    <a:pt x="9867" y="54"/>
                    <a:pt x="10933" y="340"/>
                    <a:pt x="12267" y="1672"/>
                  </a:cubicBezTo>
                  <a:cubicBezTo>
                    <a:pt x="13600" y="3004"/>
                    <a:pt x="15200" y="5383"/>
                    <a:pt x="14933" y="7666"/>
                  </a:cubicBezTo>
                  <a:cubicBezTo>
                    <a:pt x="14667" y="9950"/>
                    <a:pt x="12533" y="12139"/>
                    <a:pt x="10933" y="13423"/>
                  </a:cubicBezTo>
                  <a:cubicBezTo>
                    <a:pt x="9333" y="14708"/>
                    <a:pt x="8267" y="15089"/>
                    <a:pt x="6667" y="15279"/>
                  </a:cubicBezTo>
                  <a:cubicBezTo>
                    <a:pt x="5067" y="15469"/>
                    <a:pt x="2933" y="15469"/>
                    <a:pt x="2533" y="15517"/>
                  </a:cubicBezTo>
                  <a:cubicBezTo>
                    <a:pt x="2133" y="15564"/>
                    <a:pt x="3467" y="15659"/>
                    <a:pt x="6933" y="16611"/>
                  </a:cubicBezTo>
                  <a:cubicBezTo>
                    <a:pt x="10400" y="17563"/>
                    <a:pt x="16000" y="19370"/>
                    <a:pt x="2160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2184399" y="71120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2184400" y="806449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2755899" y="666750"/>
              <a:ext cx="571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2762250" y="5905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2838450" y="597474"/>
              <a:ext cx="165100" cy="27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3392"/>
                  </a:moveTo>
                  <a:cubicBezTo>
                    <a:pt x="831" y="7483"/>
                    <a:pt x="1662" y="11573"/>
                    <a:pt x="2354" y="14110"/>
                  </a:cubicBezTo>
                  <a:cubicBezTo>
                    <a:pt x="3046" y="16646"/>
                    <a:pt x="3600" y="17628"/>
                    <a:pt x="4015" y="18692"/>
                  </a:cubicBezTo>
                  <a:cubicBezTo>
                    <a:pt x="4431" y="19755"/>
                    <a:pt x="4708" y="20901"/>
                    <a:pt x="4985" y="21064"/>
                  </a:cubicBezTo>
                  <a:cubicBezTo>
                    <a:pt x="5262" y="21228"/>
                    <a:pt x="5538" y="20410"/>
                    <a:pt x="5954" y="17464"/>
                  </a:cubicBezTo>
                  <a:cubicBezTo>
                    <a:pt x="6369" y="14519"/>
                    <a:pt x="6923" y="9446"/>
                    <a:pt x="7892" y="6173"/>
                  </a:cubicBezTo>
                  <a:cubicBezTo>
                    <a:pt x="8862" y="2901"/>
                    <a:pt x="10246" y="1428"/>
                    <a:pt x="11631" y="610"/>
                  </a:cubicBezTo>
                  <a:cubicBezTo>
                    <a:pt x="13015" y="-208"/>
                    <a:pt x="14400" y="-372"/>
                    <a:pt x="15923" y="1183"/>
                  </a:cubicBezTo>
                  <a:cubicBezTo>
                    <a:pt x="17446" y="2737"/>
                    <a:pt x="19108" y="6010"/>
                    <a:pt x="20077" y="9201"/>
                  </a:cubicBezTo>
                  <a:cubicBezTo>
                    <a:pt x="21046" y="12392"/>
                    <a:pt x="21323" y="15501"/>
                    <a:pt x="21600" y="18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3057772" y="419100"/>
              <a:ext cx="91829" cy="38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23" fill="norm" stroke="1" extrusionOk="0">
                  <a:moveTo>
                    <a:pt x="3624" y="0"/>
                  </a:moveTo>
                  <a:cubicBezTo>
                    <a:pt x="2152" y="4391"/>
                    <a:pt x="679" y="8782"/>
                    <a:pt x="188" y="11868"/>
                  </a:cubicBezTo>
                  <a:cubicBezTo>
                    <a:pt x="-303" y="14954"/>
                    <a:pt x="188" y="16734"/>
                    <a:pt x="1415" y="18099"/>
                  </a:cubicBezTo>
                  <a:cubicBezTo>
                    <a:pt x="2642" y="19464"/>
                    <a:pt x="4606" y="20413"/>
                    <a:pt x="6815" y="20947"/>
                  </a:cubicBezTo>
                  <a:cubicBezTo>
                    <a:pt x="9024" y="21481"/>
                    <a:pt x="11479" y="21600"/>
                    <a:pt x="13933" y="21125"/>
                  </a:cubicBezTo>
                  <a:cubicBezTo>
                    <a:pt x="16388" y="20651"/>
                    <a:pt x="18842" y="19582"/>
                    <a:pt x="21297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3035300" y="595968"/>
              <a:ext cx="241300" cy="172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7922"/>
                  </a:moveTo>
                  <a:cubicBezTo>
                    <a:pt x="2084" y="7661"/>
                    <a:pt x="4168" y="7401"/>
                    <a:pt x="6442" y="7792"/>
                  </a:cubicBezTo>
                  <a:cubicBezTo>
                    <a:pt x="8716" y="8182"/>
                    <a:pt x="11179" y="9223"/>
                    <a:pt x="13074" y="8702"/>
                  </a:cubicBezTo>
                  <a:cubicBezTo>
                    <a:pt x="14968" y="8182"/>
                    <a:pt x="16295" y="6100"/>
                    <a:pt x="17053" y="4408"/>
                  </a:cubicBezTo>
                  <a:cubicBezTo>
                    <a:pt x="17811" y="2717"/>
                    <a:pt x="18000" y="1416"/>
                    <a:pt x="17526" y="635"/>
                  </a:cubicBezTo>
                  <a:cubicBezTo>
                    <a:pt x="17053" y="-146"/>
                    <a:pt x="15916" y="-406"/>
                    <a:pt x="14684" y="1025"/>
                  </a:cubicBezTo>
                  <a:cubicBezTo>
                    <a:pt x="13453" y="2457"/>
                    <a:pt x="12126" y="5580"/>
                    <a:pt x="11558" y="8572"/>
                  </a:cubicBezTo>
                  <a:cubicBezTo>
                    <a:pt x="10989" y="11565"/>
                    <a:pt x="11179" y="14428"/>
                    <a:pt x="12979" y="16510"/>
                  </a:cubicBezTo>
                  <a:cubicBezTo>
                    <a:pt x="14779" y="18592"/>
                    <a:pt x="18189" y="19893"/>
                    <a:pt x="21600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3302000" y="552450"/>
              <a:ext cx="120650" cy="203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3967"/>
                  </a:moveTo>
                  <a:cubicBezTo>
                    <a:pt x="3411" y="8155"/>
                    <a:pt x="6821" y="12343"/>
                    <a:pt x="8716" y="15429"/>
                  </a:cubicBezTo>
                  <a:cubicBezTo>
                    <a:pt x="10611" y="18514"/>
                    <a:pt x="10989" y="20498"/>
                    <a:pt x="10611" y="21049"/>
                  </a:cubicBezTo>
                  <a:cubicBezTo>
                    <a:pt x="10232" y="21600"/>
                    <a:pt x="9095" y="20718"/>
                    <a:pt x="8526" y="18294"/>
                  </a:cubicBezTo>
                  <a:cubicBezTo>
                    <a:pt x="7958" y="15869"/>
                    <a:pt x="7958" y="11902"/>
                    <a:pt x="10232" y="8596"/>
                  </a:cubicBezTo>
                  <a:cubicBezTo>
                    <a:pt x="12505" y="5290"/>
                    <a:pt x="17053" y="26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3441700" y="647700"/>
              <a:ext cx="1206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3648951" y="512084"/>
              <a:ext cx="345199" cy="50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211" fill="norm" stroke="1" extrusionOk="0">
                  <a:moveTo>
                    <a:pt x="8441" y="3016"/>
                  </a:moveTo>
                  <a:cubicBezTo>
                    <a:pt x="8046" y="2308"/>
                    <a:pt x="7651" y="1600"/>
                    <a:pt x="7256" y="936"/>
                  </a:cubicBezTo>
                  <a:cubicBezTo>
                    <a:pt x="6860" y="272"/>
                    <a:pt x="6465" y="-348"/>
                    <a:pt x="5280" y="227"/>
                  </a:cubicBezTo>
                  <a:cubicBezTo>
                    <a:pt x="4095" y="803"/>
                    <a:pt x="2119" y="2573"/>
                    <a:pt x="1065" y="4211"/>
                  </a:cubicBezTo>
                  <a:cubicBezTo>
                    <a:pt x="12" y="5849"/>
                    <a:pt x="-120" y="7354"/>
                    <a:pt x="78" y="8239"/>
                  </a:cubicBezTo>
                  <a:cubicBezTo>
                    <a:pt x="275" y="9124"/>
                    <a:pt x="802" y="9390"/>
                    <a:pt x="1724" y="9213"/>
                  </a:cubicBezTo>
                  <a:cubicBezTo>
                    <a:pt x="2646" y="9036"/>
                    <a:pt x="3963" y="8416"/>
                    <a:pt x="4753" y="7752"/>
                  </a:cubicBezTo>
                  <a:cubicBezTo>
                    <a:pt x="5543" y="7088"/>
                    <a:pt x="5807" y="6380"/>
                    <a:pt x="6004" y="5627"/>
                  </a:cubicBezTo>
                  <a:cubicBezTo>
                    <a:pt x="6202" y="4875"/>
                    <a:pt x="6334" y="4078"/>
                    <a:pt x="6400" y="3901"/>
                  </a:cubicBezTo>
                  <a:cubicBezTo>
                    <a:pt x="6465" y="3724"/>
                    <a:pt x="6465" y="4167"/>
                    <a:pt x="6136" y="5849"/>
                  </a:cubicBezTo>
                  <a:cubicBezTo>
                    <a:pt x="5807" y="7531"/>
                    <a:pt x="5148" y="10452"/>
                    <a:pt x="4687" y="13063"/>
                  </a:cubicBezTo>
                  <a:cubicBezTo>
                    <a:pt x="4226" y="15675"/>
                    <a:pt x="3963" y="17977"/>
                    <a:pt x="3897" y="19349"/>
                  </a:cubicBezTo>
                  <a:cubicBezTo>
                    <a:pt x="3831" y="20721"/>
                    <a:pt x="3963" y="21163"/>
                    <a:pt x="4292" y="21208"/>
                  </a:cubicBezTo>
                  <a:cubicBezTo>
                    <a:pt x="4621" y="21252"/>
                    <a:pt x="5148" y="20898"/>
                    <a:pt x="5939" y="19659"/>
                  </a:cubicBezTo>
                  <a:cubicBezTo>
                    <a:pt x="6729" y="18419"/>
                    <a:pt x="7782" y="16295"/>
                    <a:pt x="8968" y="13506"/>
                  </a:cubicBezTo>
                  <a:cubicBezTo>
                    <a:pt x="10153" y="10718"/>
                    <a:pt x="11470" y="7265"/>
                    <a:pt x="12260" y="5141"/>
                  </a:cubicBezTo>
                  <a:cubicBezTo>
                    <a:pt x="13051" y="3016"/>
                    <a:pt x="13314" y="2219"/>
                    <a:pt x="13446" y="1600"/>
                  </a:cubicBezTo>
                  <a:cubicBezTo>
                    <a:pt x="13578" y="980"/>
                    <a:pt x="13578" y="537"/>
                    <a:pt x="13446" y="1378"/>
                  </a:cubicBezTo>
                  <a:cubicBezTo>
                    <a:pt x="13314" y="2219"/>
                    <a:pt x="13051" y="4344"/>
                    <a:pt x="12919" y="5627"/>
                  </a:cubicBezTo>
                  <a:cubicBezTo>
                    <a:pt x="12787" y="6911"/>
                    <a:pt x="12787" y="7354"/>
                    <a:pt x="12985" y="7796"/>
                  </a:cubicBezTo>
                  <a:cubicBezTo>
                    <a:pt x="13182" y="8239"/>
                    <a:pt x="13578" y="8682"/>
                    <a:pt x="14039" y="8770"/>
                  </a:cubicBezTo>
                  <a:cubicBezTo>
                    <a:pt x="14500" y="8859"/>
                    <a:pt x="15026" y="8593"/>
                    <a:pt x="15553" y="7442"/>
                  </a:cubicBezTo>
                  <a:cubicBezTo>
                    <a:pt x="16080" y="6291"/>
                    <a:pt x="16607" y="4255"/>
                    <a:pt x="16936" y="3016"/>
                  </a:cubicBezTo>
                  <a:cubicBezTo>
                    <a:pt x="17265" y="1777"/>
                    <a:pt x="17397" y="1334"/>
                    <a:pt x="17463" y="1467"/>
                  </a:cubicBezTo>
                  <a:cubicBezTo>
                    <a:pt x="17529" y="1600"/>
                    <a:pt x="17529" y="2308"/>
                    <a:pt x="17858" y="3370"/>
                  </a:cubicBezTo>
                  <a:cubicBezTo>
                    <a:pt x="18187" y="4432"/>
                    <a:pt x="18846" y="5849"/>
                    <a:pt x="19504" y="6645"/>
                  </a:cubicBezTo>
                  <a:cubicBezTo>
                    <a:pt x="20163" y="7442"/>
                    <a:pt x="20821" y="7619"/>
                    <a:pt x="21480" y="7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3994655" y="527851"/>
              <a:ext cx="126495" cy="17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538" fill="norm" stroke="1" extrusionOk="0">
                  <a:moveTo>
                    <a:pt x="19354" y="6609"/>
                  </a:moveTo>
                  <a:cubicBezTo>
                    <a:pt x="18634" y="4871"/>
                    <a:pt x="17914" y="3133"/>
                    <a:pt x="16834" y="1768"/>
                  </a:cubicBezTo>
                  <a:cubicBezTo>
                    <a:pt x="15754" y="402"/>
                    <a:pt x="14314" y="-591"/>
                    <a:pt x="11614" y="402"/>
                  </a:cubicBezTo>
                  <a:cubicBezTo>
                    <a:pt x="8914" y="1395"/>
                    <a:pt x="4954" y="4375"/>
                    <a:pt x="2794" y="7354"/>
                  </a:cubicBezTo>
                  <a:cubicBezTo>
                    <a:pt x="634" y="10333"/>
                    <a:pt x="274" y="13312"/>
                    <a:pt x="94" y="15423"/>
                  </a:cubicBezTo>
                  <a:cubicBezTo>
                    <a:pt x="-86" y="17533"/>
                    <a:pt x="-86" y="18775"/>
                    <a:pt x="814" y="19643"/>
                  </a:cubicBezTo>
                  <a:cubicBezTo>
                    <a:pt x="1714" y="20512"/>
                    <a:pt x="3514" y="21009"/>
                    <a:pt x="5314" y="19892"/>
                  </a:cubicBezTo>
                  <a:cubicBezTo>
                    <a:pt x="7114" y="18775"/>
                    <a:pt x="8914" y="16043"/>
                    <a:pt x="10354" y="14057"/>
                  </a:cubicBezTo>
                  <a:cubicBezTo>
                    <a:pt x="11794" y="12071"/>
                    <a:pt x="12874" y="10830"/>
                    <a:pt x="14134" y="10706"/>
                  </a:cubicBezTo>
                  <a:cubicBezTo>
                    <a:pt x="15394" y="10581"/>
                    <a:pt x="16834" y="11575"/>
                    <a:pt x="18094" y="12195"/>
                  </a:cubicBezTo>
                  <a:cubicBezTo>
                    <a:pt x="19354" y="12816"/>
                    <a:pt x="20434" y="13064"/>
                    <a:pt x="21514" y="13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4140200" y="476250"/>
              <a:ext cx="101600" cy="214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9529"/>
                  </a:moveTo>
                  <a:cubicBezTo>
                    <a:pt x="450" y="8471"/>
                    <a:pt x="900" y="7412"/>
                    <a:pt x="2250" y="7306"/>
                  </a:cubicBezTo>
                  <a:cubicBezTo>
                    <a:pt x="3600" y="7200"/>
                    <a:pt x="5850" y="8047"/>
                    <a:pt x="7425" y="10165"/>
                  </a:cubicBezTo>
                  <a:cubicBezTo>
                    <a:pt x="9000" y="12282"/>
                    <a:pt x="9900" y="15671"/>
                    <a:pt x="9900" y="17894"/>
                  </a:cubicBezTo>
                  <a:cubicBezTo>
                    <a:pt x="9900" y="20118"/>
                    <a:pt x="9000" y="21176"/>
                    <a:pt x="7650" y="21388"/>
                  </a:cubicBezTo>
                  <a:cubicBezTo>
                    <a:pt x="6300" y="21600"/>
                    <a:pt x="4500" y="20965"/>
                    <a:pt x="4500" y="18529"/>
                  </a:cubicBezTo>
                  <a:cubicBezTo>
                    <a:pt x="4500" y="16094"/>
                    <a:pt x="6300" y="11859"/>
                    <a:pt x="9450" y="8471"/>
                  </a:cubicBezTo>
                  <a:cubicBezTo>
                    <a:pt x="12600" y="5082"/>
                    <a:pt x="17100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4284133" y="266700"/>
              <a:ext cx="186268" cy="40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13500" y="0"/>
                  </a:moveTo>
                  <a:cubicBezTo>
                    <a:pt x="11536" y="2350"/>
                    <a:pt x="9573" y="4701"/>
                    <a:pt x="8223" y="7778"/>
                  </a:cubicBezTo>
                  <a:cubicBezTo>
                    <a:pt x="6873" y="10856"/>
                    <a:pt x="6136" y="14661"/>
                    <a:pt x="5891" y="17011"/>
                  </a:cubicBezTo>
                  <a:cubicBezTo>
                    <a:pt x="5645" y="19362"/>
                    <a:pt x="5891" y="20257"/>
                    <a:pt x="6627" y="20817"/>
                  </a:cubicBezTo>
                  <a:cubicBezTo>
                    <a:pt x="7364" y="21376"/>
                    <a:pt x="8591" y="21600"/>
                    <a:pt x="9327" y="21376"/>
                  </a:cubicBezTo>
                  <a:cubicBezTo>
                    <a:pt x="10064" y="21152"/>
                    <a:pt x="10309" y="20481"/>
                    <a:pt x="9082" y="19418"/>
                  </a:cubicBezTo>
                  <a:cubicBezTo>
                    <a:pt x="7855" y="18354"/>
                    <a:pt x="5155" y="16899"/>
                    <a:pt x="3191" y="16004"/>
                  </a:cubicBezTo>
                  <a:cubicBezTo>
                    <a:pt x="1227" y="15109"/>
                    <a:pt x="0" y="14773"/>
                    <a:pt x="0" y="14549"/>
                  </a:cubicBezTo>
                  <a:cubicBezTo>
                    <a:pt x="0" y="14325"/>
                    <a:pt x="1227" y="14213"/>
                    <a:pt x="3191" y="14046"/>
                  </a:cubicBezTo>
                  <a:cubicBezTo>
                    <a:pt x="5155" y="13878"/>
                    <a:pt x="7855" y="13654"/>
                    <a:pt x="10309" y="13542"/>
                  </a:cubicBezTo>
                  <a:cubicBezTo>
                    <a:pt x="12764" y="13430"/>
                    <a:pt x="14973" y="13430"/>
                    <a:pt x="16200" y="13766"/>
                  </a:cubicBezTo>
                  <a:cubicBezTo>
                    <a:pt x="17427" y="14102"/>
                    <a:pt x="17673" y="14773"/>
                    <a:pt x="17673" y="15389"/>
                  </a:cubicBezTo>
                  <a:cubicBezTo>
                    <a:pt x="17673" y="16004"/>
                    <a:pt x="17427" y="16564"/>
                    <a:pt x="17182" y="17235"/>
                  </a:cubicBezTo>
                  <a:cubicBezTo>
                    <a:pt x="16936" y="17907"/>
                    <a:pt x="16691" y="18690"/>
                    <a:pt x="16691" y="18578"/>
                  </a:cubicBezTo>
                  <a:cubicBezTo>
                    <a:pt x="16691" y="18466"/>
                    <a:pt x="16936" y="17459"/>
                    <a:pt x="17795" y="15724"/>
                  </a:cubicBezTo>
                  <a:cubicBezTo>
                    <a:pt x="18655" y="13990"/>
                    <a:pt x="20127" y="11527"/>
                    <a:pt x="21600" y="9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4510836" y="279400"/>
              <a:ext cx="162765" cy="35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07" fill="norm" stroke="1" extrusionOk="0">
                  <a:moveTo>
                    <a:pt x="8832" y="0"/>
                  </a:moveTo>
                  <a:cubicBezTo>
                    <a:pt x="7171" y="3751"/>
                    <a:pt x="5509" y="7502"/>
                    <a:pt x="3848" y="10671"/>
                  </a:cubicBezTo>
                  <a:cubicBezTo>
                    <a:pt x="2186" y="13840"/>
                    <a:pt x="525" y="16426"/>
                    <a:pt x="109" y="18237"/>
                  </a:cubicBezTo>
                  <a:cubicBezTo>
                    <a:pt x="-306" y="20048"/>
                    <a:pt x="525" y="21083"/>
                    <a:pt x="1494" y="21341"/>
                  </a:cubicBezTo>
                  <a:cubicBezTo>
                    <a:pt x="2463" y="21600"/>
                    <a:pt x="3571" y="21083"/>
                    <a:pt x="5648" y="19919"/>
                  </a:cubicBezTo>
                  <a:cubicBezTo>
                    <a:pt x="7725" y="18754"/>
                    <a:pt x="10771" y="16944"/>
                    <a:pt x="12571" y="15650"/>
                  </a:cubicBezTo>
                  <a:cubicBezTo>
                    <a:pt x="14371" y="14357"/>
                    <a:pt x="14925" y="13581"/>
                    <a:pt x="14509" y="13257"/>
                  </a:cubicBezTo>
                  <a:cubicBezTo>
                    <a:pt x="14094" y="12934"/>
                    <a:pt x="12709" y="13063"/>
                    <a:pt x="11048" y="13710"/>
                  </a:cubicBezTo>
                  <a:cubicBezTo>
                    <a:pt x="9386" y="14357"/>
                    <a:pt x="7448" y="15521"/>
                    <a:pt x="6340" y="16426"/>
                  </a:cubicBezTo>
                  <a:cubicBezTo>
                    <a:pt x="5232" y="17332"/>
                    <a:pt x="4956" y="17978"/>
                    <a:pt x="5371" y="18819"/>
                  </a:cubicBezTo>
                  <a:cubicBezTo>
                    <a:pt x="5786" y="19660"/>
                    <a:pt x="6894" y="20695"/>
                    <a:pt x="9663" y="21018"/>
                  </a:cubicBezTo>
                  <a:cubicBezTo>
                    <a:pt x="12432" y="21341"/>
                    <a:pt x="16863" y="20953"/>
                    <a:pt x="21294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5010150" y="419100"/>
              <a:ext cx="177800" cy="244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769"/>
                  </a:moveTo>
                  <a:cubicBezTo>
                    <a:pt x="771" y="2031"/>
                    <a:pt x="1543" y="1292"/>
                    <a:pt x="2700" y="1292"/>
                  </a:cubicBezTo>
                  <a:cubicBezTo>
                    <a:pt x="3857" y="1292"/>
                    <a:pt x="5400" y="2031"/>
                    <a:pt x="7457" y="4431"/>
                  </a:cubicBezTo>
                  <a:cubicBezTo>
                    <a:pt x="9514" y="6831"/>
                    <a:pt x="12086" y="10892"/>
                    <a:pt x="13500" y="13477"/>
                  </a:cubicBezTo>
                  <a:cubicBezTo>
                    <a:pt x="14914" y="16062"/>
                    <a:pt x="15171" y="17169"/>
                    <a:pt x="15043" y="18277"/>
                  </a:cubicBezTo>
                  <a:cubicBezTo>
                    <a:pt x="14914" y="19385"/>
                    <a:pt x="14400" y="20492"/>
                    <a:pt x="13500" y="21046"/>
                  </a:cubicBezTo>
                  <a:cubicBezTo>
                    <a:pt x="12600" y="21600"/>
                    <a:pt x="11314" y="21600"/>
                    <a:pt x="10157" y="19108"/>
                  </a:cubicBezTo>
                  <a:cubicBezTo>
                    <a:pt x="9000" y="16615"/>
                    <a:pt x="7971" y="11631"/>
                    <a:pt x="9900" y="8031"/>
                  </a:cubicBezTo>
                  <a:cubicBezTo>
                    <a:pt x="11829" y="4431"/>
                    <a:pt x="16714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5161087" y="435718"/>
              <a:ext cx="280864" cy="16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50" fill="norm" stroke="1" extrusionOk="0">
                  <a:moveTo>
                    <a:pt x="9299" y="3550"/>
                  </a:moveTo>
                  <a:cubicBezTo>
                    <a:pt x="7526" y="2740"/>
                    <a:pt x="5753" y="1930"/>
                    <a:pt x="4141" y="3280"/>
                  </a:cubicBezTo>
                  <a:cubicBezTo>
                    <a:pt x="2529" y="4630"/>
                    <a:pt x="1079" y="8140"/>
                    <a:pt x="434" y="11245"/>
                  </a:cubicBezTo>
                  <a:cubicBezTo>
                    <a:pt x="-211" y="14350"/>
                    <a:pt x="-50" y="17050"/>
                    <a:pt x="353" y="18805"/>
                  </a:cubicBezTo>
                  <a:cubicBezTo>
                    <a:pt x="756" y="20560"/>
                    <a:pt x="1401" y="21370"/>
                    <a:pt x="2368" y="21235"/>
                  </a:cubicBezTo>
                  <a:cubicBezTo>
                    <a:pt x="3335" y="21100"/>
                    <a:pt x="4625" y="20020"/>
                    <a:pt x="5431" y="18805"/>
                  </a:cubicBezTo>
                  <a:cubicBezTo>
                    <a:pt x="6237" y="17590"/>
                    <a:pt x="6559" y="16240"/>
                    <a:pt x="6962" y="14350"/>
                  </a:cubicBezTo>
                  <a:cubicBezTo>
                    <a:pt x="7365" y="12460"/>
                    <a:pt x="7849" y="10030"/>
                    <a:pt x="8171" y="9490"/>
                  </a:cubicBezTo>
                  <a:cubicBezTo>
                    <a:pt x="8493" y="8950"/>
                    <a:pt x="8655" y="10300"/>
                    <a:pt x="9058" y="11380"/>
                  </a:cubicBezTo>
                  <a:cubicBezTo>
                    <a:pt x="9461" y="12460"/>
                    <a:pt x="10105" y="13270"/>
                    <a:pt x="10670" y="13135"/>
                  </a:cubicBezTo>
                  <a:cubicBezTo>
                    <a:pt x="11234" y="13000"/>
                    <a:pt x="11717" y="11920"/>
                    <a:pt x="12120" y="12055"/>
                  </a:cubicBezTo>
                  <a:cubicBezTo>
                    <a:pt x="12523" y="12190"/>
                    <a:pt x="12846" y="13540"/>
                    <a:pt x="13168" y="15160"/>
                  </a:cubicBezTo>
                  <a:cubicBezTo>
                    <a:pt x="13490" y="16780"/>
                    <a:pt x="13813" y="18670"/>
                    <a:pt x="13893" y="18805"/>
                  </a:cubicBezTo>
                  <a:cubicBezTo>
                    <a:pt x="13974" y="18940"/>
                    <a:pt x="13813" y="17320"/>
                    <a:pt x="13813" y="14215"/>
                  </a:cubicBezTo>
                  <a:cubicBezTo>
                    <a:pt x="13813" y="11110"/>
                    <a:pt x="13974" y="6520"/>
                    <a:pt x="14538" y="3685"/>
                  </a:cubicBezTo>
                  <a:cubicBezTo>
                    <a:pt x="15102" y="850"/>
                    <a:pt x="16070" y="-230"/>
                    <a:pt x="16795" y="40"/>
                  </a:cubicBezTo>
                  <a:cubicBezTo>
                    <a:pt x="17520" y="310"/>
                    <a:pt x="18004" y="1930"/>
                    <a:pt x="18729" y="5035"/>
                  </a:cubicBezTo>
                  <a:cubicBezTo>
                    <a:pt x="19455" y="8140"/>
                    <a:pt x="20422" y="12730"/>
                    <a:pt x="21389" y="17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5448663" y="444491"/>
              <a:ext cx="96899" cy="405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350" fill="norm" stroke="1" extrusionOk="0">
                  <a:moveTo>
                    <a:pt x="18823" y="2004"/>
                  </a:moveTo>
                  <a:cubicBezTo>
                    <a:pt x="18823" y="1448"/>
                    <a:pt x="18823" y="891"/>
                    <a:pt x="17698" y="501"/>
                  </a:cubicBezTo>
                  <a:cubicBezTo>
                    <a:pt x="16573" y="112"/>
                    <a:pt x="14323" y="-111"/>
                    <a:pt x="12298" y="56"/>
                  </a:cubicBezTo>
                  <a:cubicBezTo>
                    <a:pt x="10273" y="223"/>
                    <a:pt x="8473" y="780"/>
                    <a:pt x="8698" y="1058"/>
                  </a:cubicBezTo>
                  <a:cubicBezTo>
                    <a:pt x="8923" y="1336"/>
                    <a:pt x="11173" y="1336"/>
                    <a:pt x="12523" y="1615"/>
                  </a:cubicBezTo>
                  <a:cubicBezTo>
                    <a:pt x="13873" y="1893"/>
                    <a:pt x="14323" y="2450"/>
                    <a:pt x="15673" y="4287"/>
                  </a:cubicBezTo>
                  <a:cubicBezTo>
                    <a:pt x="17023" y="6124"/>
                    <a:pt x="19273" y="9242"/>
                    <a:pt x="20173" y="12136"/>
                  </a:cubicBezTo>
                  <a:cubicBezTo>
                    <a:pt x="21073" y="15031"/>
                    <a:pt x="20623" y="17703"/>
                    <a:pt x="18148" y="19318"/>
                  </a:cubicBezTo>
                  <a:cubicBezTo>
                    <a:pt x="15673" y="20932"/>
                    <a:pt x="11173" y="21489"/>
                    <a:pt x="7573" y="21322"/>
                  </a:cubicBezTo>
                  <a:cubicBezTo>
                    <a:pt x="3973" y="21155"/>
                    <a:pt x="1273" y="20264"/>
                    <a:pt x="373" y="18817"/>
                  </a:cubicBezTo>
                  <a:cubicBezTo>
                    <a:pt x="-527" y="17369"/>
                    <a:pt x="373" y="15365"/>
                    <a:pt x="1273" y="13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5591751" y="425526"/>
              <a:ext cx="104200" cy="177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337" fill="norm" stroke="1" extrusionOk="0">
                  <a:moveTo>
                    <a:pt x="6740" y="12951"/>
                  </a:moveTo>
                  <a:cubicBezTo>
                    <a:pt x="11310" y="9648"/>
                    <a:pt x="15879" y="6344"/>
                    <a:pt x="18163" y="4057"/>
                  </a:cubicBezTo>
                  <a:cubicBezTo>
                    <a:pt x="20448" y="1770"/>
                    <a:pt x="20448" y="499"/>
                    <a:pt x="19410" y="118"/>
                  </a:cubicBezTo>
                  <a:cubicBezTo>
                    <a:pt x="18371" y="-263"/>
                    <a:pt x="16294" y="245"/>
                    <a:pt x="12971" y="2151"/>
                  </a:cubicBezTo>
                  <a:cubicBezTo>
                    <a:pt x="9648" y="4057"/>
                    <a:pt x="5079" y="7361"/>
                    <a:pt x="2379" y="10537"/>
                  </a:cubicBezTo>
                  <a:cubicBezTo>
                    <a:pt x="-321" y="13713"/>
                    <a:pt x="-1152" y="16763"/>
                    <a:pt x="2171" y="18542"/>
                  </a:cubicBezTo>
                  <a:cubicBezTo>
                    <a:pt x="5494" y="20321"/>
                    <a:pt x="12971" y="20829"/>
                    <a:pt x="20448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2393949" y="1524000"/>
              <a:ext cx="171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2444749" y="1619250"/>
              <a:ext cx="165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165385" y="1329611"/>
              <a:ext cx="195473" cy="39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47" fill="norm" stroke="1" extrusionOk="0">
                  <a:moveTo>
                    <a:pt x="10006" y="2953"/>
                  </a:moveTo>
                  <a:cubicBezTo>
                    <a:pt x="8857" y="2838"/>
                    <a:pt x="7708" y="2724"/>
                    <a:pt x="6444" y="3010"/>
                  </a:cubicBezTo>
                  <a:cubicBezTo>
                    <a:pt x="5180" y="3296"/>
                    <a:pt x="3801" y="3981"/>
                    <a:pt x="2538" y="5981"/>
                  </a:cubicBezTo>
                  <a:cubicBezTo>
                    <a:pt x="1274" y="7981"/>
                    <a:pt x="125" y="11296"/>
                    <a:pt x="10" y="13810"/>
                  </a:cubicBezTo>
                  <a:cubicBezTo>
                    <a:pt x="-105" y="16324"/>
                    <a:pt x="814" y="18038"/>
                    <a:pt x="1963" y="19181"/>
                  </a:cubicBezTo>
                  <a:cubicBezTo>
                    <a:pt x="3112" y="20324"/>
                    <a:pt x="4491" y="20896"/>
                    <a:pt x="5755" y="21181"/>
                  </a:cubicBezTo>
                  <a:cubicBezTo>
                    <a:pt x="7018" y="21467"/>
                    <a:pt x="8167" y="21467"/>
                    <a:pt x="10465" y="20496"/>
                  </a:cubicBezTo>
                  <a:cubicBezTo>
                    <a:pt x="12763" y="19524"/>
                    <a:pt x="16210" y="17581"/>
                    <a:pt x="18393" y="15296"/>
                  </a:cubicBezTo>
                  <a:cubicBezTo>
                    <a:pt x="20576" y="13010"/>
                    <a:pt x="21495" y="10381"/>
                    <a:pt x="21150" y="8038"/>
                  </a:cubicBezTo>
                  <a:cubicBezTo>
                    <a:pt x="20806" y="5696"/>
                    <a:pt x="19197" y="3638"/>
                    <a:pt x="17589" y="2324"/>
                  </a:cubicBezTo>
                  <a:cubicBezTo>
                    <a:pt x="15980" y="1010"/>
                    <a:pt x="14372" y="438"/>
                    <a:pt x="12993" y="153"/>
                  </a:cubicBezTo>
                  <a:cubicBezTo>
                    <a:pt x="11614" y="-133"/>
                    <a:pt x="10465" y="-133"/>
                    <a:pt x="9086" y="1181"/>
                  </a:cubicBezTo>
                  <a:cubicBezTo>
                    <a:pt x="7708" y="2496"/>
                    <a:pt x="6099" y="5124"/>
                    <a:pt x="5640" y="6724"/>
                  </a:cubicBezTo>
                  <a:cubicBezTo>
                    <a:pt x="5180" y="8324"/>
                    <a:pt x="5869" y="8896"/>
                    <a:pt x="6559" y="9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263900" y="1543050"/>
              <a:ext cx="889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3416299" y="1614079"/>
              <a:ext cx="93799" cy="14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30" fill="norm" stroke="1" extrusionOk="0">
                  <a:moveTo>
                    <a:pt x="0" y="4393"/>
                  </a:moveTo>
                  <a:cubicBezTo>
                    <a:pt x="1440" y="2872"/>
                    <a:pt x="2880" y="1351"/>
                    <a:pt x="4800" y="591"/>
                  </a:cubicBezTo>
                  <a:cubicBezTo>
                    <a:pt x="6720" y="-170"/>
                    <a:pt x="9120" y="-170"/>
                    <a:pt x="11040" y="438"/>
                  </a:cubicBezTo>
                  <a:cubicBezTo>
                    <a:pt x="12960" y="1047"/>
                    <a:pt x="14400" y="2264"/>
                    <a:pt x="14640" y="3633"/>
                  </a:cubicBezTo>
                  <a:cubicBezTo>
                    <a:pt x="14880" y="5002"/>
                    <a:pt x="13920" y="6523"/>
                    <a:pt x="12720" y="7892"/>
                  </a:cubicBezTo>
                  <a:cubicBezTo>
                    <a:pt x="11520" y="9261"/>
                    <a:pt x="10080" y="10478"/>
                    <a:pt x="10560" y="11391"/>
                  </a:cubicBezTo>
                  <a:cubicBezTo>
                    <a:pt x="11040" y="12303"/>
                    <a:pt x="13440" y="12912"/>
                    <a:pt x="15600" y="13672"/>
                  </a:cubicBezTo>
                  <a:cubicBezTo>
                    <a:pt x="17760" y="14433"/>
                    <a:pt x="19680" y="15345"/>
                    <a:pt x="20640" y="16562"/>
                  </a:cubicBezTo>
                  <a:cubicBezTo>
                    <a:pt x="21600" y="17779"/>
                    <a:pt x="21600" y="19300"/>
                    <a:pt x="19680" y="20213"/>
                  </a:cubicBezTo>
                  <a:cubicBezTo>
                    <a:pt x="17760" y="21126"/>
                    <a:pt x="13920" y="21430"/>
                    <a:pt x="10560" y="21430"/>
                  </a:cubicBezTo>
                  <a:cubicBezTo>
                    <a:pt x="7200" y="21430"/>
                    <a:pt x="4320" y="21126"/>
                    <a:pt x="1440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860799" y="1473199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8" y="16800"/>
                    <a:pt x="8716" y="12000"/>
                    <a:pt x="12316" y="8400"/>
                  </a:cubicBezTo>
                  <a:cubicBezTo>
                    <a:pt x="15916" y="4800"/>
                    <a:pt x="1875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261883" y="1253886"/>
              <a:ext cx="186809" cy="32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04" fill="norm" stroke="1" extrusionOk="0">
                  <a:moveTo>
                    <a:pt x="14838" y="4039"/>
                  </a:moveTo>
                  <a:cubicBezTo>
                    <a:pt x="14601" y="3192"/>
                    <a:pt x="14363" y="2345"/>
                    <a:pt x="13651" y="1851"/>
                  </a:cubicBezTo>
                  <a:cubicBezTo>
                    <a:pt x="12939" y="1357"/>
                    <a:pt x="11752" y="1216"/>
                    <a:pt x="9498" y="2486"/>
                  </a:cubicBezTo>
                  <a:cubicBezTo>
                    <a:pt x="7243" y="3757"/>
                    <a:pt x="3920" y="6439"/>
                    <a:pt x="2021" y="9192"/>
                  </a:cubicBezTo>
                  <a:cubicBezTo>
                    <a:pt x="122" y="11945"/>
                    <a:pt x="-353" y="14769"/>
                    <a:pt x="240" y="16816"/>
                  </a:cubicBezTo>
                  <a:cubicBezTo>
                    <a:pt x="834" y="18863"/>
                    <a:pt x="2495" y="20133"/>
                    <a:pt x="4632" y="20698"/>
                  </a:cubicBezTo>
                  <a:cubicBezTo>
                    <a:pt x="6768" y="21263"/>
                    <a:pt x="9379" y="21122"/>
                    <a:pt x="12227" y="19569"/>
                  </a:cubicBezTo>
                  <a:cubicBezTo>
                    <a:pt x="15076" y="18016"/>
                    <a:pt x="18161" y="15051"/>
                    <a:pt x="19704" y="11945"/>
                  </a:cubicBezTo>
                  <a:cubicBezTo>
                    <a:pt x="21247" y="8839"/>
                    <a:pt x="21247" y="5592"/>
                    <a:pt x="20298" y="3475"/>
                  </a:cubicBezTo>
                  <a:cubicBezTo>
                    <a:pt x="19348" y="1357"/>
                    <a:pt x="17449" y="369"/>
                    <a:pt x="15313" y="86"/>
                  </a:cubicBezTo>
                  <a:cubicBezTo>
                    <a:pt x="13177" y="-196"/>
                    <a:pt x="10803" y="228"/>
                    <a:pt x="9023" y="1145"/>
                  </a:cubicBezTo>
                  <a:cubicBezTo>
                    <a:pt x="7243" y="2063"/>
                    <a:pt x="6056" y="3475"/>
                    <a:pt x="5581" y="4957"/>
                  </a:cubicBezTo>
                  <a:cubicBezTo>
                    <a:pt x="5106" y="6439"/>
                    <a:pt x="5344" y="7992"/>
                    <a:pt x="7243" y="10039"/>
                  </a:cubicBezTo>
                  <a:cubicBezTo>
                    <a:pt x="9142" y="12086"/>
                    <a:pt x="12702" y="14628"/>
                    <a:pt x="15076" y="16604"/>
                  </a:cubicBezTo>
                  <a:cubicBezTo>
                    <a:pt x="17449" y="18580"/>
                    <a:pt x="18636" y="19992"/>
                    <a:pt x="19823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552899" y="1511300"/>
              <a:ext cx="25452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2000"/>
                    <a:pt x="-1622" y="4000"/>
                    <a:pt x="870" y="7600"/>
                  </a:cubicBezTo>
                  <a:cubicBezTo>
                    <a:pt x="3363" y="11200"/>
                    <a:pt x="11670" y="1640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0" y="2108200"/>
              <a:ext cx="66738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6" y="21016"/>
                    <a:pt x="233" y="20432"/>
                    <a:pt x="411" y="19849"/>
                  </a:cubicBezTo>
                  <a:cubicBezTo>
                    <a:pt x="589" y="19265"/>
                    <a:pt x="829" y="18681"/>
                    <a:pt x="1065" y="18195"/>
                  </a:cubicBezTo>
                  <a:cubicBezTo>
                    <a:pt x="1302" y="17708"/>
                    <a:pt x="1535" y="17319"/>
                    <a:pt x="1798" y="16930"/>
                  </a:cubicBezTo>
                  <a:cubicBezTo>
                    <a:pt x="2062" y="16541"/>
                    <a:pt x="2357" y="16151"/>
                    <a:pt x="2637" y="15568"/>
                  </a:cubicBezTo>
                  <a:cubicBezTo>
                    <a:pt x="2918" y="14984"/>
                    <a:pt x="3186" y="14205"/>
                    <a:pt x="3425" y="13524"/>
                  </a:cubicBezTo>
                  <a:cubicBezTo>
                    <a:pt x="3665" y="12843"/>
                    <a:pt x="3877" y="12259"/>
                    <a:pt x="4093" y="11676"/>
                  </a:cubicBezTo>
                  <a:cubicBezTo>
                    <a:pt x="4309" y="11092"/>
                    <a:pt x="4528" y="10508"/>
                    <a:pt x="4761" y="9924"/>
                  </a:cubicBezTo>
                  <a:cubicBezTo>
                    <a:pt x="4994" y="9341"/>
                    <a:pt x="5241" y="8757"/>
                    <a:pt x="5501" y="8076"/>
                  </a:cubicBezTo>
                  <a:cubicBezTo>
                    <a:pt x="5761" y="7395"/>
                    <a:pt x="6035" y="6616"/>
                    <a:pt x="6306" y="5935"/>
                  </a:cubicBezTo>
                  <a:cubicBezTo>
                    <a:pt x="6577" y="5254"/>
                    <a:pt x="6844" y="4670"/>
                    <a:pt x="7125" y="4184"/>
                  </a:cubicBezTo>
                  <a:cubicBezTo>
                    <a:pt x="7406" y="3697"/>
                    <a:pt x="7700" y="3308"/>
                    <a:pt x="8002" y="2919"/>
                  </a:cubicBezTo>
                  <a:cubicBezTo>
                    <a:pt x="8303" y="2530"/>
                    <a:pt x="8611" y="2141"/>
                    <a:pt x="8916" y="1849"/>
                  </a:cubicBezTo>
                  <a:cubicBezTo>
                    <a:pt x="9221" y="1557"/>
                    <a:pt x="9522" y="1362"/>
                    <a:pt x="9827" y="1168"/>
                  </a:cubicBezTo>
                  <a:cubicBezTo>
                    <a:pt x="10132" y="973"/>
                    <a:pt x="10440" y="778"/>
                    <a:pt x="10680" y="584"/>
                  </a:cubicBezTo>
                  <a:cubicBezTo>
                    <a:pt x="10920" y="389"/>
                    <a:pt x="11091" y="195"/>
                    <a:pt x="11256" y="97"/>
                  </a:cubicBezTo>
                  <a:cubicBezTo>
                    <a:pt x="11420" y="0"/>
                    <a:pt x="11578" y="0"/>
                    <a:pt x="11742" y="0"/>
                  </a:cubicBezTo>
                  <a:cubicBezTo>
                    <a:pt x="11906" y="0"/>
                    <a:pt x="12078" y="0"/>
                    <a:pt x="12235" y="0"/>
                  </a:cubicBezTo>
                  <a:cubicBezTo>
                    <a:pt x="12393" y="0"/>
                    <a:pt x="12537" y="0"/>
                    <a:pt x="12704" y="0"/>
                  </a:cubicBezTo>
                  <a:cubicBezTo>
                    <a:pt x="12872" y="0"/>
                    <a:pt x="13064" y="0"/>
                    <a:pt x="13232" y="0"/>
                  </a:cubicBezTo>
                  <a:cubicBezTo>
                    <a:pt x="13400" y="0"/>
                    <a:pt x="13544" y="0"/>
                    <a:pt x="13698" y="0"/>
                  </a:cubicBezTo>
                  <a:cubicBezTo>
                    <a:pt x="13852" y="0"/>
                    <a:pt x="14016" y="0"/>
                    <a:pt x="14181" y="0"/>
                  </a:cubicBezTo>
                  <a:cubicBezTo>
                    <a:pt x="14345" y="0"/>
                    <a:pt x="14510" y="0"/>
                    <a:pt x="14743" y="97"/>
                  </a:cubicBezTo>
                  <a:cubicBezTo>
                    <a:pt x="14975" y="195"/>
                    <a:pt x="15277" y="389"/>
                    <a:pt x="15575" y="584"/>
                  </a:cubicBezTo>
                  <a:cubicBezTo>
                    <a:pt x="15873" y="778"/>
                    <a:pt x="16167" y="973"/>
                    <a:pt x="16459" y="1168"/>
                  </a:cubicBezTo>
                  <a:cubicBezTo>
                    <a:pt x="16750" y="1362"/>
                    <a:pt x="17037" y="1557"/>
                    <a:pt x="17312" y="1751"/>
                  </a:cubicBezTo>
                  <a:cubicBezTo>
                    <a:pt x="17586" y="1946"/>
                    <a:pt x="17846" y="2141"/>
                    <a:pt x="18092" y="2335"/>
                  </a:cubicBezTo>
                  <a:cubicBezTo>
                    <a:pt x="18339" y="2530"/>
                    <a:pt x="18572" y="2724"/>
                    <a:pt x="18802" y="2822"/>
                  </a:cubicBezTo>
                  <a:cubicBezTo>
                    <a:pt x="19031" y="2919"/>
                    <a:pt x="19257" y="2919"/>
                    <a:pt x="19507" y="2919"/>
                  </a:cubicBezTo>
                  <a:cubicBezTo>
                    <a:pt x="19757" y="2919"/>
                    <a:pt x="20031" y="2919"/>
                    <a:pt x="20316" y="2822"/>
                  </a:cubicBezTo>
                  <a:cubicBezTo>
                    <a:pt x="20600" y="2724"/>
                    <a:pt x="20894" y="2530"/>
                    <a:pt x="21110" y="2141"/>
                  </a:cubicBezTo>
                  <a:cubicBezTo>
                    <a:pt x="21326" y="1751"/>
                    <a:pt x="21463" y="1168"/>
                    <a:pt x="21600" y="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647700" y="2622550"/>
              <a:ext cx="31387" cy="487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55" fill="norm" stroke="1" extrusionOk="0">
                  <a:moveTo>
                    <a:pt x="4320" y="0"/>
                  </a:moveTo>
                  <a:cubicBezTo>
                    <a:pt x="5760" y="2328"/>
                    <a:pt x="7200" y="4655"/>
                    <a:pt x="9360" y="7309"/>
                  </a:cubicBezTo>
                  <a:cubicBezTo>
                    <a:pt x="11520" y="9962"/>
                    <a:pt x="14400" y="12941"/>
                    <a:pt x="16560" y="15036"/>
                  </a:cubicBezTo>
                  <a:cubicBezTo>
                    <a:pt x="18720" y="17131"/>
                    <a:pt x="20160" y="18341"/>
                    <a:pt x="20880" y="19366"/>
                  </a:cubicBezTo>
                  <a:cubicBezTo>
                    <a:pt x="21600" y="20390"/>
                    <a:pt x="21600" y="21228"/>
                    <a:pt x="20160" y="21414"/>
                  </a:cubicBezTo>
                  <a:cubicBezTo>
                    <a:pt x="18720" y="21600"/>
                    <a:pt x="15840" y="21134"/>
                    <a:pt x="12240" y="20390"/>
                  </a:cubicBezTo>
                  <a:cubicBezTo>
                    <a:pt x="8640" y="19645"/>
                    <a:pt x="4320" y="18621"/>
                    <a:pt x="0" y="17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457200" y="2595604"/>
              <a:ext cx="393700" cy="14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21214"/>
                  </a:moveTo>
                  <a:cubicBezTo>
                    <a:pt x="1742" y="18172"/>
                    <a:pt x="3484" y="15129"/>
                    <a:pt x="6735" y="11479"/>
                  </a:cubicBezTo>
                  <a:cubicBezTo>
                    <a:pt x="9987" y="7828"/>
                    <a:pt x="14748" y="3569"/>
                    <a:pt x="17477" y="1591"/>
                  </a:cubicBezTo>
                  <a:cubicBezTo>
                    <a:pt x="20206" y="-386"/>
                    <a:pt x="20903" y="-82"/>
                    <a:pt x="21600" y="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774700" y="2904808"/>
              <a:ext cx="146050" cy="143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2" fill="norm" stroke="1" extrusionOk="0">
                  <a:moveTo>
                    <a:pt x="939" y="5065"/>
                  </a:moveTo>
                  <a:cubicBezTo>
                    <a:pt x="626" y="2936"/>
                    <a:pt x="313" y="806"/>
                    <a:pt x="157" y="502"/>
                  </a:cubicBezTo>
                  <a:cubicBezTo>
                    <a:pt x="0" y="198"/>
                    <a:pt x="0" y="1719"/>
                    <a:pt x="0" y="4761"/>
                  </a:cubicBezTo>
                  <a:cubicBezTo>
                    <a:pt x="0" y="7803"/>
                    <a:pt x="0" y="12367"/>
                    <a:pt x="313" y="15409"/>
                  </a:cubicBezTo>
                  <a:cubicBezTo>
                    <a:pt x="626" y="18451"/>
                    <a:pt x="1252" y="19972"/>
                    <a:pt x="2348" y="20429"/>
                  </a:cubicBezTo>
                  <a:cubicBezTo>
                    <a:pt x="3443" y="20885"/>
                    <a:pt x="5009" y="20277"/>
                    <a:pt x="6417" y="18299"/>
                  </a:cubicBezTo>
                  <a:cubicBezTo>
                    <a:pt x="7826" y="16322"/>
                    <a:pt x="9078" y="12975"/>
                    <a:pt x="10330" y="9172"/>
                  </a:cubicBezTo>
                  <a:cubicBezTo>
                    <a:pt x="11583" y="5370"/>
                    <a:pt x="12835" y="1110"/>
                    <a:pt x="13461" y="198"/>
                  </a:cubicBezTo>
                  <a:cubicBezTo>
                    <a:pt x="14087" y="-715"/>
                    <a:pt x="14087" y="1719"/>
                    <a:pt x="14243" y="3696"/>
                  </a:cubicBezTo>
                  <a:cubicBezTo>
                    <a:pt x="14400" y="5674"/>
                    <a:pt x="14713" y="7195"/>
                    <a:pt x="15965" y="8868"/>
                  </a:cubicBezTo>
                  <a:cubicBezTo>
                    <a:pt x="17217" y="10541"/>
                    <a:pt x="19409" y="12367"/>
                    <a:pt x="21600" y="14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971550" y="2635250"/>
              <a:ext cx="50800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524"/>
                    <a:pt x="5400" y="7048"/>
                    <a:pt x="7200" y="10459"/>
                  </a:cubicBezTo>
                  <a:cubicBezTo>
                    <a:pt x="9000" y="13869"/>
                    <a:pt x="9900" y="17166"/>
                    <a:pt x="10800" y="19099"/>
                  </a:cubicBezTo>
                  <a:cubicBezTo>
                    <a:pt x="11700" y="21032"/>
                    <a:pt x="12600" y="21600"/>
                    <a:pt x="13950" y="21600"/>
                  </a:cubicBezTo>
                  <a:cubicBezTo>
                    <a:pt x="15300" y="21600"/>
                    <a:pt x="17100" y="21032"/>
                    <a:pt x="18450" y="20463"/>
                  </a:cubicBezTo>
                  <a:cubicBezTo>
                    <a:pt x="19800" y="19895"/>
                    <a:pt x="20700" y="19326"/>
                    <a:pt x="21600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996231" y="2787650"/>
              <a:ext cx="83269" cy="196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331" fill="norm" stroke="1" extrusionOk="0">
                  <a:moveTo>
                    <a:pt x="20725" y="0"/>
                  </a:moveTo>
                  <a:cubicBezTo>
                    <a:pt x="13876" y="4366"/>
                    <a:pt x="7027" y="8732"/>
                    <a:pt x="3340" y="11719"/>
                  </a:cubicBezTo>
                  <a:cubicBezTo>
                    <a:pt x="-348" y="14706"/>
                    <a:pt x="-875" y="16315"/>
                    <a:pt x="1232" y="17809"/>
                  </a:cubicBezTo>
                  <a:cubicBezTo>
                    <a:pt x="3340" y="19302"/>
                    <a:pt x="8081" y="20681"/>
                    <a:pt x="11769" y="21140"/>
                  </a:cubicBezTo>
                  <a:cubicBezTo>
                    <a:pt x="15457" y="21600"/>
                    <a:pt x="18091" y="21140"/>
                    <a:pt x="20725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1124848" y="2804867"/>
              <a:ext cx="94352" cy="205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34" fill="norm" stroke="1" extrusionOk="0">
                  <a:moveTo>
                    <a:pt x="1236" y="13279"/>
                  </a:moveTo>
                  <a:cubicBezTo>
                    <a:pt x="6516" y="9788"/>
                    <a:pt x="11796" y="6297"/>
                    <a:pt x="14436" y="4007"/>
                  </a:cubicBezTo>
                  <a:cubicBezTo>
                    <a:pt x="17076" y="1716"/>
                    <a:pt x="17076" y="625"/>
                    <a:pt x="15876" y="188"/>
                  </a:cubicBezTo>
                  <a:cubicBezTo>
                    <a:pt x="14676" y="-248"/>
                    <a:pt x="12276" y="-30"/>
                    <a:pt x="9396" y="1934"/>
                  </a:cubicBezTo>
                  <a:cubicBezTo>
                    <a:pt x="6516" y="3897"/>
                    <a:pt x="3156" y="7607"/>
                    <a:pt x="1476" y="10661"/>
                  </a:cubicBezTo>
                  <a:cubicBezTo>
                    <a:pt x="-204" y="13716"/>
                    <a:pt x="-204" y="16116"/>
                    <a:pt x="276" y="17861"/>
                  </a:cubicBezTo>
                  <a:cubicBezTo>
                    <a:pt x="756" y="19607"/>
                    <a:pt x="1716" y="20697"/>
                    <a:pt x="4596" y="21025"/>
                  </a:cubicBezTo>
                  <a:cubicBezTo>
                    <a:pt x="7476" y="21352"/>
                    <a:pt x="12276" y="20916"/>
                    <a:pt x="15396" y="20043"/>
                  </a:cubicBezTo>
                  <a:cubicBezTo>
                    <a:pt x="18516" y="19170"/>
                    <a:pt x="19956" y="17861"/>
                    <a:pt x="21396" y="16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238249" y="2832100"/>
              <a:ext cx="137610" cy="39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65" fill="norm" stroke="1" extrusionOk="0">
                  <a:moveTo>
                    <a:pt x="1964" y="0"/>
                  </a:moveTo>
                  <a:cubicBezTo>
                    <a:pt x="982" y="1742"/>
                    <a:pt x="0" y="3484"/>
                    <a:pt x="0" y="4645"/>
                  </a:cubicBezTo>
                  <a:cubicBezTo>
                    <a:pt x="0" y="5806"/>
                    <a:pt x="982" y="6387"/>
                    <a:pt x="2291" y="6735"/>
                  </a:cubicBezTo>
                  <a:cubicBezTo>
                    <a:pt x="3600" y="7084"/>
                    <a:pt x="5236" y="7200"/>
                    <a:pt x="7200" y="6677"/>
                  </a:cubicBezTo>
                  <a:cubicBezTo>
                    <a:pt x="9164" y="6155"/>
                    <a:pt x="11455" y="4994"/>
                    <a:pt x="12764" y="4006"/>
                  </a:cubicBezTo>
                  <a:cubicBezTo>
                    <a:pt x="14073" y="3019"/>
                    <a:pt x="14400" y="2206"/>
                    <a:pt x="14236" y="2090"/>
                  </a:cubicBezTo>
                  <a:cubicBezTo>
                    <a:pt x="14073" y="1974"/>
                    <a:pt x="13418" y="2555"/>
                    <a:pt x="13418" y="4239"/>
                  </a:cubicBezTo>
                  <a:cubicBezTo>
                    <a:pt x="13418" y="5923"/>
                    <a:pt x="14073" y="8710"/>
                    <a:pt x="15545" y="11381"/>
                  </a:cubicBezTo>
                  <a:cubicBezTo>
                    <a:pt x="17018" y="14052"/>
                    <a:pt x="19309" y="16606"/>
                    <a:pt x="20455" y="18290"/>
                  </a:cubicBezTo>
                  <a:cubicBezTo>
                    <a:pt x="21600" y="19974"/>
                    <a:pt x="21600" y="20787"/>
                    <a:pt x="20127" y="21194"/>
                  </a:cubicBezTo>
                  <a:cubicBezTo>
                    <a:pt x="18655" y="21600"/>
                    <a:pt x="15709" y="21600"/>
                    <a:pt x="13255" y="20845"/>
                  </a:cubicBezTo>
                  <a:cubicBezTo>
                    <a:pt x="10800" y="20090"/>
                    <a:pt x="8836" y="18581"/>
                    <a:pt x="6873" y="17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333500" y="265430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396914" y="2813050"/>
              <a:ext cx="6782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5" h="21600" fill="norm" stroke="1" extrusionOk="0">
                  <a:moveTo>
                    <a:pt x="13367" y="0"/>
                  </a:moveTo>
                  <a:cubicBezTo>
                    <a:pt x="10190" y="257"/>
                    <a:pt x="7014" y="514"/>
                    <a:pt x="4155" y="2314"/>
                  </a:cubicBezTo>
                  <a:cubicBezTo>
                    <a:pt x="1296" y="4114"/>
                    <a:pt x="-1245" y="7457"/>
                    <a:pt x="661" y="10157"/>
                  </a:cubicBezTo>
                  <a:cubicBezTo>
                    <a:pt x="2567" y="12857"/>
                    <a:pt x="8920" y="14914"/>
                    <a:pt x="13367" y="16329"/>
                  </a:cubicBezTo>
                  <a:cubicBezTo>
                    <a:pt x="17814" y="17743"/>
                    <a:pt x="20355" y="18514"/>
                    <a:pt x="20355" y="19286"/>
                  </a:cubicBezTo>
                  <a:cubicBezTo>
                    <a:pt x="20355" y="20057"/>
                    <a:pt x="17814" y="20829"/>
                    <a:pt x="14637" y="21214"/>
                  </a:cubicBezTo>
                  <a:cubicBezTo>
                    <a:pt x="11461" y="21600"/>
                    <a:pt x="7649" y="21600"/>
                    <a:pt x="38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1860550" y="2543491"/>
              <a:ext cx="577850" cy="413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14148"/>
                  </a:moveTo>
                  <a:cubicBezTo>
                    <a:pt x="237" y="13714"/>
                    <a:pt x="475" y="13280"/>
                    <a:pt x="791" y="13117"/>
                  </a:cubicBezTo>
                  <a:cubicBezTo>
                    <a:pt x="1108" y="12954"/>
                    <a:pt x="1503" y="13063"/>
                    <a:pt x="1938" y="13714"/>
                  </a:cubicBezTo>
                  <a:cubicBezTo>
                    <a:pt x="2374" y="14365"/>
                    <a:pt x="2848" y="15559"/>
                    <a:pt x="3086" y="16590"/>
                  </a:cubicBezTo>
                  <a:cubicBezTo>
                    <a:pt x="3323" y="17622"/>
                    <a:pt x="3323" y="18490"/>
                    <a:pt x="3244" y="19250"/>
                  </a:cubicBezTo>
                  <a:cubicBezTo>
                    <a:pt x="3165" y="20009"/>
                    <a:pt x="3007" y="20661"/>
                    <a:pt x="2730" y="20986"/>
                  </a:cubicBezTo>
                  <a:cubicBezTo>
                    <a:pt x="2453" y="21312"/>
                    <a:pt x="2057" y="21312"/>
                    <a:pt x="1859" y="20824"/>
                  </a:cubicBezTo>
                  <a:cubicBezTo>
                    <a:pt x="1662" y="20335"/>
                    <a:pt x="1662" y="19358"/>
                    <a:pt x="2018" y="18001"/>
                  </a:cubicBezTo>
                  <a:cubicBezTo>
                    <a:pt x="2374" y="16645"/>
                    <a:pt x="3086" y="14908"/>
                    <a:pt x="3640" y="13931"/>
                  </a:cubicBezTo>
                  <a:cubicBezTo>
                    <a:pt x="4193" y="12954"/>
                    <a:pt x="4589" y="12737"/>
                    <a:pt x="5024" y="12629"/>
                  </a:cubicBezTo>
                  <a:cubicBezTo>
                    <a:pt x="5459" y="12520"/>
                    <a:pt x="5934" y="12520"/>
                    <a:pt x="6171" y="13171"/>
                  </a:cubicBezTo>
                  <a:cubicBezTo>
                    <a:pt x="6409" y="13823"/>
                    <a:pt x="6409" y="15125"/>
                    <a:pt x="6448" y="16265"/>
                  </a:cubicBezTo>
                  <a:cubicBezTo>
                    <a:pt x="6488" y="17404"/>
                    <a:pt x="6567" y="18381"/>
                    <a:pt x="6765" y="18707"/>
                  </a:cubicBezTo>
                  <a:cubicBezTo>
                    <a:pt x="6963" y="19033"/>
                    <a:pt x="7279" y="18707"/>
                    <a:pt x="7556" y="18001"/>
                  </a:cubicBezTo>
                  <a:cubicBezTo>
                    <a:pt x="7833" y="17296"/>
                    <a:pt x="8070" y="16210"/>
                    <a:pt x="8308" y="15451"/>
                  </a:cubicBezTo>
                  <a:cubicBezTo>
                    <a:pt x="8545" y="14691"/>
                    <a:pt x="8782" y="14257"/>
                    <a:pt x="8980" y="14311"/>
                  </a:cubicBezTo>
                  <a:cubicBezTo>
                    <a:pt x="9178" y="14365"/>
                    <a:pt x="9336" y="14908"/>
                    <a:pt x="9534" y="15505"/>
                  </a:cubicBezTo>
                  <a:cubicBezTo>
                    <a:pt x="9732" y="16102"/>
                    <a:pt x="9969" y="16753"/>
                    <a:pt x="10286" y="17133"/>
                  </a:cubicBezTo>
                  <a:cubicBezTo>
                    <a:pt x="10602" y="17513"/>
                    <a:pt x="10998" y="17622"/>
                    <a:pt x="11354" y="17404"/>
                  </a:cubicBezTo>
                  <a:cubicBezTo>
                    <a:pt x="11710" y="17187"/>
                    <a:pt x="12026" y="16645"/>
                    <a:pt x="12501" y="14908"/>
                  </a:cubicBezTo>
                  <a:cubicBezTo>
                    <a:pt x="12976" y="13171"/>
                    <a:pt x="13609" y="10241"/>
                    <a:pt x="14084" y="7690"/>
                  </a:cubicBezTo>
                  <a:cubicBezTo>
                    <a:pt x="14558" y="5139"/>
                    <a:pt x="14875" y="2968"/>
                    <a:pt x="15033" y="1611"/>
                  </a:cubicBezTo>
                  <a:cubicBezTo>
                    <a:pt x="15191" y="255"/>
                    <a:pt x="15191" y="-288"/>
                    <a:pt x="15033" y="146"/>
                  </a:cubicBezTo>
                  <a:cubicBezTo>
                    <a:pt x="14875" y="580"/>
                    <a:pt x="14558" y="1991"/>
                    <a:pt x="14242" y="4488"/>
                  </a:cubicBezTo>
                  <a:cubicBezTo>
                    <a:pt x="13925" y="6984"/>
                    <a:pt x="13609" y="10566"/>
                    <a:pt x="13609" y="13063"/>
                  </a:cubicBezTo>
                  <a:cubicBezTo>
                    <a:pt x="13609" y="15559"/>
                    <a:pt x="13925" y="16970"/>
                    <a:pt x="14281" y="17730"/>
                  </a:cubicBezTo>
                  <a:cubicBezTo>
                    <a:pt x="14637" y="18490"/>
                    <a:pt x="15033" y="18598"/>
                    <a:pt x="15626" y="18273"/>
                  </a:cubicBezTo>
                  <a:cubicBezTo>
                    <a:pt x="16220" y="17947"/>
                    <a:pt x="17011" y="17187"/>
                    <a:pt x="17525" y="16482"/>
                  </a:cubicBezTo>
                  <a:cubicBezTo>
                    <a:pt x="18040" y="15776"/>
                    <a:pt x="18277" y="15125"/>
                    <a:pt x="18435" y="14420"/>
                  </a:cubicBezTo>
                  <a:cubicBezTo>
                    <a:pt x="18593" y="13714"/>
                    <a:pt x="18673" y="12954"/>
                    <a:pt x="18475" y="12683"/>
                  </a:cubicBezTo>
                  <a:cubicBezTo>
                    <a:pt x="18277" y="12411"/>
                    <a:pt x="17802" y="12629"/>
                    <a:pt x="17407" y="13117"/>
                  </a:cubicBezTo>
                  <a:cubicBezTo>
                    <a:pt x="17011" y="13605"/>
                    <a:pt x="16695" y="14365"/>
                    <a:pt x="16536" y="15071"/>
                  </a:cubicBezTo>
                  <a:cubicBezTo>
                    <a:pt x="16378" y="15776"/>
                    <a:pt x="16378" y="16428"/>
                    <a:pt x="17248" y="16807"/>
                  </a:cubicBezTo>
                  <a:cubicBezTo>
                    <a:pt x="18119" y="17187"/>
                    <a:pt x="19859" y="17296"/>
                    <a:pt x="21600" y="17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2814637" y="2548715"/>
              <a:ext cx="309563" cy="438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97" fill="norm" stroke="1" extrusionOk="0">
                  <a:moveTo>
                    <a:pt x="9588" y="3295"/>
                  </a:moveTo>
                  <a:cubicBezTo>
                    <a:pt x="9000" y="2364"/>
                    <a:pt x="8412" y="1434"/>
                    <a:pt x="7751" y="814"/>
                  </a:cubicBezTo>
                  <a:cubicBezTo>
                    <a:pt x="7090" y="194"/>
                    <a:pt x="6355" y="-116"/>
                    <a:pt x="5768" y="39"/>
                  </a:cubicBezTo>
                  <a:cubicBezTo>
                    <a:pt x="5180" y="194"/>
                    <a:pt x="4739" y="814"/>
                    <a:pt x="4372" y="2571"/>
                  </a:cubicBezTo>
                  <a:cubicBezTo>
                    <a:pt x="4004" y="4328"/>
                    <a:pt x="3710" y="7222"/>
                    <a:pt x="3637" y="10322"/>
                  </a:cubicBezTo>
                  <a:cubicBezTo>
                    <a:pt x="3563" y="13423"/>
                    <a:pt x="3710" y="16730"/>
                    <a:pt x="3784" y="18694"/>
                  </a:cubicBezTo>
                  <a:cubicBezTo>
                    <a:pt x="3857" y="20657"/>
                    <a:pt x="3857" y="21277"/>
                    <a:pt x="3637" y="21381"/>
                  </a:cubicBezTo>
                  <a:cubicBezTo>
                    <a:pt x="3417" y="21484"/>
                    <a:pt x="2976" y="21071"/>
                    <a:pt x="2314" y="20140"/>
                  </a:cubicBezTo>
                  <a:cubicBezTo>
                    <a:pt x="1653" y="19210"/>
                    <a:pt x="772" y="17763"/>
                    <a:pt x="331" y="16782"/>
                  </a:cubicBezTo>
                  <a:cubicBezTo>
                    <a:pt x="-110" y="15800"/>
                    <a:pt x="-110" y="15283"/>
                    <a:pt x="331" y="14973"/>
                  </a:cubicBezTo>
                  <a:cubicBezTo>
                    <a:pt x="772" y="14663"/>
                    <a:pt x="1653" y="14560"/>
                    <a:pt x="3196" y="14456"/>
                  </a:cubicBezTo>
                  <a:cubicBezTo>
                    <a:pt x="4739" y="14353"/>
                    <a:pt x="6943" y="14250"/>
                    <a:pt x="8339" y="14043"/>
                  </a:cubicBezTo>
                  <a:cubicBezTo>
                    <a:pt x="9735" y="13836"/>
                    <a:pt x="10323" y="13526"/>
                    <a:pt x="10323" y="13526"/>
                  </a:cubicBezTo>
                  <a:cubicBezTo>
                    <a:pt x="10323" y="13526"/>
                    <a:pt x="9735" y="13836"/>
                    <a:pt x="9147" y="14508"/>
                  </a:cubicBezTo>
                  <a:cubicBezTo>
                    <a:pt x="8559" y="15180"/>
                    <a:pt x="7972" y="16213"/>
                    <a:pt x="7678" y="17092"/>
                  </a:cubicBezTo>
                  <a:cubicBezTo>
                    <a:pt x="7384" y="17970"/>
                    <a:pt x="7384" y="18694"/>
                    <a:pt x="7678" y="19210"/>
                  </a:cubicBezTo>
                  <a:cubicBezTo>
                    <a:pt x="7972" y="19727"/>
                    <a:pt x="8559" y="20037"/>
                    <a:pt x="9221" y="20140"/>
                  </a:cubicBezTo>
                  <a:cubicBezTo>
                    <a:pt x="9882" y="20244"/>
                    <a:pt x="10617" y="20140"/>
                    <a:pt x="11057" y="19830"/>
                  </a:cubicBezTo>
                  <a:cubicBezTo>
                    <a:pt x="11498" y="19520"/>
                    <a:pt x="11645" y="19004"/>
                    <a:pt x="11792" y="18435"/>
                  </a:cubicBezTo>
                  <a:cubicBezTo>
                    <a:pt x="11939" y="17867"/>
                    <a:pt x="12086" y="17247"/>
                    <a:pt x="11939" y="16730"/>
                  </a:cubicBezTo>
                  <a:cubicBezTo>
                    <a:pt x="11792" y="16213"/>
                    <a:pt x="11351" y="15800"/>
                    <a:pt x="10763" y="15283"/>
                  </a:cubicBezTo>
                  <a:cubicBezTo>
                    <a:pt x="10176" y="14766"/>
                    <a:pt x="9441" y="14146"/>
                    <a:pt x="9808" y="13784"/>
                  </a:cubicBezTo>
                  <a:cubicBezTo>
                    <a:pt x="10176" y="13423"/>
                    <a:pt x="11645" y="13319"/>
                    <a:pt x="13041" y="13526"/>
                  </a:cubicBezTo>
                  <a:cubicBezTo>
                    <a:pt x="14437" y="13733"/>
                    <a:pt x="15759" y="14250"/>
                    <a:pt x="16641" y="15076"/>
                  </a:cubicBezTo>
                  <a:cubicBezTo>
                    <a:pt x="17523" y="15903"/>
                    <a:pt x="17963" y="17040"/>
                    <a:pt x="18037" y="17867"/>
                  </a:cubicBezTo>
                  <a:cubicBezTo>
                    <a:pt x="18110" y="18694"/>
                    <a:pt x="17817" y="19210"/>
                    <a:pt x="17376" y="19314"/>
                  </a:cubicBezTo>
                  <a:cubicBezTo>
                    <a:pt x="16935" y="19417"/>
                    <a:pt x="16347" y="19107"/>
                    <a:pt x="16347" y="18125"/>
                  </a:cubicBezTo>
                  <a:cubicBezTo>
                    <a:pt x="16347" y="17143"/>
                    <a:pt x="16935" y="15490"/>
                    <a:pt x="17890" y="14353"/>
                  </a:cubicBezTo>
                  <a:cubicBezTo>
                    <a:pt x="18845" y="13216"/>
                    <a:pt x="20168" y="12596"/>
                    <a:pt x="21490" y="11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3493558" y="2807642"/>
              <a:ext cx="86027" cy="189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0807" fill="norm" stroke="1" extrusionOk="0">
                  <a:moveTo>
                    <a:pt x="18257" y="1291"/>
                  </a:moveTo>
                  <a:cubicBezTo>
                    <a:pt x="16200" y="594"/>
                    <a:pt x="14143" y="-103"/>
                    <a:pt x="12086" y="13"/>
                  </a:cubicBezTo>
                  <a:cubicBezTo>
                    <a:pt x="10029" y="129"/>
                    <a:pt x="7972" y="1058"/>
                    <a:pt x="5914" y="3962"/>
                  </a:cubicBezTo>
                  <a:cubicBezTo>
                    <a:pt x="3857" y="6865"/>
                    <a:pt x="1800" y="11742"/>
                    <a:pt x="772" y="14762"/>
                  </a:cubicBezTo>
                  <a:cubicBezTo>
                    <a:pt x="-257" y="17781"/>
                    <a:pt x="-257" y="18942"/>
                    <a:pt x="772" y="19871"/>
                  </a:cubicBezTo>
                  <a:cubicBezTo>
                    <a:pt x="1800" y="20800"/>
                    <a:pt x="3857" y="21497"/>
                    <a:pt x="7457" y="19639"/>
                  </a:cubicBezTo>
                  <a:cubicBezTo>
                    <a:pt x="11057" y="17781"/>
                    <a:pt x="16200" y="13368"/>
                    <a:pt x="18772" y="10581"/>
                  </a:cubicBezTo>
                  <a:cubicBezTo>
                    <a:pt x="21343" y="7794"/>
                    <a:pt x="21343" y="6632"/>
                    <a:pt x="20057" y="5587"/>
                  </a:cubicBezTo>
                  <a:cubicBezTo>
                    <a:pt x="18772" y="4542"/>
                    <a:pt x="16200" y="3613"/>
                    <a:pt x="15686" y="3497"/>
                  </a:cubicBezTo>
                  <a:cubicBezTo>
                    <a:pt x="15172" y="3381"/>
                    <a:pt x="16714" y="4078"/>
                    <a:pt x="18257" y="4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647810" y="2596877"/>
              <a:ext cx="263791" cy="36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65" fill="norm" stroke="1" extrusionOk="0">
                  <a:moveTo>
                    <a:pt x="799" y="15086"/>
                  </a:moveTo>
                  <a:cubicBezTo>
                    <a:pt x="453" y="16342"/>
                    <a:pt x="108" y="17598"/>
                    <a:pt x="21" y="18540"/>
                  </a:cubicBezTo>
                  <a:cubicBezTo>
                    <a:pt x="-65" y="19482"/>
                    <a:pt x="108" y="20110"/>
                    <a:pt x="540" y="20612"/>
                  </a:cubicBezTo>
                  <a:cubicBezTo>
                    <a:pt x="972" y="21114"/>
                    <a:pt x="1663" y="21491"/>
                    <a:pt x="2181" y="21303"/>
                  </a:cubicBezTo>
                  <a:cubicBezTo>
                    <a:pt x="2700" y="21114"/>
                    <a:pt x="3045" y="20361"/>
                    <a:pt x="3477" y="19670"/>
                  </a:cubicBezTo>
                  <a:cubicBezTo>
                    <a:pt x="3909" y="18979"/>
                    <a:pt x="4428" y="18351"/>
                    <a:pt x="5033" y="18226"/>
                  </a:cubicBezTo>
                  <a:cubicBezTo>
                    <a:pt x="5637" y="18100"/>
                    <a:pt x="6329" y="18477"/>
                    <a:pt x="7193" y="18854"/>
                  </a:cubicBezTo>
                  <a:cubicBezTo>
                    <a:pt x="8057" y="19231"/>
                    <a:pt x="9093" y="19607"/>
                    <a:pt x="9957" y="19607"/>
                  </a:cubicBezTo>
                  <a:cubicBezTo>
                    <a:pt x="10821" y="19607"/>
                    <a:pt x="11513" y="19231"/>
                    <a:pt x="12636" y="17535"/>
                  </a:cubicBezTo>
                  <a:cubicBezTo>
                    <a:pt x="13759" y="15840"/>
                    <a:pt x="15314" y="12826"/>
                    <a:pt x="16437" y="10189"/>
                  </a:cubicBezTo>
                  <a:cubicBezTo>
                    <a:pt x="17561" y="7551"/>
                    <a:pt x="18252" y="5291"/>
                    <a:pt x="18597" y="3847"/>
                  </a:cubicBezTo>
                  <a:cubicBezTo>
                    <a:pt x="18943" y="2403"/>
                    <a:pt x="18943" y="1775"/>
                    <a:pt x="18770" y="1147"/>
                  </a:cubicBezTo>
                  <a:cubicBezTo>
                    <a:pt x="18597" y="519"/>
                    <a:pt x="18252" y="-109"/>
                    <a:pt x="17906" y="17"/>
                  </a:cubicBezTo>
                  <a:cubicBezTo>
                    <a:pt x="17561" y="142"/>
                    <a:pt x="17215" y="1021"/>
                    <a:pt x="16697" y="3407"/>
                  </a:cubicBezTo>
                  <a:cubicBezTo>
                    <a:pt x="16178" y="5793"/>
                    <a:pt x="15487" y="9686"/>
                    <a:pt x="15314" y="12763"/>
                  </a:cubicBezTo>
                  <a:cubicBezTo>
                    <a:pt x="15141" y="15840"/>
                    <a:pt x="15487" y="18100"/>
                    <a:pt x="15919" y="19482"/>
                  </a:cubicBezTo>
                  <a:cubicBezTo>
                    <a:pt x="16351" y="20863"/>
                    <a:pt x="16869" y="21365"/>
                    <a:pt x="17820" y="21365"/>
                  </a:cubicBezTo>
                  <a:cubicBezTo>
                    <a:pt x="18770" y="21365"/>
                    <a:pt x="20153" y="20863"/>
                    <a:pt x="21535" y="20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3803382" y="2768599"/>
              <a:ext cx="101869" cy="4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6668" y="19440"/>
                  </a:moveTo>
                  <a:cubicBezTo>
                    <a:pt x="3582" y="20520"/>
                    <a:pt x="497" y="21600"/>
                    <a:pt x="56" y="21600"/>
                  </a:cubicBezTo>
                  <a:cubicBezTo>
                    <a:pt x="-385" y="21600"/>
                    <a:pt x="1819" y="20520"/>
                    <a:pt x="5786" y="16740"/>
                  </a:cubicBezTo>
                  <a:cubicBezTo>
                    <a:pt x="9754" y="12960"/>
                    <a:pt x="15484" y="6480"/>
                    <a:pt x="212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3962400" y="2622550"/>
              <a:ext cx="127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20"/>
                    <a:pt x="7200" y="7641"/>
                    <a:pt x="3600" y="11241"/>
                  </a:cubicBezTo>
                  <a:cubicBezTo>
                    <a:pt x="0" y="14841"/>
                    <a:pt x="0" y="182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3981450" y="2736850"/>
              <a:ext cx="508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20215"/>
                    <a:pt x="1800" y="18831"/>
                    <a:pt x="4050" y="18692"/>
                  </a:cubicBezTo>
                  <a:cubicBezTo>
                    <a:pt x="6300" y="18554"/>
                    <a:pt x="9900" y="19662"/>
                    <a:pt x="11700" y="19523"/>
                  </a:cubicBezTo>
                  <a:cubicBezTo>
                    <a:pt x="13500" y="19385"/>
                    <a:pt x="13500" y="18000"/>
                    <a:pt x="13500" y="14954"/>
                  </a:cubicBezTo>
                  <a:cubicBezTo>
                    <a:pt x="13500" y="11908"/>
                    <a:pt x="13500" y="7200"/>
                    <a:pt x="14850" y="4431"/>
                  </a:cubicBezTo>
                  <a:cubicBezTo>
                    <a:pt x="16200" y="1662"/>
                    <a:pt x="18900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4051249" y="2717800"/>
              <a:ext cx="266751" cy="207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995" fill="norm" stroke="1" extrusionOk="0">
                  <a:moveTo>
                    <a:pt x="514" y="7057"/>
                  </a:moveTo>
                  <a:cubicBezTo>
                    <a:pt x="174" y="8127"/>
                    <a:pt x="-166" y="9196"/>
                    <a:pt x="89" y="9838"/>
                  </a:cubicBezTo>
                  <a:cubicBezTo>
                    <a:pt x="344" y="10479"/>
                    <a:pt x="1195" y="10693"/>
                    <a:pt x="2045" y="10586"/>
                  </a:cubicBezTo>
                  <a:cubicBezTo>
                    <a:pt x="2895" y="10479"/>
                    <a:pt x="3746" y="10051"/>
                    <a:pt x="4426" y="9410"/>
                  </a:cubicBezTo>
                  <a:cubicBezTo>
                    <a:pt x="5106" y="8768"/>
                    <a:pt x="5617" y="7913"/>
                    <a:pt x="6042" y="6844"/>
                  </a:cubicBezTo>
                  <a:cubicBezTo>
                    <a:pt x="6467" y="5774"/>
                    <a:pt x="6807" y="4491"/>
                    <a:pt x="6467" y="4277"/>
                  </a:cubicBezTo>
                  <a:cubicBezTo>
                    <a:pt x="6127" y="4063"/>
                    <a:pt x="5106" y="4919"/>
                    <a:pt x="4171" y="7164"/>
                  </a:cubicBezTo>
                  <a:cubicBezTo>
                    <a:pt x="3236" y="9410"/>
                    <a:pt x="2385" y="13046"/>
                    <a:pt x="1960" y="15398"/>
                  </a:cubicBezTo>
                  <a:cubicBezTo>
                    <a:pt x="1535" y="17750"/>
                    <a:pt x="1535" y="18820"/>
                    <a:pt x="2300" y="19782"/>
                  </a:cubicBezTo>
                  <a:cubicBezTo>
                    <a:pt x="3065" y="20745"/>
                    <a:pt x="4596" y="21600"/>
                    <a:pt x="5957" y="20424"/>
                  </a:cubicBezTo>
                  <a:cubicBezTo>
                    <a:pt x="7317" y="19248"/>
                    <a:pt x="8508" y="16040"/>
                    <a:pt x="9358" y="13152"/>
                  </a:cubicBezTo>
                  <a:cubicBezTo>
                    <a:pt x="10209" y="10265"/>
                    <a:pt x="10719" y="7699"/>
                    <a:pt x="11144" y="5881"/>
                  </a:cubicBezTo>
                  <a:cubicBezTo>
                    <a:pt x="11569" y="4063"/>
                    <a:pt x="11910" y="2994"/>
                    <a:pt x="12505" y="2673"/>
                  </a:cubicBezTo>
                  <a:cubicBezTo>
                    <a:pt x="13100" y="2352"/>
                    <a:pt x="13951" y="2780"/>
                    <a:pt x="14886" y="4277"/>
                  </a:cubicBezTo>
                  <a:cubicBezTo>
                    <a:pt x="15821" y="5774"/>
                    <a:pt x="16842" y="8341"/>
                    <a:pt x="17267" y="10907"/>
                  </a:cubicBezTo>
                  <a:cubicBezTo>
                    <a:pt x="17692" y="13473"/>
                    <a:pt x="17522" y="16040"/>
                    <a:pt x="17012" y="17537"/>
                  </a:cubicBezTo>
                  <a:cubicBezTo>
                    <a:pt x="16502" y="19034"/>
                    <a:pt x="15651" y="19461"/>
                    <a:pt x="15141" y="19034"/>
                  </a:cubicBezTo>
                  <a:cubicBezTo>
                    <a:pt x="14631" y="18606"/>
                    <a:pt x="14461" y="17323"/>
                    <a:pt x="14971" y="14650"/>
                  </a:cubicBezTo>
                  <a:cubicBezTo>
                    <a:pt x="15481" y="11976"/>
                    <a:pt x="16672" y="7913"/>
                    <a:pt x="17862" y="5240"/>
                  </a:cubicBezTo>
                  <a:cubicBezTo>
                    <a:pt x="19053" y="2566"/>
                    <a:pt x="20243" y="1283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4681537" y="2472599"/>
              <a:ext cx="175487" cy="49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80" fill="norm" stroke="1" extrusionOk="0">
                  <a:moveTo>
                    <a:pt x="16778" y="15753"/>
                  </a:moveTo>
                  <a:cubicBezTo>
                    <a:pt x="16264" y="14751"/>
                    <a:pt x="15750" y="13748"/>
                    <a:pt x="14850" y="13247"/>
                  </a:cubicBezTo>
                  <a:cubicBezTo>
                    <a:pt x="13950" y="12746"/>
                    <a:pt x="12664" y="12746"/>
                    <a:pt x="10864" y="13110"/>
                  </a:cubicBezTo>
                  <a:cubicBezTo>
                    <a:pt x="9064" y="13475"/>
                    <a:pt x="6750" y="14204"/>
                    <a:pt x="4821" y="15389"/>
                  </a:cubicBezTo>
                  <a:cubicBezTo>
                    <a:pt x="2893" y="16573"/>
                    <a:pt x="1350" y="18214"/>
                    <a:pt x="578" y="19308"/>
                  </a:cubicBezTo>
                  <a:cubicBezTo>
                    <a:pt x="-193" y="20401"/>
                    <a:pt x="-193" y="20948"/>
                    <a:pt x="578" y="21222"/>
                  </a:cubicBezTo>
                  <a:cubicBezTo>
                    <a:pt x="1350" y="21495"/>
                    <a:pt x="2893" y="21495"/>
                    <a:pt x="5464" y="20584"/>
                  </a:cubicBezTo>
                  <a:cubicBezTo>
                    <a:pt x="8036" y="19672"/>
                    <a:pt x="11636" y="17849"/>
                    <a:pt x="14207" y="15252"/>
                  </a:cubicBezTo>
                  <a:cubicBezTo>
                    <a:pt x="16778" y="12654"/>
                    <a:pt x="18321" y="9282"/>
                    <a:pt x="19350" y="6822"/>
                  </a:cubicBezTo>
                  <a:cubicBezTo>
                    <a:pt x="20378" y="4361"/>
                    <a:pt x="20893" y="2811"/>
                    <a:pt x="21150" y="1763"/>
                  </a:cubicBezTo>
                  <a:cubicBezTo>
                    <a:pt x="21407" y="715"/>
                    <a:pt x="21407" y="168"/>
                    <a:pt x="20893" y="32"/>
                  </a:cubicBezTo>
                  <a:cubicBezTo>
                    <a:pt x="20378" y="-105"/>
                    <a:pt x="19350" y="168"/>
                    <a:pt x="17936" y="1627"/>
                  </a:cubicBezTo>
                  <a:cubicBezTo>
                    <a:pt x="16521" y="3085"/>
                    <a:pt x="14721" y="5728"/>
                    <a:pt x="13950" y="8417"/>
                  </a:cubicBezTo>
                  <a:cubicBezTo>
                    <a:pt x="13178" y="11105"/>
                    <a:pt x="13436" y="13839"/>
                    <a:pt x="14593" y="15571"/>
                  </a:cubicBezTo>
                  <a:cubicBezTo>
                    <a:pt x="15750" y="17303"/>
                    <a:pt x="17807" y="18032"/>
                    <a:pt x="19864" y="18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4874392" y="2760396"/>
              <a:ext cx="135758" cy="142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016" fill="norm" stroke="1" extrusionOk="0">
                  <a:moveTo>
                    <a:pt x="3317" y="10605"/>
                  </a:moveTo>
                  <a:cubicBezTo>
                    <a:pt x="6917" y="8413"/>
                    <a:pt x="10517" y="6222"/>
                    <a:pt x="12645" y="4344"/>
                  </a:cubicBezTo>
                  <a:cubicBezTo>
                    <a:pt x="14772" y="2465"/>
                    <a:pt x="15426" y="900"/>
                    <a:pt x="14935" y="274"/>
                  </a:cubicBezTo>
                  <a:cubicBezTo>
                    <a:pt x="14445" y="-352"/>
                    <a:pt x="12808" y="-39"/>
                    <a:pt x="10026" y="2622"/>
                  </a:cubicBezTo>
                  <a:cubicBezTo>
                    <a:pt x="7245" y="5283"/>
                    <a:pt x="3317" y="10291"/>
                    <a:pt x="1354" y="13578"/>
                  </a:cubicBezTo>
                  <a:cubicBezTo>
                    <a:pt x="-610" y="16865"/>
                    <a:pt x="-610" y="18431"/>
                    <a:pt x="2499" y="19526"/>
                  </a:cubicBezTo>
                  <a:cubicBezTo>
                    <a:pt x="5608" y="20622"/>
                    <a:pt x="11826" y="21248"/>
                    <a:pt x="15426" y="20935"/>
                  </a:cubicBezTo>
                  <a:cubicBezTo>
                    <a:pt x="19026" y="20622"/>
                    <a:pt x="20008" y="19370"/>
                    <a:pt x="20990" y="18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5074120" y="2446451"/>
              <a:ext cx="101131" cy="458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64" fill="norm" stroke="1" extrusionOk="0">
                  <a:moveTo>
                    <a:pt x="21500" y="513"/>
                  </a:moveTo>
                  <a:cubicBezTo>
                    <a:pt x="19700" y="217"/>
                    <a:pt x="17900" y="-79"/>
                    <a:pt x="16325" y="20"/>
                  </a:cubicBezTo>
                  <a:cubicBezTo>
                    <a:pt x="14750" y="118"/>
                    <a:pt x="13400" y="611"/>
                    <a:pt x="10925" y="2535"/>
                  </a:cubicBezTo>
                  <a:cubicBezTo>
                    <a:pt x="8450" y="4458"/>
                    <a:pt x="4850" y="7811"/>
                    <a:pt x="2825" y="10820"/>
                  </a:cubicBezTo>
                  <a:cubicBezTo>
                    <a:pt x="800" y="13828"/>
                    <a:pt x="350" y="16491"/>
                    <a:pt x="125" y="18118"/>
                  </a:cubicBezTo>
                  <a:cubicBezTo>
                    <a:pt x="-100" y="19746"/>
                    <a:pt x="-100" y="20337"/>
                    <a:pt x="800" y="20781"/>
                  </a:cubicBezTo>
                  <a:cubicBezTo>
                    <a:pt x="1700" y="21225"/>
                    <a:pt x="3500" y="21521"/>
                    <a:pt x="5525" y="21274"/>
                  </a:cubicBezTo>
                  <a:cubicBezTo>
                    <a:pt x="7550" y="21028"/>
                    <a:pt x="9800" y="20239"/>
                    <a:pt x="12050" y="1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5020733" y="2743200"/>
              <a:ext cx="122768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5142988" y="2694050"/>
              <a:ext cx="97409" cy="18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413" fill="norm" stroke="1" extrusionOk="0">
                  <a:moveTo>
                    <a:pt x="5509" y="10613"/>
                  </a:moveTo>
                  <a:cubicBezTo>
                    <a:pt x="10459" y="8213"/>
                    <a:pt x="15409" y="5813"/>
                    <a:pt x="18109" y="4013"/>
                  </a:cubicBezTo>
                  <a:cubicBezTo>
                    <a:pt x="20809" y="2213"/>
                    <a:pt x="21259" y="1013"/>
                    <a:pt x="20134" y="413"/>
                  </a:cubicBezTo>
                  <a:cubicBezTo>
                    <a:pt x="19009" y="-187"/>
                    <a:pt x="16309" y="-187"/>
                    <a:pt x="13384" y="773"/>
                  </a:cubicBezTo>
                  <a:cubicBezTo>
                    <a:pt x="10459" y="1733"/>
                    <a:pt x="7309" y="3653"/>
                    <a:pt x="4834" y="6653"/>
                  </a:cubicBezTo>
                  <a:cubicBezTo>
                    <a:pt x="2359" y="9653"/>
                    <a:pt x="559" y="13733"/>
                    <a:pt x="109" y="16373"/>
                  </a:cubicBezTo>
                  <a:cubicBezTo>
                    <a:pt x="-341" y="19013"/>
                    <a:pt x="559" y="20213"/>
                    <a:pt x="3709" y="20813"/>
                  </a:cubicBezTo>
                  <a:cubicBezTo>
                    <a:pt x="6859" y="21413"/>
                    <a:pt x="12259" y="21413"/>
                    <a:pt x="17659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5260743" y="2706753"/>
              <a:ext cx="111357" cy="14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928" fill="norm" stroke="1" extrusionOk="0">
                  <a:moveTo>
                    <a:pt x="21441" y="666"/>
                  </a:moveTo>
                  <a:cubicBezTo>
                    <a:pt x="18181" y="66"/>
                    <a:pt x="14920" y="-534"/>
                    <a:pt x="11660" y="816"/>
                  </a:cubicBezTo>
                  <a:cubicBezTo>
                    <a:pt x="8399" y="2166"/>
                    <a:pt x="5139" y="5466"/>
                    <a:pt x="3101" y="8616"/>
                  </a:cubicBezTo>
                  <a:cubicBezTo>
                    <a:pt x="1064" y="11766"/>
                    <a:pt x="249" y="14766"/>
                    <a:pt x="45" y="17016"/>
                  </a:cubicBezTo>
                  <a:cubicBezTo>
                    <a:pt x="-159" y="19266"/>
                    <a:pt x="249" y="20766"/>
                    <a:pt x="3101" y="20916"/>
                  </a:cubicBezTo>
                  <a:cubicBezTo>
                    <a:pt x="5954" y="21066"/>
                    <a:pt x="11252" y="19866"/>
                    <a:pt x="16550" y="18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5365483" y="2451100"/>
              <a:ext cx="197117" cy="45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89" fill="norm" stroke="1" extrusionOk="0">
                  <a:moveTo>
                    <a:pt x="16573" y="0"/>
                  </a:moveTo>
                  <a:cubicBezTo>
                    <a:pt x="14965" y="800"/>
                    <a:pt x="13356" y="1600"/>
                    <a:pt x="11518" y="3450"/>
                  </a:cubicBezTo>
                  <a:cubicBezTo>
                    <a:pt x="9680" y="5300"/>
                    <a:pt x="7612" y="8200"/>
                    <a:pt x="6118" y="11000"/>
                  </a:cubicBezTo>
                  <a:cubicBezTo>
                    <a:pt x="4625" y="13800"/>
                    <a:pt x="3705" y="16500"/>
                    <a:pt x="3246" y="18150"/>
                  </a:cubicBezTo>
                  <a:cubicBezTo>
                    <a:pt x="2786" y="19800"/>
                    <a:pt x="2786" y="20400"/>
                    <a:pt x="3246" y="20850"/>
                  </a:cubicBezTo>
                  <a:cubicBezTo>
                    <a:pt x="3705" y="21300"/>
                    <a:pt x="4625" y="21600"/>
                    <a:pt x="5429" y="21450"/>
                  </a:cubicBezTo>
                  <a:cubicBezTo>
                    <a:pt x="6233" y="21300"/>
                    <a:pt x="6922" y="20700"/>
                    <a:pt x="7382" y="19650"/>
                  </a:cubicBezTo>
                  <a:cubicBezTo>
                    <a:pt x="7842" y="18600"/>
                    <a:pt x="8071" y="17100"/>
                    <a:pt x="7382" y="15900"/>
                  </a:cubicBezTo>
                  <a:cubicBezTo>
                    <a:pt x="6693" y="14700"/>
                    <a:pt x="5084" y="13800"/>
                    <a:pt x="3476" y="13300"/>
                  </a:cubicBezTo>
                  <a:cubicBezTo>
                    <a:pt x="1867" y="12800"/>
                    <a:pt x="259" y="12700"/>
                    <a:pt x="29" y="12700"/>
                  </a:cubicBezTo>
                  <a:cubicBezTo>
                    <a:pt x="-201" y="12700"/>
                    <a:pt x="948" y="12800"/>
                    <a:pt x="3131" y="12600"/>
                  </a:cubicBezTo>
                  <a:cubicBezTo>
                    <a:pt x="5314" y="12400"/>
                    <a:pt x="8531" y="11900"/>
                    <a:pt x="10714" y="11650"/>
                  </a:cubicBezTo>
                  <a:cubicBezTo>
                    <a:pt x="12897" y="11400"/>
                    <a:pt x="14046" y="11400"/>
                    <a:pt x="14965" y="11600"/>
                  </a:cubicBezTo>
                  <a:cubicBezTo>
                    <a:pt x="15884" y="11800"/>
                    <a:pt x="16573" y="12200"/>
                    <a:pt x="16803" y="13000"/>
                  </a:cubicBezTo>
                  <a:cubicBezTo>
                    <a:pt x="17033" y="13800"/>
                    <a:pt x="16803" y="15000"/>
                    <a:pt x="16459" y="15900"/>
                  </a:cubicBezTo>
                  <a:cubicBezTo>
                    <a:pt x="16114" y="16800"/>
                    <a:pt x="15654" y="17400"/>
                    <a:pt x="15425" y="17250"/>
                  </a:cubicBezTo>
                  <a:cubicBezTo>
                    <a:pt x="15195" y="17100"/>
                    <a:pt x="15195" y="16200"/>
                    <a:pt x="16229" y="14550"/>
                  </a:cubicBezTo>
                  <a:cubicBezTo>
                    <a:pt x="17263" y="12900"/>
                    <a:pt x="19331" y="10500"/>
                    <a:pt x="21399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5552016" y="2686050"/>
              <a:ext cx="131285" cy="149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61" fill="norm" stroke="1" extrusionOk="0">
                  <a:moveTo>
                    <a:pt x="16114" y="0"/>
                  </a:moveTo>
                  <a:cubicBezTo>
                    <a:pt x="10971" y="4563"/>
                    <a:pt x="5829" y="9127"/>
                    <a:pt x="3086" y="12169"/>
                  </a:cubicBezTo>
                  <a:cubicBezTo>
                    <a:pt x="343" y="15211"/>
                    <a:pt x="0" y="16732"/>
                    <a:pt x="0" y="18254"/>
                  </a:cubicBezTo>
                  <a:cubicBezTo>
                    <a:pt x="0" y="19775"/>
                    <a:pt x="343" y="21296"/>
                    <a:pt x="3257" y="21448"/>
                  </a:cubicBezTo>
                  <a:cubicBezTo>
                    <a:pt x="6171" y="21600"/>
                    <a:pt x="11657" y="20383"/>
                    <a:pt x="15257" y="17493"/>
                  </a:cubicBezTo>
                  <a:cubicBezTo>
                    <a:pt x="18857" y="14603"/>
                    <a:pt x="20571" y="10039"/>
                    <a:pt x="21086" y="6997"/>
                  </a:cubicBezTo>
                  <a:cubicBezTo>
                    <a:pt x="21600" y="3955"/>
                    <a:pt x="20914" y="2434"/>
                    <a:pt x="20229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5739184" y="2692400"/>
              <a:ext cx="140917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185" y="0"/>
                  </a:moveTo>
                  <a:cubicBezTo>
                    <a:pt x="830" y="5143"/>
                    <a:pt x="1475" y="10286"/>
                    <a:pt x="1314" y="13629"/>
                  </a:cubicBezTo>
                  <a:cubicBezTo>
                    <a:pt x="1153" y="16971"/>
                    <a:pt x="185" y="18514"/>
                    <a:pt x="24" y="18257"/>
                  </a:cubicBezTo>
                  <a:cubicBezTo>
                    <a:pt x="-137" y="18000"/>
                    <a:pt x="508" y="15943"/>
                    <a:pt x="2281" y="13114"/>
                  </a:cubicBezTo>
                  <a:cubicBezTo>
                    <a:pt x="4054" y="10286"/>
                    <a:pt x="6956" y="6686"/>
                    <a:pt x="9373" y="4757"/>
                  </a:cubicBezTo>
                  <a:cubicBezTo>
                    <a:pt x="11791" y="2829"/>
                    <a:pt x="13726" y="2571"/>
                    <a:pt x="15660" y="4114"/>
                  </a:cubicBezTo>
                  <a:cubicBezTo>
                    <a:pt x="17594" y="5657"/>
                    <a:pt x="19529" y="9000"/>
                    <a:pt x="20496" y="12214"/>
                  </a:cubicBezTo>
                  <a:cubicBezTo>
                    <a:pt x="21463" y="15429"/>
                    <a:pt x="21463" y="18514"/>
                    <a:pt x="21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641350" y="3181350"/>
              <a:ext cx="50419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2" y="21600"/>
                    <a:pt x="544" y="21600"/>
                    <a:pt x="861" y="21500"/>
                  </a:cubicBezTo>
                  <a:cubicBezTo>
                    <a:pt x="1179" y="21400"/>
                    <a:pt x="1542" y="21200"/>
                    <a:pt x="1918" y="20700"/>
                  </a:cubicBezTo>
                  <a:cubicBezTo>
                    <a:pt x="2294" y="20200"/>
                    <a:pt x="2684" y="19400"/>
                    <a:pt x="3056" y="18700"/>
                  </a:cubicBezTo>
                  <a:cubicBezTo>
                    <a:pt x="3428" y="18000"/>
                    <a:pt x="3781" y="17400"/>
                    <a:pt x="4144" y="16700"/>
                  </a:cubicBezTo>
                  <a:cubicBezTo>
                    <a:pt x="4507" y="16000"/>
                    <a:pt x="4879" y="15200"/>
                    <a:pt x="5269" y="14500"/>
                  </a:cubicBezTo>
                  <a:cubicBezTo>
                    <a:pt x="5658" y="13800"/>
                    <a:pt x="6066" y="13200"/>
                    <a:pt x="6411" y="12700"/>
                  </a:cubicBezTo>
                  <a:cubicBezTo>
                    <a:pt x="6756" y="12200"/>
                    <a:pt x="7037" y="11800"/>
                    <a:pt x="7331" y="11500"/>
                  </a:cubicBezTo>
                  <a:cubicBezTo>
                    <a:pt x="7626" y="11200"/>
                    <a:pt x="7935" y="11000"/>
                    <a:pt x="8229" y="10700"/>
                  </a:cubicBezTo>
                  <a:cubicBezTo>
                    <a:pt x="8524" y="10400"/>
                    <a:pt x="8805" y="10000"/>
                    <a:pt x="9109" y="9800"/>
                  </a:cubicBezTo>
                  <a:cubicBezTo>
                    <a:pt x="9413" y="9600"/>
                    <a:pt x="9739" y="9600"/>
                    <a:pt x="10056" y="9500"/>
                  </a:cubicBezTo>
                  <a:cubicBezTo>
                    <a:pt x="10374" y="9400"/>
                    <a:pt x="10682" y="9200"/>
                    <a:pt x="10986" y="9100"/>
                  </a:cubicBezTo>
                  <a:cubicBezTo>
                    <a:pt x="11290" y="9000"/>
                    <a:pt x="11589" y="9000"/>
                    <a:pt x="11893" y="8900"/>
                  </a:cubicBezTo>
                  <a:cubicBezTo>
                    <a:pt x="12196" y="8800"/>
                    <a:pt x="12505" y="8600"/>
                    <a:pt x="12822" y="8500"/>
                  </a:cubicBezTo>
                  <a:cubicBezTo>
                    <a:pt x="13140" y="8400"/>
                    <a:pt x="13466" y="8400"/>
                    <a:pt x="13765" y="8400"/>
                  </a:cubicBezTo>
                  <a:cubicBezTo>
                    <a:pt x="14064" y="8400"/>
                    <a:pt x="14337" y="8400"/>
                    <a:pt x="14618" y="8300"/>
                  </a:cubicBezTo>
                  <a:cubicBezTo>
                    <a:pt x="14899" y="8200"/>
                    <a:pt x="15189" y="8000"/>
                    <a:pt x="15475" y="7800"/>
                  </a:cubicBezTo>
                  <a:cubicBezTo>
                    <a:pt x="15760" y="7600"/>
                    <a:pt x="16041" y="7400"/>
                    <a:pt x="16372" y="7100"/>
                  </a:cubicBezTo>
                  <a:cubicBezTo>
                    <a:pt x="16703" y="6800"/>
                    <a:pt x="17084" y="6400"/>
                    <a:pt x="17456" y="5900"/>
                  </a:cubicBezTo>
                  <a:cubicBezTo>
                    <a:pt x="17828" y="5400"/>
                    <a:pt x="18190" y="4800"/>
                    <a:pt x="18562" y="4300"/>
                  </a:cubicBezTo>
                  <a:cubicBezTo>
                    <a:pt x="18934" y="3800"/>
                    <a:pt x="19315" y="3400"/>
                    <a:pt x="19664" y="3100"/>
                  </a:cubicBezTo>
                  <a:cubicBezTo>
                    <a:pt x="20013" y="2800"/>
                    <a:pt x="20330" y="2600"/>
                    <a:pt x="20648" y="2100"/>
                  </a:cubicBezTo>
                  <a:cubicBezTo>
                    <a:pt x="20965" y="1600"/>
                    <a:pt x="2128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6026150" y="28257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6007100" y="30226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920750" y="3752850"/>
              <a:ext cx="63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41"/>
                    <a:pt x="0" y="9683"/>
                    <a:pt x="3600" y="13283"/>
                  </a:cubicBezTo>
                  <a:cubicBezTo>
                    <a:pt x="7200" y="16883"/>
                    <a:pt x="14400" y="192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901700" y="3683000"/>
              <a:ext cx="2032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" y="19200"/>
                    <a:pt x="450" y="16800"/>
                    <a:pt x="2138" y="13920"/>
                  </a:cubicBezTo>
                  <a:cubicBezTo>
                    <a:pt x="3825" y="11040"/>
                    <a:pt x="6975" y="7680"/>
                    <a:pt x="10462" y="5280"/>
                  </a:cubicBezTo>
                  <a:cubicBezTo>
                    <a:pt x="13950" y="2880"/>
                    <a:pt x="1777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908049" y="392430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6200"/>
                    <a:pt x="11421" y="10800"/>
                    <a:pt x="15021" y="7200"/>
                  </a:cubicBezTo>
                  <a:cubicBezTo>
                    <a:pt x="18621" y="3600"/>
                    <a:pt x="2011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1052159" y="3930650"/>
              <a:ext cx="97191" cy="160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325" fill="norm" stroke="1" extrusionOk="0">
                  <a:moveTo>
                    <a:pt x="15587" y="0"/>
                  </a:moveTo>
                  <a:cubicBezTo>
                    <a:pt x="12830" y="281"/>
                    <a:pt x="10072" y="561"/>
                    <a:pt x="7315" y="3226"/>
                  </a:cubicBezTo>
                  <a:cubicBezTo>
                    <a:pt x="4557" y="5891"/>
                    <a:pt x="1800" y="10940"/>
                    <a:pt x="651" y="14306"/>
                  </a:cubicBezTo>
                  <a:cubicBezTo>
                    <a:pt x="-498" y="17673"/>
                    <a:pt x="-38" y="19356"/>
                    <a:pt x="1340" y="20338"/>
                  </a:cubicBezTo>
                  <a:cubicBezTo>
                    <a:pt x="2719" y="21319"/>
                    <a:pt x="5017" y="21600"/>
                    <a:pt x="8234" y="21039"/>
                  </a:cubicBezTo>
                  <a:cubicBezTo>
                    <a:pt x="11451" y="20478"/>
                    <a:pt x="15587" y="19075"/>
                    <a:pt x="17885" y="16130"/>
                  </a:cubicBezTo>
                  <a:cubicBezTo>
                    <a:pt x="20183" y="13184"/>
                    <a:pt x="20642" y="8696"/>
                    <a:pt x="21102" y="4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1111250" y="3924299"/>
              <a:ext cx="127000" cy="147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0"/>
                  </a:moveTo>
                  <a:cubicBezTo>
                    <a:pt x="5040" y="3955"/>
                    <a:pt x="10080" y="7910"/>
                    <a:pt x="13140" y="10800"/>
                  </a:cubicBezTo>
                  <a:cubicBezTo>
                    <a:pt x="16200" y="13690"/>
                    <a:pt x="17280" y="15515"/>
                    <a:pt x="18000" y="17189"/>
                  </a:cubicBezTo>
                  <a:cubicBezTo>
                    <a:pt x="18720" y="18862"/>
                    <a:pt x="19080" y="20383"/>
                    <a:pt x="18180" y="20992"/>
                  </a:cubicBezTo>
                  <a:cubicBezTo>
                    <a:pt x="17280" y="21600"/>
                    <a:pt x="15120" y="21296"/>
                    <a:pt x="13680" y="19166"/>
                  </a:cubicBezTo>
                  <a:cubicBezTo>
                    <a:pt x="12240" y="17037"/>
                    <a:pt x="11520" y="13082"/>
                    <a:pt x="12960" y="9735"/>
                  </a:cubicBezTo>
                  <a:cubicBezTo>
                    <a:pt x="14400" y="6389"/>
                    <a:pt x="18000" y="3651"/>
                    <a:pt x="21600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1703508" y="3947759"/>
              <a:ext cx="201493" cy="147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135" fill="norm" stroke="1" extrusionOk="0">
                  <a:moveTo>
                    <a:pt x="9943" y="4843"/>
                  </a:moveTo>
                  <a:cubicBezTo>
                    <a:pt x="9493" y="3322"/>
                    <a:pt x="9043" y="1801"/>
                    <a:pt x="8256" y="888"/>
                  </a:cubicBezTo>
                  <a:cubicBezTo>
                    <a:pt x="7468" y="-25"/>
                    <a:pt x="6343" y="-329"/>
                    <a:pt x="5330" y="432"/>
                  </a:cubicBezTo>
                  <a:cubicBezTo>
                    <a:pt x="4318" y="1192"/>
                    <a:pt x="3418" y="3017"/>
                    <a:pt x="2405" y="6212"/>
                  </a:cubicBezTo>
                  <a:cubicBezTo>
                    <a:pt x="1393" y="9406"/>
                    <a:pt x="268" y="13970"/>
                    <a:pt x="43" y="16860"/>
                  </a:cubicBezTo>
                  <a:cubicBezTo>
                    <a:pt x="-182" y="19750"/>
                    <a:pt x="493" y="20967"/>
                    <a:pt x="1506" y="21119"/>
                  </a:cubicBezTo>
                  <a:cubicBezTo>
                    <a:pt x="2518" y="21271"/>
                    <a:pt x="3868" y="20358"/>
                    <a:pt x="5330" y="18685"/>
                  </a:cubicBezTo>
                  <a:cubicBezTo>
                    <a:pt x="6793" y="17012"/>
                    <a:pt x="8368" y="14578"/>
                    <a:pt x="9268" y="12296"/>
                  </a:cubicBezTo>
                  <a:cubicBezTo>
                    <a:pt x="10168" y="10015"/>
                    <a:pt x="10393" y="7885"/>
                    <a:pt x="10618" y="7733"/>
                  </a:cubicBezTo>
                  <a:cubicBezTo>
                    <a:pt x="10843" y="7581"/>
                    <a:pt x="11068" y="9406"/>
                    <a:pt x="12868" y="11688"/>
                  </a:cubicBezTo>
                  <a:cubicBezTo>
                    <a:pt x="14668" y="13970"/>
                    <a:pt x="18043" y="16708"/>
                    <a:pt x="21418" y="19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2392595" y="3718983"/>
              <a:ext cx="414105" cy="389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83" fill="norm" stroke="1" extrusionOk="0">
                  <a:moveTo>
                    <a:pt x="6649" y="16229"/>
                  </a:moveTo>
                  <a:cubicBezTo>
                    <a:pt x="5772" y="14945"/>
                    <a:pt x="4895" y="13661"/>
                    <a:pt x="4182" y="13018"/>
                  </a:cubicBezTo>
                  <a:cubicBezTo>
                    <a:pt x="3469" y="12376"/>
                    <a:pt x="2921" y="12376"/>
                    <a:pt x="2208" y="13369"/>
                  </a:cubicBezTo>
                  <a:cubicBezTo>
                    <a:pt x="1496" y="14361"/>
                    <a:pt x="619" y="16346"/>
                    <a:pt x="235" y="17747"/>
                  </a:cubicBezTo>
                  <a:cubicBezTo>
                    <a:pt x="-149" y="19148"/>
                    <a:pt x="-39" y="19965"/>
                    <a:pt x="399" y="20432"/>
                  </a:cubicBezTo>
                  <a:cubicBezTo>
                    <a:pt x="838" y="20899"/>
                    <a:pt x="1605" y="21016"/>
                    <a:pt x="2428" y="20491"/>
                  </a:cubicBezTo>
                  <a:cubicBezTo>
                    <a:pt x="3250" y="19965"/>
                    <a:pt x="4127" y="18798"/>
                    <a:pt x="4949" y="16229"/>
                  </a:cubicBezTo>
                  <a:cubicBezTo>
                    <a:pt x="5772" y="13661"/>
                    <a:pt x="6539" y="9691"/>
                    <a:pt x="6923" y="7005"/>
                  </a:cubicBezTo>
                  <a:cubicBezTo>
                    <a:pt x="7307" y="4320"/>
                    <a:pt x="7307" y="2919"/>
                    <a:pt x="7142" y="2452"/>
                  </a:cubicBezTo>
                  <a:cubicBezTo>
                    <a:pt x="6978" y="1985"/>
                    <a:pt x="6649" y="2452"/>
                    <a:pt x="6375" y="4262"/>
                  </a:cubicBezTo>
                  <a:cubicBezTo>
                    <a:pt x="6101" y="6071"/>
                    <a:pt x="5881" y="9224"/>
                    <a:pt x="5881" y="11792"/>
                  </a:cubicBezTo>
                  <a:cubicBezTo>
                    <a:pt x="5881" y="14361"/>
                    <a:pt x="6101" y="16346"/>
                    <a:pt x="6375" y="17689"/>
                  </a:cubicBezTo>
                  <a:cubicBezTo>
                    <a:pt x="6649" y="19031"/>
                    <a:pt x="6978" y="19732"/>
                    <a:pt x="7416" y="20141"/>
                  </a:cubicBezTo>
                  <a:cubicBezTo>
                    <a:pt x="7855" y="20549"/>
                    <a:pt x="8403" y="20666"/>
                    <a:pt x="8897" y="20549"/>
                  </a:cubicBezTo>
                  <a:cubicBezTo>
                    <a:pt x="9390" y="20432"/>
                    <a:pt x="9829" y="20082"/>
                    <a:pt x="10212" y="19206"/>
                  </a:cubicBezTo>
                  <a:cubicBezTo>
                    <a:pt x="10596" y="18331"/>
                    <a:pt x="10925" y="16930"/>
                    <a:pt x="11090" y="15937"/>
                  </a:cubicBezTo>
                  <a:cubicBezTo>
                    <a:pt x="11254" y="14945"/>
                    <a:pt x="11254" y="14361"/>
                    <a:pt x="11035" y="14244"/>
                  </a:cubicBezTo>
                  <a:cubicBezTo>
                    <a:pt x="10815" y="14128"/>
                    <a:pt x="10377" y="14478"/>
                    <a:pt x="9883" y="15529"/>
                  </a:cubicBezTo>
                  <a:cubicBezTo>
                    <a:pt x="9390" y="16579"/>
                    <a:pt x="8842" y="18331"/>
                    <a:pt x="8623" y="19498"/>
                  </a:cubicBezTo>
                  <a:cubicBezTo>
                    <a:pt x="8403" y="20666"/>
                    <a:pt x="8513" y="21250"/>
                    <a:pt x="8842" y="21425"/>
                  </a:cubicBezTo>
                  <a:cubicBezTo>
                    <a:pt x="9171" y="21600"/>
                    <a:pt x="9719" y="21366"/>
                    <a:pt x="10103" y="20899"/>
                  </a:cubicBezTo>
                  <a:cubicBezTo>
                    <a:pt x="10487" y="20432"/>
                    <a:pt x="10706" y="19732"/>
                    <a:pt x="10870" y="19090"/>
                  </a:cubicBezTo>
                  <a:cubicBezTo>
                    <a:pt x="11035" y="18448"/>
                    <a:pt x="11144" y="17864"/>
                    <a:pt x="11254" y="17981"/>
                  </a:cubicBezTo>
                  <a:cubicBezTo>
                    <a:pt x="11364" y="18097"/>
                    <a:pt x="11473" y="18915"/>
                    <a:pt x="11802" y="19382"/>
                  </a:cubicBezTo>
                  <a:cubicBezTo>
                    <a:pt x="12131" y="19849"/>
                    <a:pt x="12679" y="19965"/>
                    <a:pt x="13337" y="19440"/>
                  </a:cubicBezTo>
                  <a:cubicBezTo>
                    <a:pt x="13995" y="18915"/>
                    <a:pt x="14763" y="17747"/>
                    <a:pt x="15640" y="15412"/>
                  </a:cubicBezTo>
                  <a:cubicBezTo>
                    <a:pt x="16517" y="13077"/>
                    <a:pt x="17504" y="9574"/>
                    <a:pt x="18162" y="7005"/>
                  </a:cubicBezTo>
                  <a:cubicBezTo>
                    <a:pt x="18820" y="4437"/>
                    <a:pt x="19148" y="2802"/>
                    <a:pt x="19313" y="1693"/>
                  </a:cubicBezTo>
                  <a:cubicBezTo>
                    <a:pt x="19477" y="584"/>
                    <a:pt x="19477" y="0"/>
                    <a:pt x="19313" y="0"/>
                  </a:cubicBezTo>
                  <a:cubicBezTo>
                    <a:pt x="19148" y="0"/>
                    <a:pt x="18820" y="584"/>
                    <a:pt x="18326" y="2569"/>
                  </a:cubicBezTo>
                  <a:cubicBezTo>
                    <a:pt x="17833" y="4554"/>
                    <a:pt x="17175" y="7939"/>
                    <a:pt x="16901" y="10858"/>
                  </a:cubicBezTo>
                  <a:cubicBezTo>
                    <a:pt x="16627" y="13777"/>
                    <a:pt x="16736" y="16229"/>
                    <a:pt x="16956" y="17689"/>
                  </a:cubicBezTo>
                  <a:cubicBezTo>
                    <a:pt x="17175" y="19148"/>
                    <a:pt x="17504" y="19615"/>
                    <a:pt x="18271" y="19498"/>
                  </a:cubicBezTo>
                  <a:cubicBezTo>
                    <a:pt x="19039" y="19382"/>
                    <a:pt x="20245" y="18681"/>
                    <a:pt x="21451" y="17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2692399" y="3924829"/>
              <a:ext cx="266701" cy="91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7241"/>
                  </a:moveTo>
                  <a:cubicBezTo>
                    <a:pt x="4629" y="5768"/>
                    <a:pt x="9257" y="4295"/>
                    <a:pt x="12000" y="3068"/>
                  </a:cubicBezTo>
                  <a:cubicBezTo>
                    <a:pt x="14743" y="1841"/>
                    <a:pt x="15600" y="859"/>
                    <a:pt x="15257" y="368"/>
                  </a:cubicBezTo>
                  <a:cubicBezTo>
                    <a:pt x="14914" y="-123"/>
                    <a:pt x="13371" y="-123"/>
                    <a:pt x="12171" y="368"/>
                  </a:cubicBezTo>
                  <a:cubicBezTo>
                    <a:pt x="10971" y="859"/>
                    <a:pt x="10114" y="1841"/>
                    <a:pt x="9429" y="3313"/>
                  </a:cubicBezTo>
                  <a:cubicBezTo>
                    <a:pt x="8743" y="4786"/>
                    <a:pt x="8229" y="6750"/>
                    <a:pt x="7971" y="8959"/>
                  </a:cubicBezTo>
                  <a:cubicBezTo>
                    <a:pt x="7714" y="11168"/>
                    <a:pt x="7714" y="13622"/>
                    <a:pt x="8229" y="15095"/>
                  </a:cubicBezTo>
                  <a:cubicBezTo>
                    <a:pt x="8743" y="16568"/>
                    <a:pt x="9771" y="17059"/>
                    <a:pt x="10629" y="16568"/>
                  </a:cubicBezTo>
                  <a:cubicBezTo>
                    <a:pt x="11486" y="16077"/>
                    <a:pt x="12171" y="14604"/>
                    <a:pt x="12943" y="12641"/>
                  </a:cubicBezTo>
                  <a:cubicBezTo>
                    <a:pt x="13714" y="10677"/>
                    <a:pt x="14571" y="8222"/>
                    <a:pt x="15000" y="8222"/>
                  </a:cubicBezTo>
                  <a:cubicBezTo>
                    <a:pt x="15429" y="8222"/>
                    <a:pt x="15429" y="10677"/>
                    <a:pt x="15514" y="13132"/>
                  </a:cubicBezTo>
                  <a:cubicBezTo>
                    <a:pt x="15600" y="15586"/>
                    <a:pt x="15771" y="18041"/>
                    <a:pt x="16371" y="19513"/>
                  </a:cubicBezTo>
                  <a:cubicBezTo>
                    <a:pt x="16971" y="20986"/>
                    <a:pt x="18000" y="21477"/>
                    <a:pt x="18943" y="21232"/>
                  </a:cubicBezTo>
                  <a:cubicBezTo>
                    <a:pt x="19886" y="20986"/>
                    <a:pt x="20743" y="20004"/>
                    <a:pt x="21600" y="19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2954202" y="3890032"/>
              <a:ext cx="77194" cy="1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373" fill="norm" stroke="1" extrusionOk="0">
                  <a:moveTo>
                    <a:pt x="20073" y="4542"/>
                  </a:moveTo>
                  <a:cubicBezTo>
                    <a:pt x="20642" y="3139"/>
                    <a:pt x="21210" y="1737"/>
                    <a:pt x="18936" y="895"/>
                  </a:cubicBezTo>
                  <a:cubicBezTo>
                    <a:pt x="16663" y="54"/>
                    <a:pt x="11547" y="-227"/>
                    <a:pt x="7852" y="194"/>
                  </a:cubicBezTo>
                  <a:cubicBezTo>
                    <a:pt x="4157" y="615"/>
                    <a:pt x="1884" y="1737"/>
                    <a:pt x="747" y="2999"/>
                  </a:cubicBezTo>
                  <a:cubicBezTo>
                    <a:pt x="-390" y="4261"/>
                    <a:pt x="-390" y="5664"/>
                    <a:pt x="1884" y="7347"/>
                  </a:cubicBezTo>
                  <a:cubicBezTo>
                    <a:pt x="4157" y="9030"/>
                    <a:pt x="8705" y="10994"/>
                    <a:pt x="12684" y="12957"/>
                  </a:cubicBezTo>
                  <a:cubicBezTo>
                    <a:pt x="16663" y="14921"/>
                    <a:pt x="20073" y="16885"/>
                    <a:pt x="20642" y="18287"/>
                  </a:cubicBezTo>
                  <a:cubicBezTo>
                    <a:pt x="21210" y="19690"/>
                    <a:pt x="18936" y="20531"/>
                    <a:pt x="16663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3035300" y="3894565"/>
              <a:ext cx="120650" cy="13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1" fill="norm" stroke="1" extrusionOk="0">
                  <a:moveTo>
                    <a:pt x="0" y="10179"/>
                  </a:moveTo>
                  <a:cubicBezTo>
                    <a:pt x="3789" y="9544"/>
                    <a:pt x="7579" y="8909"/>
                    <a:pt x="10232" y="7956"/>
                  </a:cubicBezTo>
                  <a:cubicBezTo>
                    <a:pt x="12884" y="7003"/>
                    <a:pt x="14400" y="5732"/>
                    <a:pt x="15158" y="4303"/>
                  </a:cubicBezTo>
                  <a:cubicBezTo>
                    <a:pt x="15916" y="2873"/>
                    <a:pt x="15916" y="1285"/>
                    <a:pt x="14968" y="491"/>
                  </a:cubicBezTo>
                  <a:cubicBezTo>
                    <a:pt x="14021" y="-303"/>
                    <a:pt x="12126" y="-303"/>
                    <a:pt x="9853" y="1762"/>
                  </a:cubicBezTo>
                  <a:cubicBezTo>
                    <a:pt x="7579" y="3826"/>
                    <a:pt x="4926" y="7956"/>
                    <a:pt x="3411" y="11132"/>
                  </a:cubicBezTo>
                  <a:cubicBezTo>
                    <a:pt x="1895" y="14309"/>
                    <a:pt x="1516" y="16532"/>
                    <a:pt x="3032" y="18279"/>
                  </a:cubicBezTo>
                  <a:cubicBezTo>
                    <a:pt x="4547" y="20026"/>
                    <a:pt x="7958" y="21297"/>
                    <a:pt x="11368" y="20344"/>
                  </a:cubicBezTo>
                  <a:cubicBezTo>
                    <a:pt x="14779" y="19391"/>
                    <a:pt x="18189" y="16215"/>
                    <a:pt x="21600" y="13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3172512" y="3651249"/>
              <a:ext cx="91388" cy="425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91" fill="norm" stroke="1" extrusionOk="0">
                  <a:moveTo>
                    <a:pt x="21195" y="0"/>
                  </a:moveTo>
                  <a:cubicBezTo>
                    <a:pt x="17268" y="749"/>
                    <a:pt x="13340" y="1497"/>
                    <a:pt x="9904" y="3636"/>
                  </a:cubicBezTo>
                  <a:cubicBezTo>
                    <a:pt x="6468" y="5774"/>
                    <a:pt x="3522" y="9303"/>
                    <a:pt x="1804" y="11976"/>
                  </a:cubicBezTo>
                  <a:cubicBezTo>
                    <a:pt x="86" y="14650"/>
                    <a:pt x="-405" y="16467"/>
                    <a:pt x="331" y="17857"/>
                  </a:cubicBezTo>
                  <a:cubicBezTo>
                    <a:pt x="1068" y="19248"/>
                    <a:pt x="3031" y="20210"/>
                    <a:pt x="5486" y="20798"/>
                  </a:cubicBezTo>
                  <a:cubicBezTo>
                    <a:pt x="7940" y="21386"/>
                    <a:pt x="10886" y="21600"/>
                    <a:pt x="13095" y="21440"/>
                  </a:cubicBezTo>
                  <a:cubicBezTo>
                    <a:pt x="15304" y="21279"/>
                    <a:pt x="16777" y="20745"/>
                    <a:pt x="18250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3168650" y="3835399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3821477" y="3678639"/>
              <a:ext cx="201120" cy="44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57" fill="norm" stroke="1" extrusionOk="0">
                  <a:moveTo>
                    <a:pt x="3469" y="6383"/>
                  </a:moveTo>
                  <a:cubicBezTo>
                    <a:pt x="3024" y="9572"/>
                    <a:pt x="2578" y="12760"/>
                    <a:pt x="2467" y="14612"/>
                  </a:cubicBezTo>
                  <a:cubicBezTo>
                    <a:pt x="2355" y="16463"/>
                    <a:pt x="2578" y="16977"/>
                    <a:pt x="2690" y="17646"/>
                  </a:cubicBezTo>
                  <a:cubicBezTo>
                    <a:pt x="2801" y="18314"/>
                    <a:pt x="2801" y="19137"/>
                    <a:pt x="2690" y="19137"/>
                  </a:cubicBezTo>
                  <a:cubicBezTo>
                    <a:pt x="2578" y="19137"/>
                    <a:pt x="2355" y="18314"/>
                    <a:pt x="2467" y="16154"/>
                  </a:cubicBezTo>
                  <a:cubicBezTo>
                    <a:pt x="2578" y="13994"/>
                    <a:pt x="3024" y="10497"/>
                    <a:pt x="3692" y="7772"/>
                  </a:cubicBezTo>
                  <a:cubicBezTo>
                    <a:pt x="4360" y="5046"/>
                    <a:pt x="5250" y="3092"/>
                    <a:pt x="6030" y="1909"/>
                  </a:cubicBezTo>
                  <a:cubicBezTo>
                    <a:pt x="6809" y="726"/>
                    <a:pt x="7477" y="314"/>
                    <a:pt x="8702" y="109"/>
                  </a:cubicBezTo>
                  <a:cubicBezTo>
                    <a:pt x="9927" y="-97"/>
                    <a:pt x="11708" y="-97"/>
                    <a:pt x="13935" y="880"/>
                  </a:cubicBezTo>
                  <a:cubicBezTo>
                    <a:pt x="16162" y="1857"/>
                    <a:pt x="18834" y="3812"/>
                    <a:pt x="20170" y="6486"/>
                  </a:cubicBezTo>
                  <a:cubicBezTo>
                    <a:pt x="21506" y="9160"/>
                    <a:pt x="21506" y="12554"/>
                    <a:pt x="20059" y="15074"/>
                  </a:cubicBezTo>
                  <a:cubicBezTo>
                    <a:pt x="18611" y="17594"/>
                    <a:pt x="15716" y="19240"/>
                    <a:pt x="12376" y="20217"/>
                  </a:cubicBezTo>
                  <a:cubicBezTo>
                    <a:pt x="9036" y="21194"/>
                    <a:pt x="5250" y="21503"/>
                    <a:pt x="3024" y="21452"/>
                  </a:cubicBezTo>
                  <a:cubicBezTo>
                    <a:pt x="797" y="21400"/>
                    <a:pt x="129" y="20989"/>
                    <a:pt x="17" y="20474"/>
                  </a:cubicBezTo>
                  <a:cubicBezTo>
                    <a:pt x="-94" y="19960"/>
                    <a:pt x="351" y="19343"/>
                    <a:pt x="797" y="18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4044950" y="4095750"/>
              <a:ext cx="635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4565650" y="3892550"/>
              <a:ext cx="184150" cy="19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0" y="0"/>
                  </a:moveTo>
                  <a:cubicBezTo>
                    <a:pt x="248" y="5342"/>
                    <a:pt x="497" y="10684"/>
                    <a:pt x="869" y="13935"/>
                  </a:cubicBezTo>
                  <a:cubicBezTo>
                    <a:pt x="1241" y="17187"/>
                    <a:pt x="1738" y="18348"/>
                    <a:pt x="2607" y="19161"/>
                  </a:cubicBezTo>
                  <a:cubicBezTo>
                    <a:pt x="3476" y="19974"/>
                    <a:pt x="4717" y="20439"/>
                    <a:pt x="5462" y="20090"/>
                  </a:cubicBezTo>
                  <a:cubicBezTo>
                    <a:pt x="6207" y="19742"/>
                    <a:pt x="6455" y="18581"/>
                    <a:pt x="6703" y="17419"/>
                  </a:cubicBezTo>
                  <a:cubicBezTo>
                    <a:pt x="6952" y="16258"/>
                    <a:pt x="7200" y="15097"/>
                    <a:pt x="7572" y="15097"/>
                  </a:cubicBezTo>
                  <a:cubicBezTo>
                    <a:pt x="7945" y="15097"/>
                    <a:pt x="8441" y="16258"/>
                    <a:pt x="9310" y="17535"/>
                  </a:cubicBezTo>
                  <a:cubicBezTo>
                    <a:pt x="10179" y="18813"/>
                    <a:pt x="11421" y="20206"/>
                    <a:pt x="12662" y="20903"/>
                  </a:cubicBezTo>
                  <a:cubicBezTo>
                    <a:pt x="13903" y="21600"/>
                    <a:pt x="15145" y="21600"/>
                    <a:pt x="16262" y="19858"/>
                  </a:cubicBezTo>
                  <a:cubicBezTo>
                    <a:pt x="17379" y="18116"/>
                    <a:pt x="18372" y="14632"/>
                    <a:pt x="18745" y="12310"/>
                  </a:cubicBezTo>
                  <a:cubicBezTo>
                    <a:pt x="19117" y="9987"/>
                    <a:pt x="18869" y="8826"/>
                    <a:pt x="19241" y="7781"/>
                  </a:cubicBezTo>
                  <a:cubicBezTo>
                    <a:pt x="19614" y="6735"/>
                    <a:pt x="20607" y="5806"/>
                    <a:pt x="21600" y="4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4765841" y="3930750"/>
              <a:ext cx="180809" cy="164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192" fill="norm" stroke="1" extrusionOk="0">
                  <a:moveTo>
                    <a:pt x="4822" y="9010"/>
                  </a:moveTo>
                  <a:cubicBezTo>
                    <a:pt x="5815" y="7917"/>
                    <a:pt x="6808" y="6823"/>
                    <a:pt x="7801" y="5866"/>
                  </a:cubicBezTo>
                  <a:cubicBezTo>
                    <a:pt x="8794" y="4909"/>
                    <a:pt x="9787" y="4089"/>
                    <a:pt x="10284" y="2995"/>
                  </a:cubicBezTo>
                  <a:cubicBezTo>
                    <a:pt x="10780" y="1901"/>
                    <a:pt x="10780" y="534"/>
                    <a:pt x="10036" y="124"/>
                  </a:cubicBezTo>
                  <a:cubicBezTo>
                    <a:pt x="9291" y="-286"/>
                    <a:pt x="7801" y="261"/>
                    <a:pt x="5939" y="2722"/>
                  </a:cubicBezTo>
                  <a:cubicBezTo>
                    <a:pt x="4077" y="5182"/>
                    <a:pt x="1842" y="9557"/>
                    <a:pt x="725" y="12565"/>
                  </a:cubicBezTo>
                  <a:cubicBezTo>
                    <a:pt x="-392" y="15572"/>
                    <a:pt x="-392" y="17213"/>
                    <a:pt x="1967" y="18580"/>
                  </a:cubicBezTo>
                  <a:cubicBezTo>
                    <a:pt x="4325" y="19947"/>
                    <a:pt x="9042" y="21041"/>
                    <a:pt x="12642" y="21177"/>
                  </a:cubicBezTo>
                  <a:cubicBezTo>
                    <a:pt x="16242" y="21314"/>
                    <a:pt x="18725" y="20494"/>
                    <a:pt x="21208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5399743" y="3908118"/>
              <a:ext cx="118408" cy="176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137" fill="norm" stroke="1" extrusionOk="0">
                  <a:moveTo>
                    <a:pt x="18924" y="4992"/>
                  </a:moveTo>
                  <a:cubicBezTo>
                    <a:pt x="17409" y="3214"/>
                    <a:pt x="15893" y="1435"/>
                    <a:pt x="14187" y="545"/>
                  </a:cubicBezTo>
                  <a:cubicBezTo>
                    <a:pt x="12482" y="-344"/>
                    <a:pt x="10587" y="-344"/>
                    <a:pt x="8124" y="2070"/>
                  </a:cubicBezTo>
                  <a:cubicBezTo>
                    <a:pt x="5661" y="4484"/>
                    <a:pt x="2630" y="9312"/>
                    <a:pt x="1114" y="12489"/>
                  </a:cubicBezTo>
                  <a:cubicBezTo>
                    <a:pt x="-402" y="15665"/>
                    <a:pt x="-402" y="17190"/>
                    <a:pt x="1303" y="18588"/>
                  </a:cubicBezTo>
                  <a:cubicBezTo>
                    <a:pt x="3009" y="19985"/>
                    <a:pt x="6419" y="21256"/>
                    <a:pt x="10019" y="21129"/>
                  </a:cubicBezTo>
                  <a:cubicBezTo>
                    <a:pt x="13619" y="21002"/>
                    <a:pt x="17409" y="19477"/>
                    <a:pt x="21198" y="17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5563394" y="3708399"/>
              <a:ext cx="288220" cy="37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64" fill="norm" stroke="1" extrusionOk="0">
                  <a:moveTo>
                    <a:pt x="4198" y="0"/>
                  </a:moveTo>
                  <a:cubicBezTo>
                    <a:pt x="3094" y="3341"/>
                    <a:pt x="1991" y="6683"/>
                    <a:pt x="1281" y="9726"/>
                  </a:cubicBezTo>
                  <a:cubicBezTo>
                    <a:pt x="572" y="12769"/>
                    <a:pt x="256" y="15514"/>
                    <a:pt x="99" y="17483"/>
                  </a:cubicBezTo>
                  <a:cubicBezTo>
                    <a:pt x="-59" y="19452"/>
                    <a:pt x="-59" y="20645"/>
                    <a:pt x="335" y="21123"/>
                  </a:cubicBezTo>
                  <a:cubicBezTo>
                    <a:pt x="729" y="21600"/>
                    <a:pt x="1518" y="21361"/>
                    <a:pt x="2464" y="20466"/>
                  </a:cubicBezTo>
                  <a:cubicBezTo>
                    <a:pt x="3410" y="19571"/>
                    <a:pt x="4513" y="18020"/>
                    <a:pt x="5302" y="16827"/>
                  </a:cubicBezTo>
                  <a:cubicBezTo>
                    <a:pt x="6090" y="15633"/>
                    <a:pt x="6563" y="14798"/>
                    <a:pt x="6563" y="14141"/>
                  </a:cubicBezTo>
                  <a:cubicBezTo>
                    <a:pt x="6563" y="13485"/>
                    <a:pt x="6090" y="13008"/>
                    <a:pt x="5538" y="13008"/>
                  </a:cubicBezTo>
                  <a:cubicBezTo>
                    <a:pt x="4986" y="13008"/>
                    <a:pt x="4356" y="13485"/>
                    <a:pt x="3883" y="14022"/>
                  </a:cubicBezTo>
                  <a:cubicBezTo>
                    <a:pt x="3410" y="14559"/>
                    <a:pt x="3094" y="15156"/>
                    <a:pt x="3331" y="15215"/>
                  </a:cubicBezTo>
                  <a:cubicBezTo>
                    <a:pt x="3567" y="15275"/>
                    <a:pt x="4356" y="14798"/>
                    <a:pt x="4750" y="14917"/>
                  </a:cubicBezTo>
                  <a:cubicBezTo>
                    <a:pt x="5144" y="15036"/>
                    <a:pt x="5144" y="15752"/>
                    <a:pt x="5380" y="16349"/>
                  </a:cubicBezTo>
                  <a:cubicBezTo>
                    <a:pt x="5617" y="16946"/>
                    <a:pt x="6090" y="17423"/>
                    <a:pt x="6721" y="17722"/>
                  </a:cubicBezTo>
                  <a:cubicBezTo>
                    <a:pt x="7351" y="18020"/>
                    <a:pt x="8140" y="18139"/>
                    <a:pt x="8928" y="17960"/>
                  </a:cubicBezTo>
                  <a:cubicBezTo>
                    <a:pt x="9716" y="17781"/>
                    <a:pt x="10505" y="17304"/>
                    <a:pt x="11214" y="16110"/>
                  </a:cubicBezTo>
                  <a:cubicBezTo>
                    <a:pt x="11923" y="14917"/>
                    <a:pt x="12554" y="13008"/>
                    <a:pt x="12869" y="11755"/>
                  </a:cubicBezTo>
                  <a:cubicBezTo>
                    <a:pt x="13185" y="10502"/>
                    <a:pt x="13185" y="9905"/>
                    <a:pt x="13106" y="9965"/>
                  </a:cubicBezTo>
                  <a:cubicBezTo>
                    <a:pt x="13027" y="10024"/>
                    <a:pt x="12869" y="10740"/>
                    <a:pt x="13185" y="11874"/>
                  </a:cubicBezTo>
                  <a:cubicBezTo>
                    <a:pt x="13500" y="13008"/>
                    <a:pt x="14288" y="14559"/>
                    <a:pt x="14446" y="15931"/>
                  </a:cubicBezTo>
                  <a:cubicBezTo>
                    <a:pt x="14604" y="17304"/>
                    <a:pt x="14131" y="18497"/>
                    <a:pt x="13579" y="19273"/>
                  </a:cubicBezTo>
                  <a:cubicBezTo>
                    <a:pt x="13027" y="20049"/>
                    <a:pt x="12396" y="20407"/>
                    <a:pt x="12081" y="20287"/>
                  </a:cubicBezTo>
                  <a:cubicBezTo>
                    <a:pt x="11766" y="20168"/>
                    <a:pt x="11766" y="19571"/>
                    <a:pt x="12396" y="18796"/>
                  </a:cubicBezTo>
                  <a:cubicBezTo>
                    <a:pt x="13027" y="18020"/>
                    <a:pt x="14288" y="17065"/>
                    <a:pt x="15707" y="15812"/>
                  </a:cubicBezTo>
                  <a:cubicBezTo>
                    <a:pt x="17126" y="14559"/>
                    <a:pt x="18703" y="13008"/>
                    <a:pt x="19807" y="11874"/>
                  </a:cubicBezTo>
                  <a:cubicBezTo>
                    <a:pt x="20910" y="10740"/>
                    <a:pt x="21541" y="10024"/>
                    <a:pt x="21462" y="9905"/>
                  </a:cubicBezTo>
                  <a:cubicBezTo>
                    <a:pt x="21383" y="9786"/>
                    <a:pt x="20595" y="10263"/>
                    <a:pt x="20201" y="11098"/>
                  </a:cubicBezTo>
                  <a:cubicBezTo>
                    <a:pt x="19807" y="11934"/>
                    <a:pt x="19807" y="13127"/>
                    <a:pt x="19886" y="14201"/>
                  </a:cubicBezTo>
                  <a:cubicBezTo>
                    <a:pt x="19964" y="15275"/>
                    <a:pt x="20122" y="16230"/>
                    <a:pt x="19886" y="16886"/>
                  </a:cubicBezTo>
                  <a:cubicBezTo>
                    <a:pt x="19649" y="17543"/>
                    <a:pt x="19018" y="17901"/>
                    <a:pt x="18388" y="18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5886450" y="3803650"/>
              <a:ext cx="44450" cy="18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3086" y="12960"/>
                  </a:moveTo>
                  <a:cubicBezTo>
                    <a:pt x="2057" y="14160"/>
                    <a:pt x="1029" y="15360"/>
                    <a:pt x="514" y="17040"/>
                  </a:cubicBezTo>
                  <a:cubicBezTo>
                    <a:pt x="0" y="18720"/>
                    <a:pt x="0" y="20880"/>
                    <a:pt x="0" y="21240"/>
                  </a:cubicBezTo>
                  <a:cubicBezTo>
                    <a:pt x="0" y="21600"/>
                    <a:pt x="0" y="20160"/>
                    <a:pt x="1029" y="17280"/>
                  </a:cubicBezTo>
                  <a:cubicBezTo>
                    <a:pt x="2057" y="14400"/>
                    <a:pt x="4114" y="10080"/>
                    <a:pt x="5143" y="7080"/>
                  </a:cubicBezTo>
                  <a:cubicBezTo>
                    <a:pt x="6171" y="4080"/>
                    <a:pt x="6171" y="2400"/>
                    <a:pt x="8743" y="1440"/>
                  </a:cubicBezTo>
                  <a:cubicBezTo>
                    <a:pt x="11314" y="480"/>
                    <a:pt x="16457" y="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5887091" y="3665662"/>
              <a:ext cx="185773" cy="49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91" fill="norm" stroke="1" extrusionOk="0">
                  <a:moveTo>
                    <a:pt x="19584" y="1856"/>
                  </a:moveTo>
                  <a:cubicBezTo>
                    <a:pt x="18614" y="1213"/>
                    <a:pt x="17643" y="569"/>
                    <a:pt x="16551" y="248"/>
                  </a:cubicBezTo>
                  <a:cubicBezTo>
                    <a:pt x="15459" y="-74"/>
                    <a:pt x="14245" y="-74"/>
                    <a:pt x="13274" y="202"/>
                  </a:cubicBezTo>
                  <a:cubicBezTo>
                    <a:pt x="12304" y="477"/>
                    <a:pt x="11575" y="1029"/>
                    <a:pt x="10969" y="3051"/>
                  </a:cubicBezTo>
                  <a:cubicBezTo>
                    <a:pt x="10362" y="5073"/>
                    <a:pt x="9877" y="8566"/>
                    <a:pt x="9270" y="11002"/>
                  </a:cubicBezTo>
                  <a:cubicBezTo>
                    <a:pt x="8663" y="13437"/>
                    <a:pt x="7935" y="14816"/>
                    <a:pt x="7086" y="15643"/>
                  </a:cubicBezTo>
                  <a:cubicBezTo>
                    <a:pt x="6236" y="16471"/>
                    <a:pt x="5265" y="16746"/>
                    <a:pt x="4295" y="16746"/>
                  </a:cubicBezTo>
                  <a:cubicBezTo>
                    <a:pt x="3324" y="16746"/>
                    <a:pt x="2353" y="16471"/>
                    <a:pt x="1625" y="15827"/>
                  </a:cubicBezTo>
                  <a:cubicBezTo>
                    <a:pt x="897" y="15184"/>
                    <a:pt x="411" y="14173"/>
                    <a:pt x="169" y="13437"/>
                  </a:cubicBezTo>
                  <a:cubicBezTo>
                    <a:pt x="-74" y="12702"/>
                    <a:pt x="-74" y="12243"/>
                    <a:pt x="290" y="11829"/>
                  </a:cubicBezTo>
                  <a:cubicBezTo>
                    <a:pt x="654" y="11415"/>
                    <a:pt x="1382" y="11048"/>
                    <a:pt x="2353" y="10864"/>
                  </a:cubicBezTo>
                  <a:cubicBezTo>
                    <a:pt x="3324" y="10680"/>
                    <a:pt x="4537" y="10680"/>
                    <a:pt x="5872" y="10772"/>
                  </a:cubicBezTo>
                  <a:cubicBezTo>
                    <a:pt x="7207" y="10864"/>
                    <a:pt x="8663" y="11048"/>
                    <a:pt x="9755" y="11323"/>
                  </a:cubicBezTo>
                  <a:cubicBezTo>
                    <a:pt x="10847" y="11599"/>
                    <a:pt x="11575" y="11967"/>
                    <a:pt x="12061" y="12380"/>
                  </a:cubicBezTo>
                  <a:cubicBezTo>
                    <a:pt x="12546" y="12794"/>
                    <a:pt x="12789" y="13254"/>
                    <a:pt x="13517" y="13392"/>
                  </a:cubicBezTo>
                  <a:cubicBezTo>
                    <a:pt x="14245" y="13529"/>
                    <a:pt x="15459" y="13346"/>
                    <a:pt x="16065" y="13024"/>
                  </a:cubicBezTo>
                  <a:cubicBezTo>
                    <a:pt x="16672" y="12702"/>
                    <a:pt x="16672" y="12243"/>
                    <a:pt x="17400" y="11967"/>
                  </a:cubicBezTo>
                  <a:cubicBezTo>
                    <a:pt x="18128" y="11691"/>
                    <a:pt x="19584" y="11599"/>
                    <a:pt x="20313" y="11783"/>
                  </a:cubicBezTo>
                  <a:cubicBezTo>
                    <a:pt x="21041" y="11967"/>
                    <a:pt x="21041" y="12426"/>
                    <a:pt x="21162" y="13759"/>
                  </a:cubicBezTo>
                  <a:cubicBezTo>
                    <a:pt x="21283" y="15092"/>
                    <a:pt x="21526" y="17298"/>
                    <a:pt x="20798" y="18769"/>
                  </a:cubicBezTo>
                  <a:cubicBezTo>
                    <a:pt x="20070" y="20239"/>
                    <a:pt x="18371" y="20975"/>
                    <a:pt x="16308" y="21250"/>
                  </a:cubicBezTo>
                  <a:cubicBezTo>
                    <a:pt x="14245" y="21526"/>
                    <a:pt x="11818" y="21342"/>
                    <a:pt x="9391" y="21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200150" y="4589743"/>
              <a:ext cx="241300" cy="19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0" y="144"/>
                  </a:moveTo>
                  <a:cubicBezTo>
                    <a:pt x="2084" y="-89"/>
                    <a:pt x="4168" y="-321"/>
                    <a:pt x="6632" y="1885"/>
                  </a:cubicBezTo>
                  <a:cubicBezTo>
                    <a:pt x="9095" y="4092"/>
                    <a:pt x="11937" y="8737"/>
                    <a:pt x="12789" y="12221"/>
                  </a:cubicBezTo>
                  <a:cubicBezTo>
                    <a:pt x="13642" y="15705"/>
                    <a:pt x="12505" y="18027"/>
                    <a:pt x="11274" y="19421"/>
                  </a:cubicBezTo>
                  <a:cubicBezTo>
                    <a:pt x="10042" y="20814"/>
                    <a:pt x="8716" y="21279"/>
                    <a:pt x="7958" y="20814"/>
                  </a:cubicBezTo>
                  <a:cubicBezTo>
                    <a:pt x="7200" y="20350"/>
                    <a:pt x="7011" y="18956"/>
                    <a:pt x="7674" y="15937"/>
                  </a:cubicBezTo>
                  <a:cubicBezTo>
                    <a:pt x="8337" y="12918"/>
                    <a:pt x="9853" y="8273"/>
                    <a:pt x="11084" y="5602"/>
                  </a:cubicBezTo>
                  <a:cubicBezTo>
                    <a:pt x="12316" y="2931"/>
                    <a:pt x="13263" y="2234"/>
                    <a:pt x="14211" y="1769"/>
                  </a:cubicBezTo>
                  <a:cubicBezTo>
                    <a:pt x="15158" y="1305"/>
                    <a:pt x="16105" y="1073"/>
                    <a:pt x="16105" y="2582"/>
                  </a:cubicBezTo>
                  <a:cubicBezTo>
                    <a:pt x="16105" y="4092"/>
                    <a:pt x="15158" y="7344"/>
                    <a:pt x="14684" y="10247"/>
                  </a:cubicBezTo>
                  <a:cubicBezTo>
                    <a:pt x="14211" y="13150"/>
                    <a:pt x="14211" y="15705"/>
                    <a:pt x="15442" y="17447"/>
                  </a:cubicBezTo>
                  <a:cubicBezTo>
                    <a:pt x="16674" y="19189"/>
                    <a:pt x="19137" y="20118"/>
                    <a:pt x="21600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1618148" y="4563756"/>
              <a:ext cx="134453" cy="216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053" fill="norm" stroke="1" extrusionOk="0">
                  <a:moveTo>
                    <a:pt x="16123" y="184"/>
                  </a:moveTo>
                  <a:cubicBezTo>
                    <a:pt x="14130" y="-21"/>
                    <a:pt x="12136" y="-227"/>
                    <a:pt x="9810" y="596"/>
                  </a:cubicBezTo>
                  <a:cubicBezTo>
                    <a:pt x="7483" y="1419"/>
                    <a:pt x="4825" y="3270"/>
                    <a:pt x="2831" y="6150"/>
                  </a:cubicBezTo>
                  <a:cubicBezTo>
                    <a:pt x="837" y="9030"/>
                    <a:pt x="-492" y="12939"/>
                    <a:pt x="173" y="15716"/>
                  </a:cubicBezTo>
                  <a:cubicBezTo>
                    <a:pt x="837" y="18493"/>
                    <a:pt x="3496" y="20139"/>
                    <a:pt x="6653" y="20756"/>
                  </a:cubicBezTo>
                  <a:cubicBezTo>
                    <a:pt x="9810" y="21373"/>
                    <a:pt x="13465" y="20962"/>
                    <a:pt x="15957" y="20139"/>
                  </a:cubicBezTo>
                  <a:cubicBezTo>
                    <a:pt x="18450" y="19316"/>
                    <a:pt x="19779" y="18082"/>
                    <a:pt x="21108" y="16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1657350" y="4622799"/>
              <a:ext cx="1143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845733" y="4533900"/>
              <a:ext cx="40218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514"/>
                    <a:pt x="10232" y="1029"/>
                    <a:pt x="6253" y="2829"/>
                  </a:cubicBezTo>
                  <a:cubicBezTo>
                    <a:pt x="2274" y="4629"/>
                    <a:pt x="0" y="7714"/>
                    <a:pt x="0" y="11057"/>
                  </a:cubicBezTo>
                  <a:cubicBezTo>
                    <a:pt x="0" y="14400"/>
                    <a:pt x="2274" y="18000"/>
                    <a:pt x="4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822450" y="4486645"/>
              <a:ext cx="151213" cy="312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119" fill="norm" stroke="1" extrusionOk="0">
                  <a:moveTo>
                    <a:pt x="4378" y="2764"/>
                  </a:moveTo>
                  <a:cubicBezTo>
                    <a:pt x="4962" y="1620"/>
                    <a:pt x="5546" y="475"/>
                    <a:pt x="6422" y="118"/>
                  </a:cubicBezTo>
                  <a:cubicBezTo>
                    <a:pt x="7297" y="-240"/>
                    <a:pt x="8465" y="189"/>
                    <a:pt x="10946" y="1763"/>
                  </a:cubicBezTo>
                  <a:cubicBezTo>
                    <a:pt x="13427" y="3336"/>
                    <a:pt x="17222" y="6054"/>
                    <a:pt x="19265" y="8843"/>
                  </a:cubicBezTo>
                  <a:cubicBezTo>
                    <a:pt x="21308" y="11633"/>
                    <a:pt x="21600" y="14494"/>
                    <a:pt x="18827" y="16639"/>
                  </a:cubicBezTo>
                  <a:cubicBezTo>
                    <a:pt x="16054" y="18785"/>
                    <a:pt x="10216" y="20216"/>
                    <a:pt x="6568" y="20788"/>
                  </a:cubicBezTo>
                  <a:cubicBezTo>
                    <a:pt x="2919" y="21360"/>
                    <a:pt x="1459" y="21074"/>
                    <a:pt x="0" y="20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2613357" y="4615230"/>
              <a:ext cx="285639" cy="18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95" fill="norm" stroke="1" extrusionOk="0">
                  <a:moveTo>
                    <a:pt x="8252" y="6618"/>
                  </a:moveTo>
                  <a:cubicBezTo>
                    <a:pt x="7937" y="5178"/>
                    <a:pt x="7622" y="3738"/>
                    <a:pt x="7070" y="2898"/>
                  </a:cubicBezTo>
                  <a:cubicBezTo>
                    <a:pt x="6518" y="2058"/>
                    <a:pt x="5730" y="1818"/>
                    <a:pt x="4547" y="3138"/>
                  </a:cubicBezTo>
                  <a:cubicBezTo>
                    <a:pt x="3365" y="4458"/>
                    <a:pt x="1788" y="7338"/>
                    <a:pt x="921" y="10098"/>
                  </a:cubicBezTo>
                  <a:cubicBezTo>
                    <a:pt x="54" y="12858"/>
                    <a:pt x="-104" y="15498"/>
                    <a:pt x="54" y="17418"/>
                  </a:cubicBezTo>
                  <a:cubicBezTo>
                    <a:pt x="211" y="19338"/>
                    <a:pt x="684" y="20538"/>
                    <a:pt x="1315" y="20898"/>
                  </a:cubicBezTo>
                  <a:cubicBezTo>
                    <a:pt x="1946" y="21258"/>
                    <a:pt x="2734" y="20778"/>
                    <a:pt x="3759" y="18978"/>
                  </a:cubicBezTo>
                  <a:cubicBezTo>
                    <a:pt x="4784" y="17178"/>
                    <a:pt x="6045" y="14058"/>
                    <a:pt x="6833" y="11778"/>
                  </a:cubicBezTo>
                  <a:cubicBezTo>
                    <a:pt x="7622" y="9498"/>
                    <a:pt x="7937" y="8058"/>
                    <a:pt x="8173" y="7938"/>
                  </a:cubicBezTo>
                  <a:cubicBezTo>
                    <a:pt x="8410" y="7818"/>
                    <a:pt x="8568" y="9018"/>
                    <a:pt x="8725" y="10218"/>
                  </a:cubicBezTo>
                  <a:cubicBezTo>
                    <a:pt x="8883" y="11418"/>
                    <a:pt x="9041" y="12618"/>
                    <a:pt x="9514" y="13938"/>
                  </a:cubicBezTo>
                  <a:cubicBezTo>
                    <a:pt x="9987" y="15258"/>
                    <a:pt x="10775" y="16698"/>
                    <a:pt x="12036" y="15858"/>
                  </a:cubicBezTo>
                  <a:cubicBezTo>
                    <a:pt x="13297" y="15018"/>
                    <a:pt x="15032" y="11898"/>
                    <a:pt x="16135" y="9618"/>
                  </a:cubicBezTo>
                  <a:cubicBezTo>
                    <a:pt x="17239" y="7338"/>
                    <a:pt x="17712" y="5898"/>
                    <a:pt x="18106" y="4578"/>
                  </a:cubicBezTo>
                  <a:cubicBezTo>
                    <a:pt x="18500" y="3258"/>
                    <a:pt x="18816" y="2058"/>
                    <a:pt x="18579" y="1218"/>
                  </a:cubicBezTo>
                  <a:cubicBezTo>
                    <a:pt x="18343" y="378"/>
                    <a:pt x="17554" y="-102"/>
                    <a:pt x="16845" y="18"/>
                  </a:cubicBezTo>
                  <a:cubicBezTo>
                    <a:pt x="16135" y="138"/>
                    <a:pt x="15505" y="858"/>
                    <a:pt x="15032" y="2058"/>
                  </a:cubicBezTo>
                  <a:cubicBezTo>
                    <a:pt x="14559" y="3258"/>
                    <a:pt x="14243" y="4938"/>
                    <a:pt x="14874" y="6738"/>
                  </a:cubicBezTo>
                  <a:cubicBezTo>
                    <a:pt x="15505" y="8538"/>
                    <a:pt x="17081" y="10458"/>
                    <a:pt x="18422" y="12378"/>
                  </a:cubicBezTo>
                  <a:cubicBezTo>
                    <a:pt x="19762" y="14298"/>
                    <a:pt x="20865" y="16218"/>
                    <a:pt x="21181" y="17778"/>
                  </a:cubicBezTo>
                  <a:cubicBezTo>
                    <a:pt x="21496" y="19338"/>
                    <a:pt x="21023" y="20538"/>
                    <a:pt x="19841" y="21018"/>
                  </a:cubicBezTo>
                  <a:cubicBezTo>
                    <a:pt x="18658" y="21498"/>
                    <a:pt x="16766" y="21258"/>
                    <a:pt x="14874" y="2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3427785" y="4659754"/>
              <a:ext cx="198066" cy="166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944" fill="norm" stroke="1" extrusionOk="0">
                  <a:moveTo>
                    <a:pt x="13230" y="6544"/>
                  </a:moveTo>
                  <a:cubicBezTo>
                    <a:pt x="13230" y="5211"/>
                    <a:pt x="13230" y="3877"/>
                    <a:pt x="12311" y="2411"/>
                  </a:cubicBezTo>
                  <a:cubicBezTo>
                    <a:pt x="11391" y="944"/>
                    <a:pt x="9553" y="-656"/>
                    <a:pt x="7485" y="277"/>
                  </a:cubicBezTo>
                  <a:cubicBezTo>
                    <a:pt x="5417" y="1211"/>
                    <a:pt x="3119" y="4677"/>
                    <a:pt x="1740" y="7077"/>
                  </a:cubicBezTo>
                  <a:cubicBezTo>
                    <a:pt x="362" y="9477"/>
                    <a:pt x="-98" y="10811"/>
                    <a:pt x="17" y="12011"/>
                  </a:cubicBezTo>
                  <a:cubicBezTo>
                    <a:pt x="132" y="13211"/>
                    <a:pt x="821" y="14277"/>
                    <a:pt x="2200" y="14277"/>
                  </a:cubicBezTo>
                  <a:cubicBezTo>
                    <a:pt x="3579" y="14277"/>
                    <a:pt x="5647" y="13211"/>
                    <a:pt x="7140" y="12144"/>
                  </a:cubicBezTo>
                  <a:cubicBezTo>
                    <a:pt x="8634" y="11077"/>
                    <a:pt x="9553" y="10011"/>
                    <a:pt x="10587" y="9211"/>
                  </a:cubicBezTo>
                  <a:cubicBezTo>
                    <a:pt x="11621" y="8411"/>
                    <a:pt x="12770" y="7877"/>
                    <a:pt x="13345" y="8277"/>
                  </a:cubicBezTo>
                  <a:cubicBezTo>
                    <a:pt x="13919" y="8677"/>
                    <a:pt x="13919" y="10011"/>
                    <a:pt x="14493" y="12144"/>
                  </a:cubicBezTo>
                  <a:cubicBezTo>
                    <a:pt x="15068" y="14277"/>
                    <a:pt x="16217" y="17211"/>
                    <a:pt x="17481" y="18811"/>
                  </a:cubicBezTo>
                  <a:cubicBezTo>
                    <a:pt x="18745" y="20411"/>
                    <a:pt x="20123" y="20677"/>
                    <a:pt x="21502" y="20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3638499" y="4651699"/>
              <a:ext cx="108002" cy="174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175" fill="norm" stroke="1" extrusionOk="0">
                  <a:moveTo>
                    <a:pt x="1256" y="3432"/>
                  </a:moveTo>
                  <a:cubicBezTo>
                    <a:pt x="425" y="6518"/>
                    <a:pt x="-406" y="9604"/>
                    <a:pt x="217" y="9218"/>
                  </a:cubicBezTo>
                  <a:cubicBezTo>
                    <a:pt x="840" y="8832"/>
                    <a:pt x="2917" y="4975"/>
                    <a:pt x="4786" y="2661"/>
                  </a:cubicBezTo>
                  <a:cubicBezTo>
                    <a:pt x="6656" y="346"/>
                    <a:pt x="8317" y="-425"/>
                    <a:pt x="10186" y="218"/>
                  </a:cubicBezTo>
                  <a:cubicBezTo>
                    <a:pt x="12056" y="861"/>
                    <a:pt x="14132" y="2918"/>
                    <a:pt x="16002" y="6646"/>
                  </a:cubicBezTo>
                  <a:cubicBezTo>
                    <a:pt x="17871" y="10375"/>
                    <a:pt x="19532" y="15775"/>
                    <a:pt x="21194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4294321" y="4657638"/>
              <a:ext cx="125280" cy="18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279" fill="norm" stroke="1" extrusionOk="0">
                  <a:moveTo>
                    <a:pt x="16987" y="6269"/>
                  </a:moveTo>
                  <a:cubicBezTo>
                    <a:pt x="16627" y="5042"/>
                    <a:pt x="16267" y="3814"/>
                    <a:pt x="15547" y="2587"/>
                  </a:cubicBezTo>
                  <a:cubicBezTo>
                    <a:pt x="14827" y="1360"/>
                    <a:pt x="13747" y="132"/>
                    <a:pt x="11767" y="10"/>
                  </a:cubicBezTo>
                  <a:cubicBezTo>
                    <a:pt x="9787" y="-113"/>
                    <a:pt x="6907" y="869"/>
                    <a:pt x="4567" y="4060"/>
                  </a:cubicBezTo>
                  <a:cubicBezTo>
                    <a:pt x="2227" y="7251"/>
                    <a:pt x="427" y="12651"/>
                    <a:pt x="67" y="16087"/>
                  </a:cubicBezTo>
                  <a:cubicBezTo>
                    <a:pt x="-293" y="19523"/>
                    <a:pt x="787" y="20996"/>
                    <a:pt x="3487" y="21242"/>
                  </a:cubicBezTo>
                  <a:cubicBezTo>
                    <a:pt x="6187" y="21487"/>
                    <a:pt x="10507" y="20505"/>
                    <a:pt x="13027" y="18296"/>
                  </a:cubicBezTo>
                  <a:cubicBezTo>
                    <a:pt x="15547" y="16087"/>
                    <a:pt x="16267" y="12651"/>
                    <a:pt x="16447" y="10319"/>
                  </a:cubicBezTo>
                  <a:cubicBezTo>
                    <a:pt x="16627" y="7987"/>
                    <a:pt x="16267" y="6760"/>
                    <a:pt x="16987" y="6760"/>
                  </a:cubicBezTo>
                  <a:cubicBezTo>
                    <a:pt x="17707" y="6760"/>
                    <a:pt x="19507" y="7987"/>
                    <a:pt x="21307" y="9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4457700" y="4501020"/>
              <a:ext cx="252476" cy="37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61" fill="norm" stroke="1" extrusionOk="0">
                  <a:moveTo>
                    <a:pt x="0" y="12879"/>
                  </a:moveTo>
                  <a:cubicBezTo>
                    <a:pt x="180" y="14221"/>
                    <a:pt x="360" y="15563"/>
                    <a:pt x="450" y="16601"/>
                  </a:cubicBezTo>
                  <a:cubicBezTo>
                    <a:pt x="540" y="17638"/>
                    <a:pt x="540" y="18370"/>
                    <a:pt x="810" y="18980"/>
                  </a:cubicBezTo>
                  <a:cubicBezTo>
                    <a:pt x="1080" y="19590"/>
                    <a:pt x="1620" y="20079"/>
                    <a:pt x="2250" y="20140"/>
                  </a:cubicBezTo>
                  <a:cubicBezTo>
                    <a:pt x="2880" y="20201"/>
                    <a:pt x="3600" y="19835"/>
                    <a:pt x="4320" y="19041"/>
                  </a:cubicBezTo>
                  <a:cubicBezTo>
                    <a:pt x="5040" y="18248"/>
                    <a:pt x="5760" y="17028"/>
                    <a:pt x="6300" y="16112"/>
                  </a:cubicBezTo>
                  <a:cubicBezTo>
                    <a:pt x="6840" y="15197"/>
                    <a:pt x="7200" y="14587"/>
                    <a:pt x="7380" y="14648"/>
                  </a:cubicBezTo>
                  <a:cubicBezTo>
                    <a:pt x="7560" y="14709"/>
                    <a:pt x="7560" y="15441"/>
                    <a:pt x="7830" y="16112"/>
                  </a:cubicBezTo>
                  <a:cubicBezTo>
                    <a:pt x="8100" y="16784"/>
                    <a:pt x="8640" y="17394"/>
                    <a:pt x="9360" y="17699"/>
                  </a:cubicBezTo>
                  <a:cubicBezTo>
                    <a:pt x="10080" y="18004"/>
                    <a:pt x="10980" y="18004"/>
                    <a:pt x="12240" y="17211"/>
                  </a:cubicBezTo>
                  <a:cubicBezTo>
                    <a:pt x="13500" y="16418"/>
                    <a:pt x="15120" y="14831"/>
                    <a:pt x="16740" y="12085"/>
                  </a:cubicBezTo>
                  <a:cubicBezTo>
                    <a:pt x="18360" y="9340"/>
                    <a:pt x="19980" y="5435"/>
                    <a:pt x="20790" y="3116"/>
                  </a:cubicBezTo>
                  <a:cubicBezTo>
                    <a:pt x="21600" y="797"/>
                    <a:pt x="21600" y="65"/>
                    <a:pt x="21240" y="4"/>
                  </a:cubicBezTo>
                  <a:cubicBezTo>
                    <a:pt x="20880" y="-57"/>
                    <a:pt x="20160" y="553"/>
                    <a:pt x="19170" y="2567"/>
                  </a:cubicBezTo>
                  <a:cubicBezTo>
                    <a:pt x="18180" y="4580"/>
                    <a:pt x="16920" y="7997"/>
                    <a:pt x="16110" y="10987"/>
                  </a:cubicBezTo>
                  <a:cubicBezTo>
                    <a:pt x="15300" y="13977"/>
                    <a:pt x="14940" y="16540"/>
                    <a:pt x="15030" y="18187"/>
                  </a:cubicBezTo>
                  <a:cubicBezTo>
                    <a:pt x="15120" y="19835"/>
                    <a:pt x="15660" y="20567"/>
                    <a:pt x="16380" y="20994"/>
                  </a:cubicBezTo>
                  <a:cubicBezTo>
                    <a:pt x="17100" y="21421"/>
                    <a:pt x="18000" y="21543"/>
                    <a:pt x="18900" y="20994"/>
                  </a:cubicBezTo>
                  <a:cubicBezTo>
                    <a:pt x="19800" y="20445"/>
                    <a:pt x="20700" y="19224"/>
                    <a:pt x="20700" y="18065"/>
                  </a:cubicBezTo>
                  <a:cubicBezTo>
                    <a:pt x="20700" y="16906"/>
                    <a:pt x="19800" y="15807"/>
                    <a:pt x="18900" y="14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4596270" y="4551819"/>
              <a:ext cx="255131" cy="298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98" fill="norm" stroke="1" extrusionOk="0">
                  <a:moveTo>
                    <a:pt x="2238" y="10957"/>
                  </a:moveTo>
                  <a:cubicBezTo>
                    <a:pt x="1167" y="10654"/>
                    <a:pt x="96" y="10352"/>
                    <a:pt x="6" y="9975"/>
                  </a:cubicBezTo>
                  <a:cubicBezTo>
                    <a:pt x="-83" y="9597"/>
                    <a:pt x="810" y="9144"/>
                    <a:pt x="3487" y="8011"/>
                  </a:cubicBezTo>
                  <a:cubicBezTo>
                    <a:pt x="6165" y="6878"/>
                    <a:pt x="10628" y="5066"/>
                    <a:pt x="13216" y="3933"/>
                  </a:cubicBezTo>
                  <a:cubicBezTo>
                    <a:pt x="15805" y="2800"/>
                    <a:pt x="16519" y="2347"/>
                    <a:pt x="17322" y="1667"/>
                  </a:cubicBezTo>
                  <a:cubicBezTo>
                    <a:pt x="18125" y="987"/>
                    <a:pt x="19018" y="81"/>
                    <a:pt x="19018" y="6"/>
                  </a:cubicBezTo>
                  <a:cubicBezTo>
                    <a:pt x="19018" y="-70"/>
                    <a:pt x="18125" y="685"/>
                    <a:pt x="17322" y="2422"/>
                  </a:cubicBezTo>
                  <a:cubicBezTo>
                    <a:pt x="16519" y="4159"/>
                    <a:pt x="15805" y="6878"/>
                    <a:pt x="15269" y="9748"/>
                  </a:cubicBezTo>
                  <a:cubicBezTo>
                    <a:pt x="14734" y="12618"/>
                    <a:pt x="14377" y="15639"/>
                    <a:pt x="14198" y="17527"/>
                  </a:cubicBezTo>
                  <a:cubicBezTo>
                    <a:pt x="14019" y="19415"/>
                    <a:pt x="14019" y="20171"/>
                    <a:pt x="14466" y="20699"/>
                  </a:cubicBezTo>
                  <a:cubicBezTo>
                    <a:pt x="14912" y="21228"/>
                    <a:pt x="15805" y="21530"/>
                    <a:pt x="16429" y="21077"/>
                  </a:cubicBezTo>
                  <a:cubicBezTo>
                    <a:pt x="17054" y="20624"/>
                    <a:pt x="17411" y="19415"/>
                    <a:pt x="17411" y="19189"/>
                  </a:cubicBezTo>
                  <a:cubicBezTo>
                    <a:pt x="17411" y="18962"/>
                    <a:pt x="17054" y="19717"/>
                    <a:pt x="17143" y="19793"/>
                  </a:cubicBezTo>
                  <a:cubicBezTo>
                    <a:pt x="17233" y="19868"/>
                    <a:pt x="17768" y="19264"/>
                    <a:pt x="18572" y="17829"/>
                  </a:cubicBezTo>
                  <a:cubicBezTo>
                    <a:pt x="19375" y="16394"/>
                    <a:pt x="20446" y="14129"/>
                    <a:pt x="21517" y="11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4883150" y="4689387"/>
              <a:ext cx="88900" cy="16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7165"/>
                  </a:moveTo>
                  <a:cubicBezTo>
                    <a:pt x="2571" y="6884"/>
                    <a:pt x="5143" y="6603"/>
                    <a:pt x="7457" y="5902"/>
                  </a:cubicBezTo>
                  <a:cubicBezTo>
                    <a:pt x="9771" y="5201"/>
                    <a:pt x="11829" y="4079"/>
                    <a:pt x="13114" y="2816"/>
                  </a:cubicBezTo>
                  <a:cubicBezTo>
                    <a:pt x="14400" y="1554"/>
                    <a:pt x="14914" y="152"/>
                    <a:pt x="13886" y="11"/>
                  </a:cubicBezTo>
                  <a:cubicBezTo>
                    <a:pt x="12857" y="-129"/>
                    <a:pt x="10286" y="993"/>
                    <a:pt x="7714" y="4079"/>
                  </a:cubicBezTo>
                  <a:cubicBezTo>
                    <a:pt x="5143" y="7165"/>
                    <a:pt x="2571" y="12214"/>
                    <a:pt x="1543" y="15440"/>
                  </a:cubicBezTo>
                  <a:cubicBezTo>
                    <a:pt x="514" y="18666"/>
                    <a:pt x="1029" y="20068"/>
                    <a:pt x="3086" y="20770"/>
                  </a:cubicBezTo>
                  <a:cubicBezTo>
                    <a:pt x="5143" y="21471"/>
                    <a:pt x="8743" y="21471"/>
                    <a:pt x="12086" y="20349"/>
                  </a:cubicBezTo>
                  <a:cubicBezTo>
                    <a:pt x="15429" y="19227"/>
                    <a:pt x="18514" y="16983"/>
                    <a:pt x="21600" y="14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5002277" y="4654550"/>
              <a:ext cx="45974" cy="195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471" fill="norm" stroke="1" extrusionOk="0">
                  <a:moveTo>
                    <a:pt x="675" y="0"/>
                  </a:moveTo>
                  <a:cubicBezTo>
                    <a:pt x="3493" y="2323"/>
                    <a:pt x="6310" y="4645"/>
                    <a:pt x="10067" y="7781"/>
                  </a:cubicBezTo>
                  <a:cubicBezTo>
                    <a:pt x="13823" y="10916"/>
                    <a:pt x="18519" y="14865"/>
                    <a:pt x="19458" y="17303"/>
                  </a:cubicBezTo>
                  <a:cubicBezTo>
                    <a:pt x="20397" y="19742"/>
                    <a:pt x="17580" y="20671"/>
                    <a:pt x="13823" y="21135"/>
                  </a:cubicBezTo>
                  <a:cubicBezTo>
                    <a:pt x="10067" y="21600"/>
                    <a:pt x="5371" y="21600"/>
                    <a:pt x="2554" y="21019"/>
                  </a:cubicBezTo>
                  <a:cubicBezTo>
                    <a:pt x="-264" y="20439"/>
                    <a:pt x="-1203" y="19277"/>
                    <a:pt x="2084" y="16026"/>
                  </a:cubicBezTo>
                  <a:cubicBezTo>
                    <a:pt x="5371" y="12774"/>
                    <a:pt x="12884" y="7432"/>
                    <a:pt x="20397" y="2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4876800" y="4616450"/>
              <a:ext cx="38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5575299" y="4762500"/>
              <a:ext cx="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5588000" y="4616450"/>
              <a:ext cx="698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550"/>
                    <a:pt x="0" y="13500"/>
                    <a:pt x="3600" y="9900"/>
                  </a:cubicBezTo>
                  <a:cubicBezTo>
                    <a:pt x="7200" y="6300"/>
                    <a:pt x="14400" y="3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5664200" y="4478170"/>
              <a:ext cx="152400" cy="43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21600" y="1782"/>
                  </a:moveTo>
                  <a:cubicBezTo>
                    <a:pt x="21000" y="1268"/>
                    <a:pt x="20400" y="754"/>
                    <a:pt x="18450" y="394"/>
                  </a:cubicBezTo>
                  <a:cubicBezTo>
                    <a:pt x="16500" y="34"/>
                    <a:pt x="13200" y="-172"/>
                    <a:pt x="10500" y="188"/>
                  </a:cubicBezTo>
                  <a:cubicBezTo>
                    <a:pt x="7800" y="548"/>
                    <a:pt x="5700" y="1474"/>
                    <a:pt x="4350" y="3634"/>
                  </a:cubicBezTo>
                  <a:cubicBezTo>
                    <a:pt x="3000" y="5794"/>
                    <a:pt x="2400" y="9188"/>
                    <a:pt x="2400" y="12119"/>
                  </a:cubicBezTo>
                  <a:cubicBezTo>
                    <a:pt x="2400" y="15051"/>
                    <a:pt x="3000" y="17519"/>
                    <a:pt x="3300" y="19062"/>
                  </a:cubicBezTo>
                  <a:cubicBezTo>
                    <a:pt x="3600" y="20605"/>
                    <a:pt x="3600" y="21222"/>
                    <a:pt x="3000" y="21325"/>
                  </a:cubicBezTo>
                  <a:cubicBezTo>
                    <a:pt x="2400" y="21428"/>
                    <a:pt x="1200" y="21017"/>
                    <a:pt x="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5625075" y="4737100"/>
              <a:ext cx="147076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1973" y="21600"/>
                  </a:moveTo>
                  <a:cubicBezTo>
                    <a:pt x="1364" y="19482"/>
                    <a:pt x="756" y="17365"/>
                    <a:pt x="300" y="15247"/>
                  </a:cubicBezTo>
                  <a:cubicBezTo>
                    <a:pt x="-157" y="13129"/>
                    <a:pt x="-461" y="11012"/>
                    <a:pt x="2277" y="8894"/>
                  </a:cubicBezTo>
                  <a:cubicBezTo>
                    <a:pt x="5015" y="6776"/>
                    <a:pt x="10795" y="4659"/>
                    <a:pt x="14446" y="3176"/>
                  </a:cubicBezTo>
                  <a:cubicBezTo>
                    <a:pt x="18097" y="1694"/>
                    <a:pt x="19618" y="847"/>
                    <a:pt x="211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5835650" y="471804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5829300" y="481329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346200" y="5664308"/>
              <a:ext cx="279400" cy="261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509"/>
                  </a:moveTo>
                  <a:cubicBezTo>
                    <a:pt x="1800" y="509"/>
                    <a:pt x="3600" y="509"/>
                    <a:pt x="5155" y="1287"/>
                  </a:cubicBezTo>
                  <a:cubicBezTo>
                    <a:pt x="6709" y="2064"/>
                    <a:pt x="8018" y="3620"/>
                    <a:pt x="8345" y="6298"/>
                  </a:cubicBezTo>
                  <a:cubicBezTo>
                    <a:pt x="8673" y="8976"/>
                    <a:pt x="8018" y="12778"/>
                    <a:pt x="7364" y="15111"/>
                  </a:cubicBezTo>
                  <a:cubicBezTo>
                    <a:pt x="6709" y="17444"/>
                    <a:pt x="6055" y="18308"/>
                    <a:pt x="5073" y="19258"/>
                  </a:cubicBezTo>
                  <a:cubicBezTo>
                    <a:pt x="4091" y="20208"/>
                    <a:pt x="2782" y="21245"/>
                    <a:pt x="2291" y="21332"/>
                  </a:cubicBezTo>
                  <a:cubicBezTo>
                    <a:pt x="1800" y="21418"/>
                    <a:pt x="2127" y="20554"/>
                    <a:pt x="4009" y="18480"/>
                  </a:cubicBezTo>
                  <a:cubicBezTo>
                    <a:pt x="5891" y="16407"/>
                    <a:pt x="9327" y="13124"/>
                    <a:pt x="11864" y="10186"/>
                  </a:cubicBezTo>
                  <a:cubicBezTo>
                    <a:pt x="14400" y="7248"/>
                    <a:pt x="16036" y="4656"/>
                    <a:pt x="16855" y="2928"/>
                  </a:cubicBezTo>
                  <a:cubicBezTo>
                    <a:pt x="17673" y="1200"/>
                    <a:pt x="17673" y="336"/>
                    <a:pt x="17264" y="77"/>
                  </a:cubicBezTo>
                  <a:cubicBezTo>
                    <a:pt x="16855" y="-182"/>
                    <a:pt x="16036" y="164"/>
                    <a:pt x="15055" y="1805"/>
                  </a:cubicBezTo>
                  <a:cubicBezTo>
                    <a:pt x="14073" y="3447"/>
                    <a:pt x="12927" y="6384"/>
                    <a:pt x="12600" y="9236"/>
                  </a:cubicBezTo>
                  <a:cubicBezTo>
                    <a:pt x="12273" y="12087"/>
                    <a:pt x="12764" y="14852"/>
                    <a:pt x="14400" y="16580"/>
                  </a:cubicBezTo>
                  <a:cubicBezTo>
                    <a:pt x="16036" y="18308"/>
                    <a:pt x="18818" y="18999"/>
                    <a:pt x="21600" y="19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2146300" y="5638800"/>
              <a:ext cx="207669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0" y="0"/>
                  </a:moveTo>
                  <a:cubicBezTo>
                    <a:pt x="2836" y="1600"/>
                    <a:pt x="5673" y="3200"/>
                    <a:pt x="8836" y="4867"/>
                  </a:cubicBezTo>
                  <a:cubicBezTo>
                    <a:pt x="12000" y="6533"/>
                    <a:pt x="15491" y="8267"/>
                    <a:pt x="17673" y="9333"/>
                  </a:cubicBezTo>
                  <a:cubicBezTo>
                    <a:pt x="19855" y="10400"/>
                    <a:pt x="20727" y="10800"/>
                    <a:pt x="21164" y="11333"/>
                  </a:cubicBezTo>
                  <a:cubicBezTo>
                    <a:pt x="21600" y="11867"/>
                    <a:pt x="21600" y="12533"/>
                    <a:pt x="19855" y="13800"/>
                  </a:cubicBezTo>
                  <a:cubicBezTo>
                    <a:pt x="18109" y="15067"/>
                    <a:pt x="14618" y="16933"/>
                    <a:pt x="12436" y="18067"/>
                  </a:cubicBezTo>
                  <a:cubicBezTo>
                    <a:pt x="10255" y="19200"/>
                    <a:pt x="9382" y="19600"/>
                    <a:pt x="8509" y="20067"/>
                  </a:cubicBezTo>
                  <a:cubicBezTo>
                    <a:pt x="7636" y="20533"/>
                    <a:pt x="6764" y="21067"/>
                    <a:pt x="7200" y="21333"/>
                  </a:cubicBezTo>
                  <a:cubicBezTo>
                    <a:pt x="7636" y="21600"/>
                    <a:pt x="9382" y="21600"/>
                    <a:pt x="111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2798865" y="5632090"/>
              <a:ext cx="217385" cy="36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75" fill="norm" stroke="1" extrusionOk="0">
                  <a:moveTo>
                    <a:pt x="15722" y="2966"/>
                  </a:moveTo>
                  <a:cubicBezTo>
                    <a:pt x="15930" y="1861"/>
                    <a:pt x="16138" y="757"/>
                    <a:pt x="15618" y="266"/>
                  </a:cubicBezTo>
                  <a:cubicBezTo>
                    <a:pt x="15099" y="-225"/>
                    <a:pt x="13853" y="-102"/>
                    <a:pt x="11568" y="1186"/>
                  </a:cubicBezTo>
                  <a:cubicBezTo>
                    <a:pt x="9284" y="2475"/>
                    <a:pt x="5961" y="4930"/>
                    <a:pt x="3572" y="7630"/>
                  </a:cubicBezTo>
                  <a:cubicBezTo>
                    <a:pt x="1184" y="10330"/>
                    <a:pt x="-270" y="13275"/>
                    <a:pt x="42" y="15300"/>
                  </a:cubicBezTo>
                  <a:cubicBezTo>
                    <a:pt x="353" y="17325"/>
                    <a:pt x="2430" y="18430"/>
                    <a:pt x="5234" y="18675"/>
                  </a:cubicBezTo>
                  <a:cubicBezTo>
                    <a:pt x="8038" y="18920"/>
                    <a:pt x="11568" y="18307"/>
                    <a:pt x="14372" y="16650"/>
                  </a:cubicBezTo>
                  <a:cubicBezTo>
                    <a:pt x="17176" y="14993"/>
                    <a:pt x="19253" y="12293"/>
                    <a:pt x="19772" y="9716"/>
                  </a:cubicBezTo>
                  <a:cubicBezTo>
                    <a:pt x="20292" y="7139"/>
                    <a:pt x="19253" y="4684"/>
                    <a:pt x="18318" y="3273"/>
                  </a:cubicBezTo>
                  <a:cubicBezTo>
                    <a:pt x="17384" y="1861"/>
                    <a:pt x="16553" y="1493"/>
                    <a:pt x="15307" y="1370"/>
                  </a:cubicBezTo>
                  <a:cubicBezTo>
                    <a:pt x="14061" y="1248"/>
                    <a:pt x="12399" y="1370"/>
                    <a:pt x="11257" y="1739"/>
                  </a:cubicBezTo>
                  <a:cubicBezTo>
                    <a:pt x="10115" y="2107"/>
                    <a:pt x="9492" y="2720"/>
                    <a:pt x="9803" y="4561"/>
                  </a:cubicBezTo>
                  <a:cubicBezTo>
                    <a:pt x="10115" y="6402"/>
                    <a:pt x="11361" y="9470"/>
                    <a:pt x="13438" y="12477"/>
                  </a:cubicBezTo>
                  <a:cubicBezTo>
                    <a:pt x="15515" y="15484"/>
                    <a:pt x="18422" y="18430"/>
                    <a:pt x="2133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3105099" y="5874758"/>
              <a:ext cx="94122" cy="16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226" fill="norm" stroke="1" extrusionOk="0">
                  <a:moveTo>
                    <a:pt x="1420" y="3921"/>
                  </a:moveTo>
                  <a:cubicBezTo>
                    <a:pt x="481" y="2571"/>
                    <a:pt x="-458" y="1221"/>
                    <a:pt x="246" y="546"/>
                  </a:cubicBezTo>
                  <a:cubicBezTo>
                    <a:pt x="951" y="-129"/>
                    <a:pt x="3299" y="-129"/>
                    <a:pt x="5646" y="276"/>
                  </a:cubicBezTo>
                  <a:cubicBezTo>
                    <a:pt x="7994" y="681"/>
                    <a:pt x="10342" y="1491"/>
                    <a:pt x="11751" y="2571"/>
                  </a:cubicBezTo>
                  <a:cubicBezTo>
                    <a:pt x="13159" y="3651"/>
                    <a:pt x="13629" y="5001"/>
                    <a:pt x="12690" y="6621"/>
                  </a:cubicBezTo>
                  <a:cubicBezTo>
                    <a:pt x="11751" y="8241"/>
                    <a:pt x="9403" y="10131"/>
                    <a:pt x="9403" y="11211"/>
                  </a:cubicBezTo>
                  <a:cubicBezTo>
                    <a:pt x="9403" y="12291"/>
                    <a:pt x="11751" y="12561"/>
                    <a:pt x="14099" y="12966"/>
                  </a:cubicBezTo>
                  <a:cubicBezTo>
                    <a:pt x="16446" y="13371"/>
                    <a:pt x="18794" y="13911"/>
                    <a:pt x="19968" y="14856"/>
                  </a:cubicBezTo>
                  <a:cubicBezTo>
                    <a:pt x="21142" y="15801"/>
                    <a:pt x="21142" y="17151"/>
                    <a:pt x="20203" y="18231"/>
                  </a:cubicBezTo>
                  <a:cubicBezTo>
                    <a:pt x="19264" y="19311"/>
                    <a:pt x="17385" y="20121"/>
                    <a:pt x="14803" y="20661"/>
                  </a:cubicBezTo>
                  <a:cubicBezTo>
                    <a:pt x="12220" y="21201"/>
                    <a:pt x="8933" y="21471"/>
                    <a:pt x="6820" y="20931"/>
                  </a:cubicBezTo>
                  <a:cubicBezTo>
                    <a:pt x="4707" y="20391"/>
                    <a:pt x="3768" y="19041"/>
                    <a:pt x="2829" y="17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3479800" y="5803900"/>
              <a:ext cx="273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1" y="17486"/>
                    <a:pt x="9042" y="13371"/>
                    <a:pt x="12642" y="9771"/>
                  </a:cubicBezTo>
                  <a:cubicBezTo>
                    <a:pt x="16242" y="6171"/>
                    <a:pt x="1892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3625850" y="5721350"/>
              <a:ext cx="381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643"/>
                    <a:pt x="9600" y="11286"/>
                    <a:pt x="13200" y="14886"/>
                  </a:cubicBezTo>
                  <a:cubicBezTo>
                    <a:pt x="16800" y="18486"/>
                    <a:pt x="19200" y="200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4141379" y="5676900"/>
              <a:ext cx="20202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21475" y="0"/>
                  </a:moveTo>
                  <a:cubicBezTo>
                    <a:pt x="19000" y="4019"/>
                    <a:pt x="16525" y="8037"/>
                    <a:pt x="14050" y="10967"/>
                  </a:cubicBezTo>
                  <a:cubicBezTo>
                    <a:pt x="11575" y="13898"/>
                    <a:pt x="9100" y="15740"/>
                    <a:pt x="7300" y="16744"/>
                  </a:cubicBezTo>
                  <a:cubicBezTo>
                    <a:pt x="5500" y="17749"/>
                    <a:pt x="4375" y="17916"/>
                    <a:pt x="3250" y="17749"/>
                  </a:cubicBezTo>
                  <a:cubicBezTo>
                    <a:pt x="2125" y="17581"/>
                    <a:pt x="1000" y="17079"/>
                    <a:pt x="438" y="15572"/>
                  </a:cubicBezTo>
                  <a:cubicBezTo>
                    <a:pt x="-125" y="14065"/>
                    <a:pt x="-125" y="11553"/>
                    <a:pt x="325" y="9963"/>
                  </a:cubicBezTo>
                  <a:cubicBezTo>
                    <a:pt x="775" y="8372"/>
                    <a:pt x="1675" y="7702"/>
                    <a:pt x="2687" y="7367"/>
                  </a:cubicBezTo>
                  <a:cubicBezTo>
                    <a:pt x="3700" y="7033"/>
                    <a:pt x="4825" y="7033"/>
                    <a:pt x="6175" y="7702"/>
                  </a:cubicBezTo>
                  <a:cubicBezTo>
                    <a:pt x="7525" y="8372"/>
                    <a:pt x="9100" y="9712"/>
                    <a:pt x="11238" y="12140"/>
                  </a:cubicBezTo>
                  <a:cubicBezTo>
                    <a:pt x="13375" y="14567"/>
                    <a:pt x="16075" y="18084"/>
                    <a:pt x="187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4438650" y="58356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4743450" y="5619750"/>
              <a:ext cx="190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200"/>
                    <a:pt x="21600" y="10400"/>
                    <a:pt x="18000" y="14000"/>
                  </a:cubicBezTo>
                  <a:cubicBezTo>
                    <a:pt x="14400" y="17600"/>
                    <a:pt x="720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4632736" y="5620235"/>
              <a:ext cx="282165" cy="75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882" fill="norm" stroke="1" extrusionOk="0">
                  <a:moveTo>
                    <a:pt x="1178" y="20882"/>
                  </a:moveTo>
                  <a:cubicBezTo>
                    <a:pt x="694" y="18547"/>
                    <a:pt x="210" y="16212"/>
                    <a:pt x="49" y="13585"/>
                  </a:cubicBezTo>
                  <a:cubicBezTo>
                    <a:pt x="-112" y="10958"/>
                    <a:pt x="49" y="8039"/>
                    <a:pt x="1661" y="5120"/>
                  </a:cubicBezTo>
                  <a:cubicBezTo>
                    <a:pt x="3273" y="2201"/>
                    <a:pt x="6336" y="-718"/>
                    <a:pt x="9882" y="158"/>
                  </a:cubicBezTo>
                  <a:cubicBezTo>
                    <a:pt x="13428" y="1033"/>
                    <a:pt x="17458" y="5704"/>
                    <a:pt x="21488" y="1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4635500" y="5924550"/>
              <a:ext cx="285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80" y="16457"/>
                    <a:pt x="8960" y="11314"/>
                    <a:pt x="12560" y="7714"/>
                  </a:cubicBezTo>
                  <a:cubicBezTo>
                    <a:pt x="16160" y="4114"/>
                    <a:pt x="1888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4955073" y="5618236"/>
              <a:ext cx="203572" cy="363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40" fill="norm" stroke="1" extrusionOk="0">
                  <a:moveTo>
                    <a:pt x="20282" y="5334"/>
                  </a:moveTo>
                  <a:cubicBezTo>
                    <a:pt x="20502" y="4585"/>
                    <a:pt x="20723" y="3835"/>
                    <a:pt x="20943" y="2961"/>
                  </a:cubicBezTo>
                  <a:cubicBezTo>
                    <a:pt x="21164" y="2087"/>
                    <a:pt x="21384" y="1089"/>
                    <a:pt x="20943" y="527"/>
                  </a:cubicBezTo>
                  <a:cubicBezTo>
                    <a:pt x="20502" y="-35"/>
                    <a:pt x="19400" y="-160"/>
                    <a:pt x="17306" y="215"/>
                  </a:cubicBezTo>
                  <a:cubicBezTo>
                    <a:pt x="15213" y="589"/>
                    <a:pt x="12127" y="1463"/>
                    <a:pt x="9041" y="3336"/>
                  </a:cubicBezTo>
                  <a:cubicBezTo>
                    <a:pt x="5955" y="5209"/>
                    <a:pt x="2870" y="8080"/>
                    <a:pt x="1327" y="10265"/>
                  </a:cubicBezTo>
                  <a:cubicBezTo>
                    <a:pt x="-216" y="12450"/>
                    <a:pt x="-216" y="13949"/>
                    <a:pt x="335" y="15197"/>
                  </a:cubicBezTo>
                  <a:cubicBezTo>
                    <a:pt x="886" y="16446"/>
                    <a:pt x="1988" y="17445"/>
                    <a:pt x="3641" y="18069"/>
                  </a:cubicBezTo>
                  <a:cubicBezTo>
                    <a:pt x="5294" y="18693"/>
                    <a:pt x="7498" y="18943"/>
                    <a:pt x="9923" y="18818"/>
                  </a:cubicBezTo>
                  <a:cubicBezTo>
                    <a:pt x="12347" y="18693"/>
                    <a:pt x="14992" y="18194"/>
                    <a:pt x="16976" y="16571"/>
                  </a:cubicBezTo>
                  <a:cubicBezTo>
                    <a:pt x="18960" y="14948"/>
                    <a:pt x="20282" y="12201"/>
                    <a:pt x="20502" y="9766"/>
                  </a:cubicBezTo>
                  <a:cubicBezTo>
                    <a:pt x="20723" y="7331"/>
                    <a:pt x="19841" y="5209"/>
                    <a:pt x="18739" y="4023"/>
                  </a:cubicBezTo>
                  <a:cubicBezTo>
                    <a:pt x="17637" y="2837"/>
                    <a:pt x="16315" y="2587"/>
                    <a:pt x="15102" y="2524"/>
                  </a:cubicBezTo>
                  <a:cubicBezTo>
                    <a:pt x="13890" y="2462"/>
                    <a:pt x="12788" y="2587"/>
                    <a:pt x="11906" y="2961"/>
                  </a:cubicBezTo>
                  <a:cubicBezTo>
                    <a:pt x="11025" y="3336"/>
                    <a:pt x="10364" y="3960"/>
                    <a:pt x="10033" y="5022"/>
                  </a:cubicBezTo>
                  <a:cubicBezTo>
                    <a:pt x="9702" y="6083"/>
                    <a:pt x="9702" y="7581"/>
                    <a:pt x="11025" y="10141"/>
                  </a:cubicBezTo>
                  <a:cubicBezTo>
                    <a:pt x="12347" y="12700"/>
                    <a:pt x="14992" y="16321"/>
                    <a:pt x="16645" y="18381"/>
                  </a:cubicBezTo>
                  <a:cubicBezTo>
                    <a:pt x="18298" y="20441"/>
                    <a:pt x="18960" y="20941"/>
                    <a:pt x="19621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5251450" y="5661682"/>
              <a:ext cx="114845" cy="34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493" fill="norm" stroke="1" extrusionOk="0">
                  <a:moveTo>
                    <a:pt x="8100" y="2922"/>
                  </a:moveTo>
                  <a:cubicBezTo>
                    <a:pt x="6943" y="6478"/>
                    <a:pt x="5785" y="10034"/>
                    <a:pt x="4821" y="12273"/>
                  </a:cubicBezTo>
                  <a:cubicBezTo>
                    <a:pt x="3857" y="14513"/>
                    <a:pt x="3085" y="15434"/>
                    <a:pt x="2507" y="16291"/>
                  </a:cubicBezTo>
                  <a:cubicBezTo>
                    <a:pt x="1928" y="17147"/>
                    <a:pt x="1543" y="17937"/>
                    <a:pt x="964" y="17937"/>
                  </a:cubicBezTo>
                  <a:cubicBezTo>
                    <a:pt x="385" y="17937"/>
                    <a:pt x="-386" y="17147"/>
                    <a:pt x="578" y="14842"/>
                  </a:cubicBezTo>
                  <a:cubicBezTo>
                    <a:pt x="1543" y="12537"/>
                    <a:pt x="4243" y="8717"/>
                    <a:pt x="6171" y="6215"/>
                  </a:cubicBezTo>
                  <a:cubicBezTo>
                    <a:pt x="8100" y="3713"/>
                    <a:pt x="9257" y="2527"/>
                    <a:pt x="10414" y="1671"/>
                  </a:cubicBezTo>
                  <a:cubicBezTo>
                    <a:pt x="11571" y="815"/>
                    <a:pt x="12728" y="288"/>
                    <a:pt x="14271" y="91"/>
                  </a:cubicBezTo>
                  <a:cubicBezTo>
                    <a:pt x="15814" y="-107"/>
                    <a:pt x="17743" y="25"/>
                    <a:pt x="19093" y="420"/>
                  </a:cubicBezTo>
                  <a:cubicBezTo>
                    <a:pt x="20443" y="815"/>
                    <a:pt x="21214" y="1473"/>
                    <a:pt x="20828" y="2725"/>
                  </a:cubicBezTo>
                  <a:cubicBezTo>
                    <a:pt x="20443" y="3976"/>
                    <a:pt x="18900" y="5820"/>
                    <a:pt x="16585" y="7137"/>
                  </a:cubicBezTo>
                  <a:cubicBezTo>
                    <a:pt x="14271" y="8454"/>
                    <a:pt x="11185" y="9244"/>
                    <a:pt x="8678" y="9705"/>
                  </a:cubicBezTo>
                  <a:cubicBezTo>
                    <a:pt x="6171" y="10166"/>
                    <a:pt x="4243" y="10298"/>
                    <a:pt x="2700" y="10627"/>
                  </a:cubicBezTo>
                  <a:cubicBezTo>
                    <a:pt x="1157" y="10956"/>
                    <a:pt x="0" y="11483"/>
                    <a:pt x="0" y="12076"/>
                  </a:cubicBezTo>
                  <a:cubicBezTo>
                    <a:pt x="0" y="12669"/>
                    <a:pt x="1157" y="13327"/>
                    <a:pt x="4628" y="14908"/>
                  </a:cubicBezTo>
                  <a:cubicBezTo>
                    <a:pt x="8100" y="16488"/>
                    <a:pt x="13885" y="18991"/>
                    <a:pt x="1967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3107509" y="6477000"/>
              <a:ext cx="154275" cy="16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00" fill="norm" stroke="1" extrusionOk="0">
                  <a:moveTo>
                    <a:pt x="11059" y="0"/>
                  </a:moveTo>
                  <a:cubicBezTo>
                    <a:pt x="9599" y="0"/>
                    <a:pt x="8140" y="0"/>
                    <a:pt x="6243" y="1600"/>
                  </a:cubicBezTo>
                  <a:cubicBezTo>
                    <a:pt x="4345" y="3200"/>
                    <a:pt x="2010" y="6400"/>
                    <a:pt x="843" y="9333"/>
                  </a:cubicBezTo>
                  <a:cubicBezTo>
                    <a:pt x="-325" y="12267"/>
                    <a:pt x="-325" y="14933"/>
                    <a:pt x="1134" y="17067"/>
                  </a:cubicBezTo>
                  <a:cubicBezTo>
                    <a:pt x="2594" y="19200"/>
                    <a:pt x="5513" y="20800"/>
                    <a:pt x="8724" y="21200"/>
                  </a:cubicBezTo>
                  <a:cubicBezTo>
                    <a:pt x="11934" y="21600"/>
                    <a:pt x="15437" y="20800"/>
                    <a:pt x="17772" y="18800"/>
                  </a:cubicBezTo>
                  <a:cubicBezTo>
                    <a:pt x="20107" y="16800"/>
                    <a:pt x="21275" y="13600"/>
                    <a:pt x="21275" y="11067"/>
                  </a:cubicBezTo>
                  <a:cubicBezTo>
                    <a:pt x="21275" y="8533"/>
                    <a:pt x="20107" y="6667"/>
                    <a:pt x="18794" y="5467"/>
                  </a:cubicBezTo>
                  <a:cubicBezTo>
                    <a:pt x="17480" y="4267"/>
                    <a:pt x="16021" y="3733"/>
                    <a:pt x="14853" y="4267"/>
                  </a:cubicBezTo>
                  <a:cubicBezTo>
                    <a:pt x="13686" y="4800"/>
                    <a:pt x="12810" y="6400"/>
                    <a:pt x="11934" y="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3295650" y="6413500"/>
              <a:ext cx="203200" cy="24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8452"/>
                  </a:moveTo>
                  <a:cubicBezTo>
                    <a:pt x="225" y="7325"/>
                    <a:pt x="450" y="6198"/>
                    <a:pt x="1238" y="5447"/>
                  </a:cubicBezTo>
                  <a:cubicBezTo>
                    <a:pt x="2025" y="4696"/>
                    <a:pt x="3375" y="4320"/>
                    <a:pt x="5513" y="5353"/>
                  </a:cubicBezTo>
                  <a:cubicBezTo>
                    <a:pt x="7650" y="6386"/>
                    <a:pt x="10575" y="8828"/>
                    <a:pt x="11700" y="11645"/>
                  </a:cubicBezTo>
                  <a:cubicBezTo>
                    <a:pt x="12825" y="14463"/>
                    <a:pt x="12150" y="17656"/>
                    <a:pt x="11250" y="19440"/>
                  </a:cubicBezTo>
                  <a:cubicBezTo>
                    <a:pt x="10350" y="21224"/>
                    <a:pt x="9225" y="21600"/>
                    <a:pt x="8438" y="21224"/>
                  </a:cubicBezTo>
                  <a:cubicBezTo>
                    <a:pt x="7650" y="20849"/>
                    <a:pt x="7200" y="19722"/>
                    <a:pt x="7762" y="17092"/>
                  </a:cubicBezTo>
                  <a:cubicBezTo>
                    <a:pt x="8325" y="14463"/>
                    <a:pt x="9900" y="10330"/>
                    <a:pt x="12375" y="7231"/>
                  </a:cubicBezTo>
                  <a:cubicBezTo>
                    <a:pt x="14850" y="4132"/>
                    <a:pt x="18225" y="20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269999" y="7382020"/>
              <a:ext cx="330201" cy="290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684"/>
                  </a:moveTo>
                  <a:cubicBezTo>
                    <a:pt x="1662" y="221"/>
                    <a:pt x="3323" y="-242"/>
                    <a:pt x="4915" y="144"/>
                  </a:cubicBezTo>
                  <a:cubicBezTo>
                    <a:pt x="6508" y="529"/>
                    <a:pt x="8031" y="1764"/>
                    <a:pt x="9000" y="3924"/>
                  </a:cubicBezTo>
                  <a:cubicBezTo>
                    <a:pt x="9969" y="6084"/>
                    <a:pt x="10385" y="9169"/>
                    <a:pt x="10038" y="11869"/>
                  </a:cubicBezTo>
                  <a:cubicBezTo>
                    <a:pt x="9692" y="14569"/>
                    <a:pt x="8585" y="16884"/>
                    <a:pt x="7615" y="18349"/>
                  </a:cubicBezTo>
                  <a:cubicBezTo>
                    <a:pt x="6646" y="19815"/>
                    <a:pt x="5815" y="20432"/>
                    <a:pt x="4985" y="20818"/>
                  </a:cubicBezTo>
                  <a:cubicBezTo>
                    <a:pt x="4154" y="21204"/>
                    <a:pt x="3323" y="21358"/>
                    <a:pt x="2908" y="20972"/>
                  </a:cubicBezTo>
                  <a:cubicBezTo>
                    <a:pt x="2492" y="20587"/>
                    <a:pt x="2492" y="19661"/>
                    <a:pt x="3669" y="17501"/>
                  </a:cubicBezTo>
                  <a:cubicBezTo>
                    <a:pt x="4846" y="15341"/>
                    <a:pt x="7200" y="11947"/>
                    <a:pt x="9485" y="9169"/>
                  </a:cubicBezTo>
                  <a:cubicBezTo>
                    <a:pt x="11769" y="6392"/>
                    <a:pt x="13985" y="4232"/>
                    <a:pt x="15369" y="2921"/>
                  </a:cubicBezTo>
                  <a:cubicBezTo>
                    <a:pt x="16754" y="1609"/>
                    <a:pt x="17308" y="1147"/>
                    <a:pt x="17377" y="1301"/>
                  </a:cubicBezTo>
                  <a:cubicBezTo>
                    <a:pt x="17446" y="1455"/>
                    <a:pt x="17031" y="2227"/>
                    <a:pt x="16408" y="4155"/>
                  </a:cubicBezTo>
                  <a:cubicBezTo>
                    <a:pt x="15785" y="6084"/>
                    <a:pt x="14954" y="9169"/>
                    <a:pt x="14608" y="11098"/>
                  </a:cubicBezTo>
                  <a:cubicBezTo>
                    <a:pt x="14262" y="13027"/>
                    <a:pt x="14400" y="13798"/>
                    <a:pt x="15646" y="14492"/>
                  </a:cubicBezTo>
                  <a:cubicBezTo>
                    <a:pt x="16892" y="15187"/>
                    <a:pt x="19246" y="15804"/>
                    <a:pt x="21600" y="16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2057895" y="7357204"/>
              <a:ext cx="295093" cy="31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80" fill="norm" stroke="1" extrusionOk="0">
                  <a:moveTo>
                    <a:pt x="20499" y="1017"/>
                  </a:moveTo>
                  <a:cubicBezTo>
                    <a:pt x="20956" y="448"/>
                    <a:pt x="21412" y="-120"/>
                    <a:pt x="21108" y="22"/>
                  </a:cubicBezTo>
                  <a:cubicBezTo>
                    <a:pt x="20804" y="164"/>
                    <a:pt x="19739" y="1017"/>
                    <a:pt x="17077" y="2651"/>
                  </a:cubicBezTo>
                  <a:cubicBezTo>
                    <a:pt x="14415" y="4285"/>
                    <a:pt x="10156" y="6701"/>
                    <a:pt x="7266" y="8335"/>
                  </a:cubicBezTo>
                  <a:cubicBezTo>
                    <a:pt x="4375" y="9969"/>
                    <a:pt x="2854" y="10822"/>
                    <a:pt x="1713" y="11462"/>
                  </a:cubicBezTo>
                  <a:cubicBezTo>
                    <a:pt x="573" y="12101"/>
                    <a:pt x="-188" y="12527"/>
                    <a:pt x="40" y="12883"/>
                  </a:cubicBezTo>
                  <a:cubicBezTo>
                    <a:pt x="268" y="13238"/>
                    <a:pt x="1485" y="13522"/>
                    <a:pt x="4375" y="14446"/>
                  </a:cubicBezTo>
                  <a:cubicBezTo>
                    <a:pt x="7266" y="15369"/>
                    <a:pt x="11829" y="16933"/>
                    <a:pt x="14871" y="18212"/>
                  </a:cubicBezTo>
                  <a:cubicBezTo>
                    <a:pt x="17913" y="19491"/>
                    <a:pt x="19435" y="20485"/>
                    <a:pt x="20956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2764658" y="7336876"/>
              <a:ext cx="220916" cy="30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273" fill="norm" stroke="1" extrusionOk="0">
                  <a:moveTo>
                    <a:pt x="13699" y="5511"/>
                  </a:moveTo>
                  <a:cubicBezTo>
                    <a:pt x="13699" y="4489"/>
                    <a:pt x="13699" y="3468"/>
                    <a:pt x="13194" y="2884"/>
                  </a:cubicBezTo>
                  <a:cubicBezTo>
                    <a:pt x="12690" y="2300"/>
                    <a:pt x="11680" y="2154"/>
                    <a:pt x="9863" y="2811"/>
                  </a:cubicBezTo>
                  <a:cubicBezTo>
                    <a:pt x="8047" y="3468"/>
                    <a:pt x="5422" y="4927"/>
                    <a:pt x="3505" y="7043"/>
                  </a:cubicBezTo>
                  <a:cubicBezTo>
                    <a:pt x="1587" y="9159"/>
                    <a:pt x="376" y="11932"/>
                    <a:pt x="73" y="14122"/>
                  </a:cubicBezTo>
                  <a:cubicBezTo>
                    <a:pt x="-230" y="16311"/>
                    <a:pt x="376" y="17916"/>
                    <a:pt x="2495" y="18865"/>
                  </a:cubicBezTo>
                  <a:cubicBezTo>
                    <a:pt x="4615" y="19814"/>
                    <a:pt x="8249" y="20105"/>
                    <a:pt x="11377" y="19449"/>
                  </a:cubicBezTo>
                  <a:cubicBezTo>
                    <a:pt x="14506" y="18792"/>
                    <a:pt x="17131" y="17187"/>
                    <a:pt x="18847" y="14778"/>
                  </a:cubicBezTo>
                  <a:cubicBezTo>
                    <a:pt x="20563" y="12370"/>
                    <a:pt x="21370" y="9159"/>
                    <a:pt x="20966" y="6459"/>
                  </a:cubicBezTo>
                  <a:cubicBezTo>
                    <a:pt x="20563" y="3759"/>
                    <a:pt x="18948" y="1570"/>
                    <a:pt x="16626" y="622"/>
                  </a:cubicBezTo>
                  <a:cubicBezTo>
                    <a:pt x="14305" y="-327"/>
                    <a:pt x="11277" y="-35"/>
                    <a:pt x="9359" y="476"/>
                  </a:cubicBezTo>
                  <a:cubicBezTo>
                    <a:pt x="7441" y="987"/>
                    <a:pt x="6634" y="1716"/>
                    <a:pt x="6230" y="2957"/>
                  </a:cubicBezTo>
                  <a:cubicBezTo>
                    <a:pt x="5826" y="4197"/>
                    <a:pt x="5826" y="5949"/>
                    <a:pt x="6634" y="7919"/>
                  </a:cubicBezTo>
                  <a:cubicBezTo>
                    <a:pt x="7441" y="9889"/>
                    <a:pt x="9056" y="12078"/>
                    <a:pt x="10873" y="13684"/>
                  </a:cubicBezTo>
                  <a:cubicBezTo>
                    <a:pt x="12690" y="15289"/>
                    <a:pt x="14708" y="16311"/>
                    <a:pt x="16020" y="17114"/>
                  </a:cubicBezTo>
                  <a:cubicBezTo>
                    <a:pt x="17333" y="17916"/>
                    <a:pt x="17938" y="18500"/>
                    <a:pt x="18342" y="19157"/>
                  </a:cubicBezTo>
                  <a:cubicBezTo>
                    <a:pt x="18746" y="19814"/>
                    <a:pt x="18948" y="20543"/>
                    <a:pt x="18948" y="20908"/>
                  </a:cubicBezTo>
                  <a:cubicBezTo>
                    <a:pt x="18948" y="21273"/>
                    <a:pt x="18746" y="21273"/>
                    <a:pt x="18544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3111500" y="756285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3422650" y="7534772"/>
              <a:ext cx="3048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800" y="12302"/>
                    <a:pt x="9600" y="4448"/>
                    <a:pt x="13200" y="1502"/>
                  </a:cubicBezTo>
                  <a:cubicBezTo>
                    <a:pt x="16800" y="-1443"/>
                    <a:pt x="19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4039925" y="7397750"/>
              <a:ext cx="227276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21475" y="0"/>
                  </a:moveTo>
                  <a:cubicBezTo>
                    <a:pt x="18875" y="5200"/>
                    <a:pt x="16275" y="10400"/>
                    <a:pt x="13475" y="13800"/>
                  </a:cubicBezTo>
                  <a:cubicBezTo>
                    <a:pt x="10675" y="17200"/>
                    <a:pt x="7675" y="18800"/>
                    <a:pt x="5675" y="19600"/>
                  </a:cubicBezTo>
                  <a:cubicBezTo>
                    <a:pt x="3675" y="20400"/>
                    <a:pt x="2675" y="20400"/>
                    <a:pt x="1875" y="20000"/>
                  </a:cubicBezTo>
                  <a:cubicBezTo>
                    <a:pt x="1075" y="19600"/>
                    <a:pt x="475" y="18800"/>
                    <a:pt x="175" y="17600"/>
                  </a:cubicBezTo>
                  <a:cubicBezTo>
                    <a:pt x="-125" y="16400"/>
                    <a:pt x="-125" y="14800"/>
                    <a:pt x="875" y="13400"/>
                  </a:cubicBezTo>
                  <a:cubicBezTo>
                    <a:pt x="1875" y="12000"/>
                    <a:pt x="3875" y="10800"/>
                    <a:pt x="6175" y="10500"/>
                  </a:cubicBezTo>
                  <a:cubicBezTo>
                    <a:pt x="8475" y="10200"/>
                    <a:pt x="11075" y="10800"/>
                    <a:pt x="13575" y="12800"/>
                  </a:cubicBezTo>
                  <a:cubicBezTo>
                    <a:pt x="16075" y="14800"/>
                    <a:pt x="18475" y="18200"/>
                    <a:pt x="208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4381500" y="757555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4771743" y="7416800"/>
              <a:ext cx="9808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1920"/>
                  </a:moveTo>
                  <a:cubicBezTo>
                    <a:pt x="20015" y="960"/>
                    <a:pt x="20015" y="0"/>
                    <a:pt x="15695" y="0"/>
                  </a:cubicBezTo>
                  <a:cubicBezTo>
                    <a:pt x="11375" y="0"/>
                    <a:pt x="2735" y="960"/>
                    <a:pt x="575" y="4240"/>
                  </a:cubicBezTo>
                  <a:cubicBezTo>
                    <a:pt x="-1585" y="7520"/>
                    <a:pt x="2735" y="13120"/>
                    <a:pt x="7055" y="16400"/>
                  </a:cubicBezTo>
                  <a:cubicBezTo>
                    <a:pt x="11375" y="19680"/>
                    <a:pt x="15695" y="2064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4679950" y="7397750"/>
              <a:ext cx="260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" y="18327"/>
                    <a:pt x="351" y="15055"/>
                    <a:pt x="2634" y="11455"/>
                  </a:cubicBezTo>
                  <a:cubicBezTo>
                    <a:pt x="4917" y="7855"/>
                    <a:pt x="9307" y="3927"/>
                    <a:pt x="12820" y="1964"/>
                  </a:cubicBezTo>
                  <a:cubicBezTo>
                    <a:pt x="16332" y="0"/>
                    <a:pt x="189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4603750" y="7689849"/>
              <a:ext cx="3048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4650" y="15429"/>
                    <a:pt x="9300" y="21600"/>
                    <a:pt x="12900" y="20057"/>
                  </a:cubicBezTo>
                  <a:cubicBezTo>
                    <a:pt x="16500" y="18514"/>
                    <a:pt x="19050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4995650" y="7394337"/>
              <a:ext cx="211350" cy="34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49" fill="norm" stroke="1" extrusionOk="0">
                  <a:moveTo>
                    <a:pt x="14297" y="3769"/>
                  </a:moveTo>
                  <a:cubicBezTo>
                    <a:pt x="13227" y="3505"/>
                    <a:pt x="12158" y="3242"/>
                    <a:pt x="10447" y="3769"/>
                  </a:cubicBezTo>
                  <a:cubicBezTo>
                    <a:pt x="8736" y="4295"/>
                    <a:pt x="6384" y="5612"/>
                    <a:pt x="4459" y="7522"/>
                  </a:cubicBezTo>
                  <a:cubicBezTo>
                    <a:pt x="2534" y="9432"/>
                    <a:pt x="1037" y="11934"/>
                    <a:pt x="396" y="13778"/>
                  </a:cubicBezTo>
                  <a:cubicBezTo>
                    <a:pt x="-246" y="15622"/>
                    <a:pt x="-32" y="16808"/>
                    <a:pt x="503" y="17598"/>
                  </a:cubicBezTo>
                  <a:cubicBezTo>
                    <a:pt x="1037" y="18388"/>
                    <a:pt x="1893" y="18783"/>
                    <a:pt x="4245" y="18651"/>
                  </a:cubicBezTo>
                  <a:cubicBezTo>
                    <a:pt x="6598" y="18520"/>
                    <a:pt x="10447" y="17861"/>
                    <a:pt x="13548" y="15820"/>
                  </a:cubicBezTo>
                  <a:cubicBezTo>
                    <a:pt x="16649" y="13778"/>
                    <a:pt x="19002" y="10354"/>
                    <a:pt x="20178" y="7917"/>
                  </a:cubicBezTo>
                  <a:cubicBezTo>
                    <a:pt x="21354" y="5481"/>
                    <a:pt x="21354" y="4032"/>
                    <a:pt x="21354" y="2978"/>
                  </a:cubicBezTo>
                  <a:cubicBezTo>
                    <a:pt x="21354" y="1925"/>
                    <a:pt x="21354" y="1266"/>
                    <a:pt x="20819" y="805"/>
                  </a:cubicBezTo>
                  <a:cubicBezTo>
                    <a:pt x="20285" y="344"/>
                    <a:pt x="19215" y="81"/>
                    <a:pt x="17504" y="15"/>
                  </a:cubicBezTo>
                  <a:cubicBezTo>
                    <a:pt x="15794" y="-51"/>
                    <a:pt x="13441" y="81"/>
                    <a:pt x="11516" y="871"/>
                  </a:cubicBezTo>
                  <a:cubicBezTo>
                    <a:pt x="9592" y="1661"/>
                    <a:pt x="8095" y="3110"/>
                    <a:pt x="7667" y="5217"/>
                  </a:cubicBezTo>
                  <a:cubicBezTo>
                    <a:pt x="7239" y="7325"/>
                    <a:pt x="7881" y="10090"/>
                    <a:pt x="9592" y="12461"/>
                  </a:cubicBezTo>
                  <a:cubicBezTo>
                    <a:pt x="11303" y="14832"/>
                    <a:pt x="14083" y="16808"/>
                    <a:pt x="15687" y="18256"/>
                  </a:cubicBezTo>
                  <a:cubicBezTo>
                    <a:pt x="17291" y="19705"/>
                    <a:pt x="17718" y="20627"/>
                    <a:pt x="18146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5261816" y="7392396"/>
              <a:ext cx="199185" cy="36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41" fill="norm" stroke="1" extrusionOk="0">
                  <a:moveTo>
                    <a:pt x="4298" y="4867"/>
                  </a:moveTo>
                  <a:cubicBezTo>
                    <a:pt x="3623" y="8152"/>
                    <a:pt x="2948" y="11436"/>
                    <a:pt x="2498" y="13836"/>
                  </a:cubicBezTo>
                  <a:cubicBezTo>
                    <a:pt x="2048" y="16236"/>
                    <a:pt x="1823" y="17752"/>
                    <a:pt x="1485" y="18952"/>
                  </a:cubicBezTo>
                  <a:cubicBezTo>
                    <a:pt x="1148" y="20152"/>
                    <a:pt x="698" y="21036"/>
                    <a:pt x="473" y="20973"/>
                  </a:cubicBezTo>
                  <a:cubicBezTo>
                    <a:pt x="248" y="20909"/>
                    <a:pt x="248" y="19899"/>
                    <a:pt x="923" y="17183"/>
                  </a:cubicBezTo>
                  <a:cubicBezTo>
                    <a:pt x="1598" y="14467"/>
                    <a:pt x="2948" y="10046"/>
                    <a:pt x="4185" y="7204"/>
                  </a:cubicBezTo>
                  <a:cubicBezTo>
                    <a:pt x="5423" y="4362"/>
                    <a:pt x="6548" y="3099"/>
                    <a:pt x="7785" y="2025"/>
                  </a:cubicBezTo>
                  <a:cubicBezTo>
                    <a:pt x="9023" y="952"/>
                    <a:pt x="10373" y="67"/>
                    <a:pt x="11273" y="4"/>
                  </a:cubicBezTo>
                  <a:cubicBezTo>
                    <a:pt x="12173" y="-59"/>
                    <a:pt x="12623" y="699"/>
                    <a:pt x="13073" y="1836"/>
                  </a:cubicBezTo>
                  <a:cubicBezTo>
                    <a:pt x="13523" y="2973"/>
                    <a:pt x="13973" y="4488"/>
                    <a:pt x="13185" y="5878"/>
                  </a:cubicBezTo>
                  <a:cubicBezTo>
                    <a:pt x="12398" y="7267"/>
                    <a:pt x="10373" y="8530"/>
                    <a:pt x="8798" y="9225"/>
                  </a:cubicBezTo>
                  <a:cubicBezTo>
                    <a:pt x="7223" y="9920"/>
                    <a:pt x="6098" y="10046"/>
                    <a:pt x="4523" y="10109"/>
                  </a:cubicBezTo>
                  <a:cubicBezTo>
                    <a:pt x="2948" y="10173"/>
                    <a:pt x="923" y="10173"/>
                    <a:pt x="248" y="10552"/>
                  </a:cubicBezTo>
                  <a:cubicBezTo>
                    <a:pt x="-427" y="10930"/>
                    <a:pt x="248" y="11688"/>
                    <a:pt x="2610" y="13015"/>
                  </a:cubicBezTo>
                  <a:cubicBezTo>
                    <a:pt x="4973" y="14341"/>
                    <a:pt x="9023" y="16236"/>
                    <a:pt x="12398" y="17752"/>
                  </a:cubicBezTo>
                  <a:cubicBezTo>
                    <a:pt x="15773" y="19267"/>
                    <a:pt x="18473" y="20404"/>
                    <a:pt x="21173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6706102" y="6477000"/>
              <a:ext cx="266199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20880" y="0"/>
                  </a:moveTo>
                  <a:cubicBezTo>
                    <a:pt x="19519" y="3480"/>
                    <a:pt x="18159" y="6960"/>
                    <a:pt x="16118" y="10200"/>
                  </a:cubicBezTo>
                  <a:cubicBezTo>
                    <a:pt x="14077" y="13440"/>
                    <a:pt x="11355" y="16440"/>
                    <a:pt x="8804" y="18120"/>
                  </a:cubicBezTo>
                  <a:cubicBezTo>
                    <a:pt x="6253" y="19800"/>
                    <a:pt x="3872" y="20160"/>
                    <a:pt x="2256" y="19740"/>
                  </a:cubicBezTo>
                  <a:cubicBezTo>
                    <a:pt x="640" y="19320"/>
                    <a:pt x="-210" y="18120"/>
                    <a:pt x="45" y="16860"/>
                  </a:cubicBezTo>
                  <a:cubicBezTo>
                    <a:pt x="300" y="15600"/>
                    <a:pt x="1661" y="14280"/>
                    <a:pt x="3532" y="13800"/>
                  </a:cubicBezTo>
                  <a:cubicBezTo>
                    <a:pt x="5403" y="13320"/>
                    <a:pt x="7784" y="13680"/>
                    <a:pt x="10845" y="15120"/>
                  </a:cubicBezTo>
                  <a:cubicBezTo>
                    <a:pt x="13907" y="16560"/>
                    <a:pt x="17648" y="19080"/>
                    <a:pt x="213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7105650" y="6690697"/>
              <a:ext cx="139700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1" fill="norm" stroke="1" extrusionOk="0">
                  <a:moveTo>
                    <a:pt x="0" y="20381"/>
                  </a:moveTo>
                  <a:cubicBezTo>
                    <a:pt x="655" y="14028"/>
                    <a:pt x="1309" y="7675"/>
                    <a:pt x="2618" y="3863"/>
                  </a:cubicBezTo>
                  <a:cubicBezTo>
                    <a:pt x="3927" y="52"/>
                    <a:pt x="5891" y="-1219"/>
                    <a:pt x="9164" y="1322"/>
                  </a:cubicBezTo>
                  <a:cubicBezTo>
                    <a:pt x="12436" y="3863"/>
                    <a:pt x="17018" y="10216"/>
                    <a:pt x="21600" y="16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7105650" y="6845300"/>
              <a:ext cx="171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21600"/>
                    <a:pt x="11733" y="21600"/>
                    <a:pt x="15333" y="18000"/>
                  </a:cubicBezTo>
                  <a:cubicBezTo>
                    <a:pt x="18933" y="14400"/>
                    <a:pt x="2026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7499350" y="6546850"/>
              <a:ext cx="317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261"/>
                    <a:pt x="15840" y="8522"/>
                    <a:pt x="12240" y="12122"/>
                  </a:cubicBezTo>
                  <a:cubicBezTo>
                    <a:pt x="8640" y="15722"/>
                    <a:pt x="4320" y="18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7562850" y="680720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7727950" y="6611761"/>
              <a:ext cx="88900" cy="28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21600" y="2675"/>
                  </a:moveTo>
                  <a:cubicBezTo>
                    <a:pt x="20057" y="2058"/>
                    <a:pt x="18514" y="1440"/>
                    <a:pt x="15943" y="823"/>
                  </a:cubicBezTo>
                  <a:cubicBezTo>
                    <a:pt x="13371" y="206"/>
                    <a:pt x="9771" y="-411"/>
                    <a:pt x="6686" y="360"/>
                  </a:cubicBezTo>
                  <a:cubicBezTo>
                    <a:pt x="3600" y="1132"/>
                    <a:pt x="1029" y="3292"/>
                    <a:pt x="1543" y="6069"/>
                  </a:cubicBezTo>
                  <a:cubicBezTo>
                    <a:pt x="2057" y="8846"/>
                    <a:pt x="5657" y="12240"/>
                    <a:pt x="7714" y="14323"/>
                  </a:cubicBezTo>
                  <a:cubicBezTo>
                    <a:pt x="9771" y="16406"/>
                    <a:pt x="10286" y="17178"/>
                    <a:pt x="10543" y="17949"/>
                  </a:cubicBezTo>
                  <a:cubicBezTo>
                    <a:pt x="10800" y="18720"/>
                    <a:pt x="10800" y="19492"/>
                    <a:pt x="9771" y="20109"/>
                  </a:cubicBezTo>
                  <a:cubicBezTo>
                    <a:pt x="8743" y="20726"/>
                    <a:pt x="6686" y="21189"/>
                    <a:pt x="4886" y="21112"/>
                  </a:cubicBezTo>
                  <a:cubicBezTo>
                    <a:pt x="3086" y="21035"/>
                    <a:pt x="1543" y="20418"/>
                    <a:pt x="0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7727950" y="6578600"/>
              <a:ext cx="2794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8163073" y="6545766"/>
              <a:ext cx="218927" cy="38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23" fill="norm" stroke="1" extrusionOk="0">
                  <a:moveTo>
                    <a:pt x="21076" y="1485"/>
                  </a:moveTo>
                  <a:cubicBezTo>
                    <a:pt x="20465" y="1010"/>
                    <a:pt x="19853" y="535"/>
                    <a:pt x="19038" y="238"/>
                  </a:cubicBezTo>
                  <a:cubicBezTo>
                    <a:pt x="18223" y="-58"/>
                    <a:pt x="17204" y="-177"/>
                    <a:pt x="15268" y="476"/>
                  </a:cubicBezTo>
                  <a:cubicBezTo>
                    <a:pt x="13333" y="1128"/>
                    <a:pt x="10480" y="2553"/>
                    <a:pt x="7627" y="5045"/>
                  </a:cubicBezTo>
                  <a:cubicBezTo>
                    <a:pt x="4774" y="7537"/>
                    <a:pt x="1921" y="11098"/>
                    <a:pt x="699" y="13827"/>
                  </a:cubicBezTo>
                  <a:cubicBezTo>
                    <a:pt x="-524" y="16557"/>
                    <a:pt x="-116" y="18456"/>
                    <a:pt x="1718" y="19583"/>
                  </a:cubicBezTo>
                  <a:cubicBezTo>
                    <a:pt x="3551" y="20711"/>
                    <a:pt x="6812" y="21067"/>
                    <a:pt x="10072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8323760" y="6561455"/>
              <a:ext cx="319812" cy="34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48" fill="norm" stroke="1" extrusionOk="0">
                  <a:moveTo>
                    <a:pt x="7272" y="15782"/>
                  </a:moveTo>
                  <a:cubicBezTo>
                    <a:pt x="6566" y="14855"/>
                    <a:pt x="5861" y="13927"/>
                    <a:pt x="4802" y="13662"/>
                  </a:cubicBezTo>
                  <a:cubicBezTo>
                    <a:pt x="3743" y="13397"/>
                    <a:pt x="2331" y="13795"/>
                    <a:pt x="1343" y="14590"/>
                  </a:cubicBezTo>
                  <a:cubicBezTo>
                    <a:pt x="355" y="15385"/>
                    <a:pt x="-210" y="16577"/>
                    <a:pt x="72" y="17704"/>
                  </a:cubicBezTo>
                  <a:cubicBezTo>
                    <a:pt x="355" y="18830"/>
                    <a:pt x="1484" y="19890"/>
                    <a:pt x="2825" y="20089"/>
                  </a:cubicBezTo>
                  <a:cubicBezTo>
                    <a:pt x="4166" y="20288"/>
                    <a:pt x="5719" y="19625"/>
                    <a:pt x="7061" y="17638"/>
                  </a:cubicBezTo>
                  <a:cubicBezTo>
                    <a:pt x="8402" y="15650"/>
                    <a:pt x="9531" y="12337"/>
                    <a:pt x="10237" y="9687"/>
                  </a:cubicBezTo>
                  <a:cubicBezTo>
                    <a:pt x="10943" y="7036"/>
                    <a:pt x="11225" y="5049"/>
                    <a:pt x="11366" y="3392"/>
                  </a:cubicBezTo>
                  <a:cubicBezTo>
                    <a:pt x="11508" y="1736"/>
                    <a:pt x="11508" y="411"/>
                    <a:pt x="11296" y="79"/>
                  </a:cubicBezTo>
                  <a:cubicBezTo>
                    <a:pt x="11084" y="-252"/>
                    <a:pt x="10661" y="411"/>
                    <a:pt x="9955" y="2862"/>
                  </a:cubicBezTo>
                  <a:cubicBezTo>
                    <a:pt x="9249" y="5314"/>
                    <a:pt x="8261" y="9554"/>
                    <a:pt x="7766" y="12204"/>
                  </a:cubicBezTo>
                  <a:cubicBezTo>
                    <a:pt x="7272" y="14855"/>
                    <a:pt x="7272" y="15915"/>
                    <a:pt x="7414" y="16776"/>
                  </a:cubicBezTo>
                  <a:cubicBezTo>
                    <a:pt x="7555" y="17638"/>
                    <a:pt x="7837" y="18300"/>
                    <a:pt x="8331" y="18631"/>
                  </a:cubicBezTo>
                  <a:cubicBezTo>
                    <a:pt x="8825" y="18963"/>
                    <a:pt x="9531" y="18963"/>
                    <a:pt x="10378" y="18499"/>
                  </a:cubicBezTo>
                  <a:cubicBezTo>
                    <a:pt x="11225" y="18035"/>
                    <a:pt x="12214" y="17108"/>
                    <a:pt x="12849" y="16312"/>
                  </a:cubicBezTo>
                  <a:cubicBezTo>
                    <a:pt x="13484" y="15517"/>
                    <a:pt x="13766" y="14855"/>
                    <a:pt x="13908" y="14855"/>
                  </a:cubicBezTo>
                  <a:cubicBezTo>
                    <a:pt x="14049" y="14855"/>
                    <a:pt x="14049" y="15517"/>
                    <a:pt x="14261" y="16114"/>
                  </a:cubicBezTo>
                  <a:cubicBezTo>
                    <a:pt x="14472" y="16710"/>
                    <a:pt x="14896" y="17240"/>
                    <a:pt x="15531" y="17571"/>
                  </a:cubicBezTo>
                  <a:cubicBezTo>
                    <a:pt x="16166" y="17903"/>
                    <a:pt x="17014" y="18035"/>
                    <a:pt x="17719" y="17903"/>
                  </a:cubicBezTo>
                  <a:cubicBezTo>
                    <a:pt x="18425" y="17770"/>
                    <a:pt x="18990" y="17373"/>
                    <a:pt x="19484" y="16909"/>
                  </a:cubicBezTo>
                  <a:cubicBezTo>
                    <a:pt x="19978" y="16445"/>
                    <a:pt x="20402" y="15915"/>
                    <a:pt x="20755" y="15319"/>
                  </a:cubicBezTo>
                  <a:cubicBezTo>
                    <a:pt x="21108" y="14722"/>
                    <a:pt x="21390" y="14060"/>
                    <a:pt x="21319" y="13463"/>
                  </a:cubicBezTo>
                  <a:cubicBezTo>
                    <a:pt x="21249" y="12867"/>
                    <a:pt x="20825" y="12337"/>
                    <a:pt x="20261" y="12138"/>
                  </a:cubicBezTo>
                  <a:cubicBezTo>
                    <a:pt x="19696" y="11939"/>
                    <a:pt x="18990" y="12072"/>
                    <a:pt x="18214" y="12933"/>
                  </a:cubicBezTo>
                  <a:cubicBezTo>
                    <a:pt x="17437" y="13795"/>
                    <a:pt x="16590" y="15385"/>
                    <a:pt x="16166" y="16577"/>
                  </a:cubicBezTo>
                  <a:cubicBezTo>
                    <a:pt x="15743" y="17770"/>
                    <a:pt x="15743" y="18565"/>
                    <a:pt x="16449" y="19294"/>
                  </a:cubicBezTo>
                  <a:cubicBezTo>
                    <a:pt x="17155" y="20023"/>
                    <a:pt x="18566" y="20685"/>
                    <a:pt x="19978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8726182" y="6528971"/>
              <a:ext cx="601242" cy="409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39" fill="norm" stroke="1" extrusionOk="0">
                  <a:moveTo>
                    <a:pt x="4956" y="3907"/>
                  </a:moveTo>
                  <a:cubicBezTo>
                    <a:pt x="4805" y="3245"/>
                    <a:pt x="4653" y="2584"/>
                    <a:pt x="4539" y="1868"/>
                  </a:cubicBezTo>
                  <a:cubicBezTo>
                    <a:pt x="4426" y="1151"/>
                    <a:pt x="4350" y="380"/>
                    <a:pt x="4122" y="105"/>
                  </a:cubicBezTo>
                  <a:cubicBezTo>
                    <a:pt x="3895" y="-171"/>
                    <a:pt x="3516" y="49"/>
                    <a:pt x="3137" y="1372"/>
                  </a:cubicBezTo>
                  <a:cubicBezTo>
                    <a:pt x="2758" y="2694"/>
                    <a:pt x="2379" y="5119"/>
                    <a:pt x="2266" y="7874"/>
                  </a:cubicBezTo>
                  <a:cubicBezTo>
                    <a:pt x="2152" y="10629"/>
                    <a:pt x="2303" y="13715"/>
                    <a:pt x="2417" y="15919"/>
                  </a:cubicBezTo>
                  <a:cubicBezTo>
                    <a:pt x="2531" y="18123"/>
                    <a:pt x="2607" y="19445"/>
                    <a:pt x="2493" y="20272"/>
                  </a:cubicBezTo>
                  <a:cubicBezTo>
                    <a:pt x="2379" y="21098"/>
                    <a:pt x="2076" y="21429"/>
                    <a:pt x="1773" y="21319"/>
                  </a:cubicBezTo>
                  <a:cubicBezTo>
                    <a:pt x="1470" y="21209"/>
                    <a:pt x="1167" y="20658"/>
                    <a:pt x="863" y="19831"/>
                  </a:cubicBezTo>
                  <a:cubicBezTo>
                    <a:pt x="560" y="19005"/>
                    <a:pt x="257" y="17902"/>
                    <a:pt x="106" y="17021"/>
                  </a:cubicBezTo>
                  <a:cubicBezTo>
                    <a:pt x="-46" y="16139"/>
                    <a:pt x="-46" y="15478"/>
                    <a:pt x="181" y="15037"/>
                  </a:cubicBezTo>
                  <a:cubicBezTo>
                    <a:pt x="409" y="14596"/>
                    <a:pt x="863" y="14376"/>
                    <a:pt x="1925" y="14156"/>
                  </a:cubicBezTo>
                  <a:cubicBezTo>
                    <a:pt x="2986" y="13935"/>
                    <a:pt x="4653" y="13715"/>
                    <a:pt x="5714" y="13549"/>
                  </a:cubicBezTo>
                  <a:cubicBezTo>
                    <a:pt x="6775" y="13384"/>
                    <a:pt x="7230" y="13274"/>
                    <a:pt x="7722" y="13053"/>
                  </a:cubicBezTo>
                  <a:cubicBezTo>
                    <a:pt x="8215" y="12833"/>
                    <a:pt x="8746" y="12502"/>
                    <a:pt x="8783" y="12392"/>
                  </a:cubicBezTo>
                  <a:cubicBezTo>
                    <a:pt x="8821" y="12282"/>
                    <a:pt x="8367" y="12392"/>
                    <a:pt x="7798" y="12833"/>
                  </a:cubicBezTo>
                  <a:cubicBezTo>
                    <a:pt x="7230" y="13274"/>
                    <a:pt x="6548" y="14045"/>
                    <a:pt x="6093" y="14651"/>
                  </a:cubicBezTo>
                  <a:cubicBezTo>
                    <a:pt x="5638" y="15258"/>
                    <a:pt x="5411" y="15698"/>
                    <a:pt x="5183" y="16139"/>
                  </a:cubicBezTo>
                  <a:cubicBezTo>
                    <a:pt x="4956" y="16580"/>
                    <a:pt x="4729" y="17021"/>
                    <a:pt x="4767" y="17407"/>
                  </a:cubicBezTo>
                  <a:cubicBezTo>
                    <a:pt x="4805" y="17792"/>
                    <a:pt x="5108" y="18123"/>
                    <a:pt x="5487" y="18013"/>
                  </a:cubicBezTo>
                  <a:cubicBezTo>
                    <a:pt x="5866" y="17902"/>
                    <a:pt x="6320" y="17351"/>
                    <a:pt x="6737" y="16690"/>
                  </a:cubicBezTo>
                  <a:cubicBezTo>
                    <a:pt x="7154" y="16029"/>
                    <a:pt x="7533" y="15258"/>
                    <a:pt x="7836" y="14541"/>
                  </a:cubicBezTo>
                  <a:cubicBezTo>
                    <a:pt x="8139" y="13825"/>
                    <a:pt x="8367" y="13164"/>
                    <a:pt x="8442" y="13109"/>
                  </a:cubicBezTo>
                  <a:cubicBezTo>
                    <a:pt x="8518" y="13053"/>
                    <a:pt x="8442" y="13605"/>
                    <a:pt x="8329" y="14486"/>
                  </a:cubicBezTo>
                  <a:cubicBezTo>
                    <a:pt x="8215" y="15368"/>
                    <a:pt x="8063" y="16580"/>
                    <a:pt x="8026" y="17462"/>
                  </a:cubicBezTo>
                  <a:cubicBezTo>
                    <a:pt x="7988" y="18343"/>
                    <a:pt x="8063" y="18894"/>
                    <a:pt x="8291" y="19115"/>
                  </a:cubicBezTo>
                  <a:cubicBezTo>
                    <a:pt x="8518" y="19335"/>
                    <a:pt x="8897" y="19225"/>
                    <a:pt x="9390" y="18619"/>
                  </a:cubicBezTo>
                  <a:cubicBezTo>
                    <a:pt x="9882" y="18013"/>
                    <a:pt x="10489" y="16911"/>
                    <a:pt x="10906" y="16084"/>
                  </a:cubicBezTo>
                  <a:cubicBezTo>
                    <a:pt x="11322" y="15258"/>
                    <a:pt x="11550" y="14707"/>
                    <a:pt x="11626" y="14707"/>
                  </a:cubicBezTo>
                  <a:cubicBezTo>
                    <a:pt x="11701" y="14707"/>
                    <a:pt x="11626" y="15258"/>
                    <a:pt x="11588" y="15809"/>
                  </a:cubicBezTo>
                  <a:cubicBezTo>
                    <a:pt x="11550" y="16360"/>
                    <a:pt x="11550" y="16911"/>
                    <a:pt x="11701" y="17351"/>
                  </a:cubicBezTo>
                  <a:cubicBezTo>
                    <a:pt x="11853" y="17792"/>
                    <a:pt x="12156" y="18123"/>
                    <a:pt x="12459" y="18068"/>
                  </a:cubicBezTo>
                  <a:cubicBezTo>
                    <a:pt x="12762" y="18013"/>
                    <a:pt x="13066" y="17572"/>
                    <a:pt x="13445" y="16966"/>
                  </a:cubicBezTo>
                  <a:cubicBezTo>
                    <a:pt x="13823" y="16360"/>
                    <a:pt x="14278" y="15588"/>
                    <a:pt x="14506" y="15478"/>
                  </a:cubicBezTo>
                  <a:cubicBezTo>
                    <a:pt x="14733" y="15368"/>
                    <a:pt x="14733" y="15919"/>
                    <a:pt x="14733" y="16470"/>
                  </a:cubicBezTo>
                  <a:cubicBezTo>
                    <a:pt x="14733" y="17021"/>
                    <a:pt x="14733" y="17572"/>
                    <a:pt x="14960" y="17902"/>
                  </a:cubicBezTo>
                  <a:cubicBezTo>
                    <a:pt x="15188" y="18233"/>
                    <a:pt x="15642" y="18343"/>
                    <a:pt x="16173" y="17902"/>
                  </a:cubicBezTo>
                  <a:cubicBezTo>
                    <a:pt x="16703" y="17462"/>
                    <a:pt x="17310" y="16470"/>
                    <a:pt x="18143" y="14651"/>
                  </a:cubicBezTo>
                  <a:cubicBezTo>
                    <a:pt x="18977" y="12833"/>
                    <a:pt x="20038" y="10188"/>
                    <a:pt x="20645" y="8260"/>
                  </a:cubicBezTo>
                  <a:cubicBezTo>
                    <a:pt x="21251" y="6331"/>
                    <a:pt x="21402" y="5119"/>
                    <a:pt x="21478" y="4237"/>
                  </a:cubicBezTo>
                  <a:cubicBezTo>
                    <a:pt x="21554" y="3356"/>
                    <a:pt x="21554" y="2805"/>
                    <a:pt x="21402" y="2749"/>
                  </a:cubicBezTo>
                  <a:cubicBezTo>
                    <a:pt x="21251" y="2694"/>
                    <a:pt x="20948" y="3135"/>
                    <a:pt x="20455" y="4843"/>
                  </a:cubicBezTo>
                  <a:cubicBezTo>
                    <a:pt x="19962" y="6551"/>
                    <a:pt x="19280" y="9527"/>
                    <a:pt x="18826" y="12117"/>
                  </a:cubicBezTo>
                  <a:cubicBezTo>
                    <a:pt x="18371" y="14707"/>
                    <a:pt x="18143" y="16911"/>
                    <a:pt x="18068" y="18288"/>
                  </a:cubicBezTo>
                  <a:cubicBezTo>
                    <a:pt x="17992" y="19666"/>
                    <a:pt x="18068" y="20217"/>
                    <a:pt x="18295" y="20437"/>
                  </a:cubicBezTo>
                  <a:cubicBezTo>
                    <a:pt x="18522" y="20658"/>
                    <a:pt x="18901" y="20547"/>
                    <a:pt x="19280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9393371" y="6610350"/>
              <a:ext cx="87179" cy="300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27" fill="norm" stroke="1" extrusionOk="0">
                  <a:moveTo>
                    <a:pt x="21182" y="0"/>
                  </a:moveTo>
                  <a:cubicBezTo>
                    <a:pt x="15011" y="3323"/>
                    <a:pt x="8839" y="6646"/>
                    <a:pt x="4982" y="9516"/>
                  </a:cubicBezTo>
                  <a:cubicBezTo>
                    <a:pt x="1125" y="12386"/>
                    <a:pt x="-418" y="14803"/>
                    <a:pt x="96" y="16766"/>
                  </a:cubicBezTo>
                  <a:cubicBezTo>
                    <a:pt x="611" y="18730"/>
                    <a:pt x="3182" y="20241"/>
                    <a:pt x="6268" y="20920"/>
                  </a:cubicBezTo>
                  <a:cubicBezTo>
                    <a:pt x="9353" y="21600"/>
                    <a:pt x="12953" y="21449"/>
                    <a:pt x="16553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9344754" y="6756400"/>
              <a:ext cx="116747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760" y="21600"/>
                  </a:moveTo>
                  <a:cubicBezTo>
                    <a:pt x="1217" y="16200"/>
                    <a:pt x="-326" y="10800"/>
                    <a:pt x="60" y="7200"/>
                  </a:cubicBezTo>
                  <a:cubicBezTo>
                    <a:pt x="445" y="3600"/>
                    <a:pt x="2760" y="1800"/>
                    <a:pt x="6617" y="900"/>
                  </a:cubicBezTo>
                  <a:cubicBezTo>
                    <a:pt x="10474" y="0"/>
                    <a:pt x="15874" y="0"/>
                    <a:pt x="212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9486900" y="6578600"/>
              <a:ext cx="138705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600" fill="norm" stroke="1" extrusionOk="0">
                  <a:moveTo>
                    <a:pt x="20310" y="0"/>
                  </a:moveTo>
                  <a:cubicBezTo>
                    <a:pt x="20955" y="2637"/>
                    <a:pt x="21600" y="5273"/>
                    <a:pt x="20633" y="8214"/>
                  </a:cubicBezTo>
                  <a:cubicBezTo>
                    <a:pt x="19666" y="11155"/>
                    <a:pt x="17087" y="14400"/>
                    <a:pt x="13379" y="16682"/>
                  </a:cubicBezTo>
                  <a:cubicBezTo>
                    <a:pt x="9672" y="18963"/>
                    <a:pt x="4836" y="202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7718725" y="207773"/>
              <a:ext cx="225125" cy="33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80" fill="norm" stroke="1" extrusionOk="0">
                  <a:moveTo>
                    <a:pt x="12272" y="3312"/>
                  </a:moveTo>
                  <a:cubicBezTo>
                    <a:pt x="11072" y="2245"/>
                    <a:pt x="9872" y="1178"/>
                    <a:pt x="8772" y="578"/>
                  </a:cubicBezTo>
                  <a:cubicBezTo>
                    <a:pt x="7672" y="-22"/>
                    <a:pt x="6672" y="-155"/>
                    <a:pt x="5872" y="178"/>
                  </a:cubicBezTo>
                  <a:cubicBezTo>
                    <a:pt x="5072" y="512"/>
                    <a:pt x="4472" y="1312"/>
                    <a:pt x="3372" y="3312"/>
                  </a:cubicBezTo>
                  <a:cubicBezTo>
                    <a:pt x="2272" y="5312"/>
                    <a:pt x="672" y="8512"/>
                    <a:pt x="172" y="11512"/>
                  </a:cubicBezTo>
                  <a:cubicBezTo>
                    <a:pt x="-328" y="14512"/>
                    <a:pt x="272" y="17312"/>
                    <a:pt x="1872" y="19045"/>
                  </a:cubicBezTo>
                  <a:cubicBezTo>
                    <a:pt x="3472" y="20778"/>
                    <a:pt x="6072" y="21445"/>
                    <a:pt x="8972" y="21245"/>
                  </a:cubicBezTo>
                  <a:cubicBezTo>
                    <a:pt x="11872" y="21045"/>
                    <a:pt x="15072" y="19978"/>
                    <a:pt x="17172" y="17578"/>
                  </a:cubicBezTo>
                  <a:cubicBezTo>
                    <a:pt x="19272" y="15178"/>
                    <a:pt x="20272" y="11445"/>
                    <a:pt x="19972" y="8512"/>
                  </a:cubicBezTo>
                  <a:cubicBezTo>
                    <a:pt x="19672" y="5578"/>
                    <a:pt x="18072" y="3445"/>
                    <a:pt x="16172" y="2112"/>
                  </a:cubicBezTo>
                  <a:cubicBezTo>
                    <a:pt x="14272" y="778"/>
                    <a:pt x="12072" y="245"/>
                    <a:pt x="10272" y="712"/>
                  </a:cubicBezTo>
                  <a:cubicBezTo>
                    <a:pt x="8472" y="1178"/>
                    <a:pt x="7072" y="2645"/>
                    <a:pt x="6872" y="4578"/>
                  </a:cubicBezTo>
                  <a:cubicBezTo>
                    <a:pt x="6672" y="6512"/>
                    <a:pt x="7672" y="8912"/>
                    <a:pt x="9572" y="11112"/>
                  </a:cubicBezTo>
                  <a:cubicBezTo>
                    <a:pt x="11472" y="13312"/>
                    <a:pt x="14272" y="15312"/>
                    <a:pt x="16372" y="16845"/>
                  </a:cubicBezTo>
                  <a:cubicBezTo>
                    <a:pt x="18472" y="18378"/>
                    <a:pt x="19872" y="19445"/>
                    <a:pt x="21272" y="20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7975549" y="382179"/>
              <a:ext cx="117771" cy="21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82" fill="norm" stroke="1" extrusionOk="0">
                  <a:moveTo>
                    <a:pt x="1146" y="5600"/>
                  </a:moveTo>
                  <a:cubicBezTo>
                    <a:pt x="388" y="4541"/>
                    <a:pt x="-370" y="3482"/>
                    <a:pt x="198" y="2529"/>
                  </a:cubicBezTo>
                  <a:cubicBezTo>
                    <a:pt x="767" y="1576"/>
                    <a:pt x="2662" y="729"/>
                    <a:pt x="5125" y="306"/>
                  </a:cubicBezTo>
                  <a:cubicBezTo>
                    <a:pt x="7588" y="-118"/>
                    <a:pt x="10619" y="-118"/>
                    <a:pt x="12325" y="411"/>
                  </a:cubicBezTo>
                  <a:cubicBezTo>
                    <a:pt x="14030" y="941"/>
                    <a:pt x="14409" y="2000"/>
                    <a:pt x="14409" y="3270"/>
                  </a:cubicBezTo>
                  <a:cubicBezTo>
                    <a:pt x="14409" y="4541"/>
                    <a:pt x="14030" y="6023"/>
                    <a:pt x="13272" y="7188"/>
                  </a:cubicBezTo>
                  <a:cubicBezTo>
                    <a:pt x="12514" y="8353"/>
                    <a:pt x="11377" y="9200"/>
                    <a:pt x="12325" y="9729"/>
                  </a:cubicBezTo>
                  <a:cubicBezTo>
                    <a:pt x="13272" y="10258"/>
                    <a:pt x="16304" y="10470"/>
                    <a:pt x="18198" y="11106"/>
                  </a:cubicBezTo>
                  <a:cubicBezTo>
                    <a:pt x="20093" y="11741"/>
                    <a:pt x="20851" y="12800"/>
                    <a:pt x="21041" y="14176"/>
                  </a:cubicBezTo>
                  <a:cubicBezTo>
                    <a:pt x="21230" y="15553"/>
                    <a:pt x="20851" y="17247"/>
                    <a:pt x="18956" y="18517"/>
                  </a:cubicBezTo>
                  <a:cubicBezTo>
                    <a:pt x="17062" y="19788"/>
                    <a:pt x="13651" y="20635"/>
                    <a:pt x="10241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8108950" y="234950"/>
              <a:ext cx="133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650"/>
                    <a:pt x="4800" y="11700"/>
                    <a:pt x="8400" y="8100"/>
                  </a:cubicBezTo>
                  <a:cubicBezTo>
                    <a:pt x="12000" y="4500"/>
                    <a:pt x="16800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8159750" y="158750"/>
              <a:ext cx="1143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20"/>
                    <a:pt x="9600" y="8640"/>
                    <a:pt x="13200" y="12240"/>
                  </a:cubicBezTo>
                  <a:cubicBezTo>
                    <a:pt x="16800" y="15840"/>
                    <a:pt x="192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8362950" y="0"/>
              <a:ext cx="381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040"/>
                    <a:pt x="9600" y="10080"/>
                    <a:pt x="13200" y="13680"/>
                  </a:cubicBezTo>
                  <a:cubicBezTo>
                    <a:pt x="16800" y="17280"/>
                    <a:pt x="192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8451850" y="1397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7584871" y="5128873"/>
              <a:ext cx="234296" cy="32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09" fill="norm" stroke="1" extrusionOk="0">
                  <a:moveTo>
                    <a:pt x="14068" y="5078"/>
                  </a:moveTo>
                  <a:cubicBezTo>
                    <a:pt x="13686" y="3977"/>
                    <a:pt x="13304" y="2877"/>
                    <a:pt x="13113" y="1982"/>
                  </a:cubicBezTo>
                  <a:cubicBezTo>
                    <a:pt x="12921" y="1088"/>
                    <a:pt x="12921" y="400"/>
                    <a:pt x="12444" y="125"/>
                  </a:cubicBezTo>
                  <a:cubicBezTo>
                    <a:pt x="11966" y="-150"/>
                    <a:pt x="11010" y="-12"/>
                    <a:pt x="9385" y="951"/>
                  </a:cubicBezTo>
                  <a:cubicBezTo>
                    <a:pt x="7760" y="1914"/>
                    <a:pt x="5467" y="3702"/>
                    <a:pt x="3651" y="6385"/>
                  </a:cubicBezTo>
                  <a:cubicBezTo>
                    <a:pt x="1835" y="9068"/>
                    <a:pt x="497" y="12645"/>
                    <a:pt x="114" y="15121"/>
                  </a:cubicBezTo>
                  <a:cubicBezTo>
                    <a:pt x="-268" y="17598"/>
                    <a:pt x="305" y="18974"/>
                    <a:pt x="1930" y="19937"/>
                  </a:cubicBezTo>
                  <a:cubicBezTo>
                    <a:pt x="3555" y="20900"/>
                    <a:pt x="6231" y="21450"/>
                    <a:pt x="9194" y="21106"/>
                  </a:cubicBezTo>
                  <a:cubicBezTo>
                    <a:pt x="12157" y="20762"/>
                    <a:pt x="15406" y="19524"/>
                    <a:pt x="17700" y="17047"/>
                  </a:cubicBezTo>
                  <a:cubicBezTo>
                    <a:pt x="19994" y="14571"/>
                    <a:pt x="21332" y="10856"/>
                    <a:pt x="21141" y="8105"/>
                  </a:cubicBezTo>
                  <a:cubicBezTo>
                    <a:pt x="20950" y="5353"/>
                    <a:pt x="19229" y="3565"/>
                    <a:pt x="17413" y="2670"/>
                  </a:cubicBezTo>
                  <a:cubicBezTo>
                    <a:pt x="15597" y="1776"/>
                    <a:pt x="13686" y="1776"/>
                    <a:pt x="11583" y="2946"/>
                  </a:cubicBezTo>
                  <a:cubicBezTo>
                    <a:pt x="9481" y="4115"/>
                    <a:pt x="7187" y="6454"/>
                    <a:pt x="6040" y="8174"/>
                  </a:cubicBezTo>
                  <a:cubicBezTo>
                    <a:pt x="4893" y="9893"/>
                    <a:pt x="4893" y="10994"/>
                    <a:pt x="4893" y="120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7715250" y="5353050"/>
              <a:ext cx="635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7848600" y="54483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8089900" y="5400393"/>
              <a:ext cx="2222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171" y="11375"/>
                    <a:pt x="12343" y="2735"/>
                    <a:pt x="15943" y="575"/>
                  </a:cubicBezTo>
                  <a:cubicBezTo>
                    <a:pt x="19543" y="-1585"/>
                    <a:pt x="205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683" name="Drawing"/>
          <p:cNvGrpSpPr/>
          <p:nvPr/>
        </p:nvGrpSpPr>
        <p:grpSpPr>
          <a:xfrm>
            <a:off x="8684683" y="1320800"/>
            <a:ext cx="4002617" cy="6070600"/>
            <a:chOff x="0" y="0"/>
            <a:chExt cx="4002616" cy="6070600"/>
          </a:xfrm>
        </p:grpSpPr>
        <p:sp>
          <p:nvSpPr>
            <p:cNvPr id="2622" name="Line"/>
            <p:cNvSpPr/>
            <p:nvPr/>
          </p:nvSpPr>
          <p:spPr>
            <a:xfrm>
              <a:off x="2097616" y="1809749"/>
              <a:ext cx="101601" cy="193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50" y="663"/>
                    <a:pt x="20700" y="1326"/>
                    <a:pt x="20250" y="2108"/>
                  </a:cubicBezTo>
                  <a:cubicBezTo>
                    <a:pt x="19800" y="2889"/>
                    <a:pt x="19350" y="3789"/>
                    <a:pt x="18675" y="4642"/>
                  </a:cubicBezTo>
                  <a:cubicBezTo>
                    <a:pt x="18000" y="5495"/>
                    <a:pt x="17100" y="6300"/>
                    <a:pt x="16650" y="7212"/>
                  </a:cubicBezTo>
                  <a:cubicBezTo>
                    <a:pt x="16200" y="8124"/>
                    <a:pt x="16200" y="9142"/>
                    <a:pt x="15975" y="10113"/>
                  </a:cubicBezTo>
                  <a:cubicBezTo>
                    <a:pt x="15750" y="11084"/>
                    <a:pt x="15300" y="12008"/>
                    <a:pt x="13725" y="12932"/>
                  </a:cubicBezTo>
                  <a:cubicBezTo>
                    <a:pt x="12150" y="13855"/>
                    <a:pt x="9450" y="14779"/>
                    <a:pt x="7425" y="15561"/>
                  </a:cubicBezTo>
                  <a:cubicBezTo>
                    <a:pt x="5400" y="16342"/>
                    <a:pt x="4050" y="16982"/>
                    <a:pt x="3150" y="17799"/>
                  </a:cubicBezTo>
                  <a:cubicBezTo>
                    <a:pt x="2250" y="18616"/>
                    <a:pt x="1800" y="19611"/>
                    <a:pt x="1350" y="20274"/>
                  </a:cubicBezTo>
                  <a:cubicBezTo>
                    <a:pt x="900" y="20937"/>
                    <a:pt x="450" y="21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2186516" y="1835150"/>
              <a:ext cx="4699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6800"/>
                    <a:pt x="5838" y="12000"/>
                    <a:pt x="9195" y="8400"/>
                  </a:cubicBezTo>
                  <a:cubicBezTo>
                    <a:pt x="12551" y="4800"/>
                    <a:pt x="16346" y="2400"/>
                    <a:pt x="18486" y="1200"/>
                  </a:cubicBezTo>
                  <a:cubicBezTo>
                    <a:pt x="20627" y="0"/>
                    <a:pt x="211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2561166" y="1822450"/>
              <a:ext cx="94888" cy="198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1520" y="0"/>
                  </a:moveTo>
                  <a:cubicBezTo>
                    <a:pt x="13440" y="368"/>
                    <a:pt x="15360" y="736"/>
                    <a:pt x="16800" y="1311"/>
                  </a:cubicBezTo>
                  <a:cubicBezTo>
                    <a:pt x="18240" y="1886"/>
                    <a:pt x="19200" y="2668"/>
                    <a:pt x="19920" y="3519"/>
                  </a:cubicBezTo>
                  <a:cubicBezTo>
                    <a:pt x="20640" y="4371"/>
                    <a:pt x="21120" y="5291"/>
                    <a:pt x="21360" y="6188"/>
                  </a:cubicBezTo>
                  <a:cubicBezTo>
                    <a:pt x="21600" y="7085"/>
                    <a:pt x="21600" y="7959"/>
                    <a:pt x="21120" y="8856"/>
                  </a:cubicBezTo>
                  <a:cubicBezTo>
                    <a:pt x="20640" y="9753"/>
                    <a:pt x="19680" y="10673"/>
                    <a:pt x="18480" y="11479"/>
                  </a:cubicBezTo>
                  <a:cubicBezTo>
                    <a:pt x="17280" y="12284"/>
                    <a:pt x="15840" y="12974"/>
                    <a:pt x="14880" y="13779"/>
                  </a:cubicBezTo>
                  <a:cubicBezTo>
                    <a:pt x="13920" y="14584"/>
                    <a:pt x="13440" y="15504"/>
                    <a:pt x="12480" y="16263"/>
                  </a:cubicBezTo>
                  <a:cubicBezTo>
                    <a:pt x="11520" y="17022"/>
                    <a:pt x="10080" y="17620"/>
                    <a:pt x="8880" y="18173"/>
                  </a:cubicBezTo>
                  <a:cubicBezTo>
                    <a:pt x="7680" y="18725"/>
                    <a:pt x="6720" y="19231"/>
                    <a:pt x="5760" y="19668"/>
                  </a:cubicBezTo>
                  <a:cubicBezTo>
                    <a:pt x="4800" y="20105"/>
                    <a:pt x="3840" y="20473"/>
                    <a:pt x="2880" y="20783"/>
                  </a:cubicBezTo>
                  <a:cubicBezTo>
                    <a:pt x="1920" y="21094"/>
                    <a:pt x="960" y="213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2097616" y="3714750"/>
              <a:ext cx="425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1" y="21600"/>
                    <a:pt x="7522" y="21600"/>
                    <a:pt x="10854" y="21600"/>
                  </a:cubicBezTo>
                  <a:cubicBezTo>
                    <a:pt x="14185" y="21600"/>
                    <a:pt x="17087" y="21600"/>
                    <a:pt x="18806" y="18000"/>
                  </a:cubicBezTo>
                  <a:cubicBezTo>
                    <a:pt x="20525" y="14400"/>
                    <a:pt x="2106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2459566" y="372110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595966" y="1708149"/>
              <a:ext cx="463551" cy="8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0"/>
                  </a:moveTo>
                  <a:cubicBezTo>
                    <a:pt x="2466" y="5657"/>
                    <a:pt x="4932" y="11314"/>
                    <a:pt x="7742" y="15171"/>
                  </a:cubicBezTo>
                  <a:cubicBezTo>
                    <a:pt x="10553" y="19029"/>
                    <a:pt x="13710" y="21086"/>
                    <a:pt x="16077" y="21343"/>
                  </a:cubicBezTo>
                  <a:cubicBezTo>
                    <a:pt x="18444" y="21600"/>
                    <a:pt x="20022" y="20057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976966" y="1752549"/>
              <a:ext cx="64602" cy="1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343" fill="norm" stroke="1" extrusionOk="0">
                  <a:moveTo>
                    <a:pt x="20250" y="797"/>
                  </a:moveTo>
                  <a:cubicBezTo>
                    <a:pt x="16875" y="270"/>
                    <a:pt x="13500" y="-257"/>
                    <a:pt x="11475" y="138"/>
                  </a:cubicBezTo>
                  <a:cubicBezTo>
                    <a:pt x="9450" y="533"/>
                    <a:pt x="8775" y="1850"/>
                    <a:pt x="11137" y="3694"/>
                  </a:cubicBezTo>
                  <a:cubicBezTo>
                    <a:pt x="13500" y="5538"/>
                    <a:pt x="18900" y="7909"/>
                    <a:pt x="20250" y="10411"/>
                  </a:cubicBezTo>
                  <a:cubicBezTo>
                    <a:pt x="21600" y="12914"/>
                    <a:pt x="18900" y="15548"/>
                    <a:pt x="14850" y="17392"/>
                  </a:cubicBezTo>
                  <a:cubicBezTo>
                    <a:pt x="10800" y="19236"/>
                    <a:pt x="5400" y="20289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007120" y="1487418"/>
              <a:ext cx="191147" cy="36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88" fill="norm" stroke="1" extrusionOk="0">
                  <a:moveTo>
                    <a:pt x="12489" y="1763"/>
                  </a:moveTo>
                  <a:cubicBezTo>
                    <a:pt x="11315" y="1639"/>
                    <a:pt x="10141" y="1516"/>
                    <a:pt x="8498" y="2133"/>
                  </a:cubicBezTo>
                  <a:cubicBezTo>
                    <a:pt x="6854" y="2750"/>
                    <a:pt x="4741" y="4108"/>
                    <a:pt x="3098" y="6268"/>
                  </a:cubicBezTo>
                  <a:cubicBezTo>
                    <a:pt x="1454" y="8428"/>
                    <a:pt x="281" y="11390"/>
                    <a:pt x="46" y="13550"/>
                  </a:cubicBezTo>
                  <a:cubicBezTo>
                    <a:pt x="-189" y="15710"/>
                    <a:pt x="515" y="17068"/>
                    <a:pt x="1337" y="17932"/>
                  </a:cubicBezTo>
                  <a:cubicBezTo>
                    <a:pt x="2159" y="18796"/>
                    <a:pt x="3098" y="19166"/>
                    <a:pt x="4976" y="19043"/>
                  </a:cubicBezTo>
                  <a:cubicBezTo>
                    <a:pt x="6854" y="18919"/>
                    <a:pt x="9672" y="18302"/>
                    <a:pt x="12489" y="16636"/>
                  </a:cubicBezTo>
                  <a:cubicBezTo>
                    <a:pt x="15307" y="14970"/>
                    <a:pt x="18124" y="12254"/>
                    <a:pt x="19650" y="9786"/>
                  </a:cubicBezTo>
                  <a:cubicBezTo>
                    <a:pt x="21176" y="7317"/>
                    <a:pt x="21411" y="5095"/>
                    <a:pt x="21059" y="3553"/>
                  </a:cubicBezTo>
                  <a:cubicBezTo>
                    <a:pt x="20707" y="2010"/>
                    <a:pt x="19768" y="1146"/>
                    <a:pt x="17772" y="590"/>
                  </a:cubicBezTo>
                  <a:cubicBezTo>
                    <a:pt x="15776" y="35"/>
                    <a:pt x="12724" y="-212"/>
                    <a:pt x="10141" y="220"/>
                  </a:cubicBezTo>
                  <a:cubicBezTo>
                    <a:pt x="7559" y="652"/>
                    <a:pt x="5446" y="1763"/>
                    <a:pt x="4389" y="3491"/>
                  </a:cubicBezTo>
                  <a:cubicBezTo>
                    <a:pt x="3333" y="5219"/>
                    <a:pt x="3333" y="7564"/>
                    <a:pt x="4859" y="10033"/>
                  </a:cubicBezTo>
                  <a:cubicBezTo>
                    <a:pt x="6385" y="12501"/>
                    <a:pt x="9437" y="15093"/>
                    <a:pt x="12137" y="17006"/>
                  </a:cubicBezTo>
                  <a:cubicBezTo>
                    <a:pt x="14837" y="18919"/>
                    <a:pt x="17185" y="20154"/>
                    <a:pt x="19533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202266" y="1770427"/>
              <a:ext cx="114177" cy="22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514" fill="norm" stroke="1" extrusionOk="0">
                  <a:moveTo>
                    <a:pt x="5786" y="729"/>
                  </a:moveTo>
                  <a:cubicBezTo>
                    <a:pt x="7714" y="322"/>
                    <a:pt x="9643" y="-86"/>
                    <a:pt x="11379" y="16"/>
                  </a:cubicBezTo>
                  <a:cubicBezTo>
                    <a:pt x="13114" y="118"/>
                    <a:pt x="14657" y="729"/>
                    <a:pt x="15814" y="1544"/>
                  </a:cubicBezTo>
                  <a:cubicBezTo>
                    <a:pt x="16971" y="2359"/>
                    <a:pt x="17743" y="3378"/>
                    <a:pt x="17550" y="4397"/>
                  </a:cubicBezTo>
                  <a:cubicBezTo>
                    <a:pt x="17357" y="5416"/>
                    <a:pt x="16200" y="6435"/>
                    <a:pt x="14271" y="7250"/>
                  </a:cubicBezTo>
                  <a:cubicBezTo>
                    <a:pt x="12343" y="8065"/>
                    <a:pt x="9643" y="8676"/>
                    <a:pt x="9257" y="9288"/>
                  </a:cubicBezTo>
                  <a:cubicBezTo>
                    <a:pt x="8871" y="9899"/>
                    <a:pt x="10800" y="10510"/>
                    <a:pt x="13114" y="11325"/>
                  </a:cubicBezTo>
                  <a:cubicBezTo>
                    <a:pt x="15429" y="12140"/>
                    <a:pt x="18129" y="13159"/>
                    <a:pt x="19671" y="14178"/>
                  </a:cubicBezTo>
                  <a:cubicBezTo>
                    <a:pt x="21214" y="15197"/>
                    <a:pt x="21600" y="16216"/>
                    <a:pt x="18129" y="17439"/>
                  </a:cubicBezTo>
                  <a:cubicBezTo>
                    <a:pt x="14657" y="18661"/>
                    <a:pt x="7329" y="20088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556736" y="3836579"/>
              <a:ext cx="487980" cy="39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94" fill="norm" stroke="1" extrusionOk="0">
                  <a:moveTo>
                    <a:pt x="1167" y="21306"/>
                  </a:moveTo>
                  <a:cubicBezTo>
                    <a:pt x="609" y="21421"/>
                    <a:pt x="50" y="21536"/>
                    <a:pt x="4" y="21479"/>
                  </a:cubicBezTo>
                  <a:cubicBezTo>
                    <a:pt x="-43" y="21421"/>
                    <a:pt x="423" y="21191"/>
                    <a:pt x="1633" y="19870"/>
                  </a:cubicBezTo>
                  <a:cubicBezTo>
                    <a:pt x="2843" y="18549"/>
                    <a:pt x="4798" y="16136"/>
                    <a:pt x="6986" y="13608"/>
                  </a:cubicBezTo>
                  <a:cubicBezTo>
                    <a:pt x="9174" y="11081"/>
                    <a:pt x="11595" y="8438"/>
                    <a:pt x="13317" y="6657"/>
                  </a:cubicBezTo>
                  <a:cubicBezTo>
                    <a:pt x="15040" y="4876"/>
                    <a:pt x="16064" y="3957"/>
                    <a:pt x="16716" y="3210"/>
                  </a:cubicBezTo>
                  <a:cubicBezTo>
                    <a:pt x="17367" y="2464"/>
                    <a:pt x="17647" y="1889"/>
                    <a:pt x="17554" y="1487"/>
                  </a:cubicBezTo>
                  <a:cubicBezTo>
                    <a:pt x="17460" y="1085"/>
                    <a:pt x="16995" y="855"/>
                    <a:pt x="16529" y="798"/>
                  </a:cubicBezTo>
                  <a:cubicBezTo>
                    <a:pt x="16064" y="740"/>
                    <a:pt x="15598" y="855"/>
                    <a:pt x="15598" y="970"/>
                  </a:cubicBezTo>
                  <a:cubicBezTo>
                    <a:pt x="15598" y="1085"/>
                    <a:pt x="16064" y="1200"/>
                    <a:pt x="16855" y="1027"/>
                  </a:cubicBezTo>
                  <a:cubicBezTo>
                    <a:pt x="17647" y="855"/>
                    <a:pt x="18764" y="396"/>
                    <a:pt x="19602" y="166"/>
                  </a:cubicBezTo>
                  <a:cubicBezTo>
                    <a:pt x="20440" y="-64"/>
                    <a:pt x="20998" y="-64"/>
                    <a:pt x="21278" y="223"/>
                  </a:cubicBezTo>
                  <a:cubicBezTo>
                    <a:pt x="21557" y="510"/>
                    <a:pt x="21557" y="1085"/>
                    <a:pt x="21045" y="2521"/>
                  </a:cubicBezTo>
                  <a:cubicBezTo>
                    <a:pt x="20533" y="3957"/>
                    <a:pt x="19509" y="6255"/>
                    <a:pt x="18485" y="8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1119373" y="4149102"/>
              <a:ext cx="196015" cy="384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15" fill="norm" stroke="1" extrusionOk="0">
                  <a:moveTo>
                    <a:pt x="12315" y="5463"/>
                  </a:moveTo>
                  <a:cubicBezTo>
                    <a:pt x="12087" y="4413"/>
                    <a:pt x="11860" y="3362"/>
                    <a:pt x="11178" y="2778"/>
                  </a:cubicBezTo>
                  <a:cubicBezTo>
                    <a:pt x="10496" y="2194"/>
                    <a:pt x="9359" y="2077"/>
                    <a:pt x="7426" y="3245"/>
                  </a:cubicBezTo>
                  <a:cubicBezTo>
                    <a:pt x="5494" y="4413"/>
                    <a:pt x="2765" y="6864"/>
                    <a:pt x="1287" y="9491"/>
                  </a:cubicBezTo>
                  <a:cubicBezTo>
                    <a:pt x="-191" y="12118"/>
                    <a:pt x="-418" y="14921"/>
                    <a:pt x="719" y="16964"/>
                  </a:cubicBezTo>
                  <a:cubicBezTo>
                    <a:pt x="1856" y="19007"/>
                    <a:pt x="4357" y="20291"/>
                    <a:pt x="6289" y="20875"/>
                  </a:cubicBezTo>
                  <a:cubicBezTo>
                    <a:pt x="8222" y="21459"/>
                    <a:pt x="9586" y="21342"/>
                    <a:pt x="11519" y="20116"/>
                  </a:cubicBezTo>
                  <a:cubicBezTo>
                    <a:pt x="13451" y="18890"/>
                    <a:pt x="15953" y="16555"/>
                    <a:pt x="17658" y="13636"/>
                  </a:cubicBezTo>
                  <a:cubicBezTo>
                    <a:pt x="19363" y="10717"/>
                    <a:pt x="20273" y="7215"/>
                    <a:pt x="20727" y="5171"/>
                  </a:cubicBezTo>
                  <a:cubicBezTo>
                    <a:pt x="21182" y="3128"/>
                    <a:pt x="21182" y="2544"/>
                    <a:pt x="20614" y="1902"/>
                  </a:cubicBezTo>
                  <a:cubicBezTo>
                    <a:pt x="20045" y="1260"/>
                    <a:pt x="18908" y="560"/>
                    <a:pt x="17771" y="209"/>
                  </a:cubicBezTo>
                  <a:cubicBezTo>
                    <a:pt x="16635" y="-141"/>
                    <a:pt x="15498" y="-141"/>
                    <a:pt x="13679" y="910"/>
                  </a:cubicBezTo>
                  <a:cubicBezTo>
                    <a:pt x="11860" y="1961"/>
                    <a:pt x="9359" y="4062"/>
                    <a:pt x="8108" y="6281"/>
                  </a:cubicBezTo>
                  <a:cubicBezTo>
                    <a:pt x="6858" y="8499"/>
                    <a:pt x="6858" y="10834"/>
                    <a:pt x="8904" y="13228"/>
                  </a:cubicBezTo>
                  <a:cubicBezTo>
                    <a:pt x="10950" y="15621"/>
                    <a:pt x="15043" y="18073"/>
                    <a:pt x="19136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1354666" y="4432300"/>
              <a:ext cx="317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2891366" y="1862666"/>
              <a:ext cx="212861" cy="2051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537" fill="norm" stroke="1" extrusionOk="0">
                  <a:moveTo>
                    <a:pt x="0" y="45"/>
                  </a:moveTo>
                  <a:cubicBezTo>
                    <a:pt x="2077" y="0"/>
                    <a:pt x="4154" y="-44"/>
                    <a:pt x="7477" y="89"/>
                  </a:cubicBezTo>
                  <a:cubicBezTo>
                    <a:pt x="10800" y="223"/>
                    <a:pt x="15369" y="534"/>
                    <a:pt x="18069" y="978"/>
                  </a:cubicBezTo>
                  <a:cubicBezTo>
                    <a:pt x="20769" y="1423"/>
                    <a:pt x="21600" y="2000"/>
                    <a:pt x="20250" y="2656"/>
                  </a:cubicBezTo>
                  <a:cubicBezTo>
                    <a:pt x="18900" y="3312"/>
                    <a:pt x="15369" y="4045"/>
                    <a:pt x="12565" y="4712"/>
                  </a:cubicBezTo>
                  <a:cubicBezTo>
                    <a:pt x="9762" y="5378"/>
                    <a:pt x="7685" y="5978"/>
                    <a:pt x="6438" y="6656"/>
                  </a:cubicBezTo>
                  <a:cubicBezTo>
                    <a:pt x="5192" y="7334"/>
                    <a:pt x="4777" y="8089"/>
                    <a:pt x="5400" y="8834"/>
                  </a:cubicBezTo>
                  <a:cubicBezTo>
                    <a:pt x="6023" y="9578"/>
                    <a:pt x="7685" y="10312"/>
                    <a:pt x="8827" y="10989"/>
                  </a:cubicBezTo>
                  <a:cubicBezTo>
                    <a:pt x="9969" y="11667"/>
                    <a:pt x="10592" y="12289"/>
                    <a:pt x="10800" y="12956"/>
                  </a:cubicBezTo>
                  <a:cubicBezTo>
                    <a:pt x="11008" y="13623"/>
                    <a:pt x="10800" y="14334"/>
                    <a:pt x="10385" y="15000"/>
                  </a:cubicBezTo>
                  <a:cubicBezTo>
                    <a:pt x="9969" y="15667"/>
                    <a:pt x="9346" y="16289"/>
                    <a:pt x="9035" y="17089"/>
                  </a:cubicBezTo>
                  <a:cubicBezTo>
                    <a:pt x="8723" y="17889"/>
                    <a:pt x="8723" y="18867"/>
                    <a:pt x="8412" y="19589"/>
                  </a:cubicBezTo>
                  <a:cubicBezTo>
                    <a:pt x="8100" y="20312"/>
                    <a:pt x="7477" y="20778"/>
                    <a:pt x="6958" y="21067"/>
                  </a:cubicBezTo>
                  <a:cubicBezTo>
                    <a:pt x="6438" y="21356"/>
                    <a:pt x="6023" y="21467"/>
                    <a:pt x="5088" y="21512"/>
                  </a:cubicBezTo>
                  <a:cubicBezTo>
                    <a:pt x="4154" y="21556"/>
                    <a:pt x="2700" y="21534"/>
                    <a:pt x="1246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3339772" y="2743563"/>
              <a:ext cx="129445" cy="27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85" fill="norm" stroke="1" extrusionOk="0">
                  <a:moveTo>
                    <a:pt x="21306" y="467"/>
                  </a:moveTo>
                  <a:cubicBezTo>
                    <a:pt x="17822" y="137"/>
                    <a:pt x="14338" y="-193"/>
                    <a:pt x="11029" y="137"/>
                  </a:cubicBezTo>
                  <a:cubicBezTo>
                    <a:pt x="7719" y="467"/>
                    <a:pt x="4583" y="1456"/>
                    <a:pt x="2841" y="3187"/>
                  </a:cubicBezTo>
                  <a:cubicBezTo>
                    <a:pt x="1100" y="4918"/>
                    <a:pt x="751" y="7392"/>
                    <a:pt x="403" y="9041"/>
                  </a:cubicBezTo>
                  <a:cubicBezTo>
                    <a:pt x="54" y="10689"/>
                    <a:pt x="-294" y="11514"/>
                    <a:pt x="403" y="11761"/>
                  </a:cubicBezTo>
                  <a:cubicBezTo>
                    <a:pt x="1100" y="12009"/>
                    <a:pt x="2841" y="11679"/>
                    <a:pt x="5629" y="11349"/>
                  </a:cubicBezTo>
                  <a:cubicBezTo>
                    <a:pt x="8416" y="11019"/>
                    <a:pt x="12248" y="10689"/>
                    <a:pt x="14861" y="10854"/>
                  </a:cubicBezTo>
                  <a:cubicBezTo>
                    <a:pt x="17474" y="11019"/>
                    <a:pt x="18867" y="11679"/>
                    <a:pt x="19738" y="12833"/>
                  </a:cubicBezTo>
                  <a:cubicBezTo>
                    <a:pt x="20609" y="13987"/>
                    <a:pt x="20958" y="15636"/>
                    <a:pt x="20435" y="16873"/>
                  </a:cubicBezTo>
                  <a:cubicBezTo>
                    <a:pt x="19912" y="18109"/>
                    <a:pt x="18519" y="18934"/>
                    <a:pt x="15558" y="19676"/>
                  </a:cubicBezTo>
                  <a:cubicBezTo>
                    <a:pt x="12596" y="20418"/>
                    <a:pt x="8067" y="21077"/>
                    <a:pt x="4932" y="21242"/>
                  </a:cubicBezTo>
                  <a:cubicBezTo>
                    <a:pt x="1796" y="21407"/>
                    <a:pt x="54" y="21077"/>
                    <a:pt x="54" y="20583"/>
                  </a:cubicBezTo>
                  <a:cubicBezTo>
                    <a:pt x="54" y="20088"/>
                    <a:pt x="1796" y="19428"/>
                    <a:pt x="3538" y="18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3521299" y="2821167"/>
              <a:ext cx="112076" cy="190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0858" fill="norm" stroke="1" extrusionOk="0">
                  <a:moveTo>
                    <a:pt x="14158" y="1897"/>
                  </a:moveTo>
                  <a:cubicBezTo>
                    <a:pt x="12958" y="735"/>
                    <a:pt x="11758" y="-426"/>
                    <a:pt x="10158" y="155"/>
                  </a:cubicBezTo>
                  <a:cubicBezTo>
                    <a:pt x="8558" y="735"/>
                    <a:pt x="6558" y="3058"/>
                    <a:pt x="4758" y="6193"/>
                  </a:cubicBezTo>
                  <a:cubicBezTo>
                    <a:pt x="2958" y="9329"/>
                    <a:pt x="1358" y="13277"/>
                    <a:pt x="558" y="15832"/>
                  </a:cubicBezTo>
                  <a:cubicBezTo>
                    <a:pt x="-242" y="18387"/>
                    <a:pt x="-242" y="19548"/>
                    <a:pt x="958" y="20245"/>
                  </a:cubicBezTo>
                  <a:cubicBezTo>
                    <a:pt x="2158" y="20942"/>
                    <a:pt x="4558" y="21174"/>
                    <a:pt x="7558" y="20245"/>
                  </a:cubicBezTo>
                  <a:cubicBezTo>
                    <a:pt x="10558" y="19316"/>
                    <a:pt x="14158" y="17226"/>
                    <a:pt x="16758" y="14090"/>
                  </a:cubicBezTo>
                  <a:cubicBezTo>
                    <a:pt x="19358" y="10955"/>
                    <a:pt x="20958" y="6774"/>
                    <a:pt x="21158" y="4219"/>
                  </a:cubicBezTo>
                  <a:cubicBezTo>
                    <a:pt x="21358" y="1664"/>
                    <a:pt x="20158" y="735"/>
                    <a:pt x="18958" y="619"/>
                  </a:cubicBezTo>
                  <a:cubicBezTo>
                    <a:pt x="17758" y="503"/>
                    <a:pt x="16558" y="1200"/>
                    <a:pt x="15358" y="1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3850216" y="2796116"/>
              <a:ext cx="43810" cy="2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15429" y="2419"/>
                  </a:moveTo>
                  <a:cubicBezTo>
                    <a:pt x="17486" y="1210"/>
                    <a:pt x="19543" y="0"/>
                    <a:pt x="20571" y="0"/>
                  </a:cubicBezTo>
                  <a:cubicBezTo>
                    <a:pt x="21600" y="0"/>
                    <a:pt x="21600" y="1210"/>
                    <a:pt x="20057" y="4061"/>
                  </a:cubicBezTo>
                  <a:cubicBezTo>
                    <a:pt x="18514" y="6912"/>
                    <a:pt x="15429" y="11405"/>
                    <a:pt x="11829" y="14602"/>
                  </a:cubicBezTo>
                  <a:cubicBezTo>
                    <a:pt x="8229" y="17798"/>
                    <a:pt x="4114" y="196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3787615" y="2924085"/>
              <a:ext cx="43552" cy="5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20" fill="norm" stroke="1" extrusionOk="0">
                  <a:moveTo>
                    <a:pt x="5734" y="21220"/>
                  </a:moveTo>
                  <a:cubicBezTo>
                    <a:pt x="3677" y="17066"/>
                    <a:pt x="1620" y="12912"/>
                    <a:pt x="592" y="8758"/>
                  </a:cubicBezTo>
                  <a:cubicBezTo>
                    <a:pt x="-437" y="4605"/>
                    <a:pt x="-437" y="451"/>
                    <a:pt x="3163" y="35"/>
                  </a:cubicBezTo>
                  <a:cubicBezTo>
                    <a:pt x="6763" y="-380"/>
                    <a:pt x="13963" y="2943"/>
                    <a:pt x="21163" y="6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3977216" y="29654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3232623" y="3228171"/>
              <a:ext cx="223894" cy="45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22" fill="norm" stroke="1" extrusionOk="0">
                  <a:moveTo>
                    <a:pt x="8635" y="8767"/>
                  </a:moveTo>
                  <a:cubicBezTo>
                    <a:pt x="8030" y="8372"/>
                    <a:pt x="7424" y="7978"/>
                    <a:pt x="6617" y="7830"/>
                  </a:cubicBezTo>
                  <a:cubicBezTo>
                    <a:pt x="5809" y="7682"/>
                    <a:pt x="4800" y="7780"/>
                    <a:pt x="3589" y="8520"/>
                  </a:cubicBezTo>
                  <a:cubicBezTo>
                    <a:pt x="2377" y="9260"/>
                    <a:pt x="964" y="10641"/>
                    <a:pt x="359" y="11578"/>
                  </a:cubicBezTo>
                  <a:cubicBezTo>
                    <a:pt x="-247" y="12515"/>
                    <a:pt x="-45" y="13008"/>
                    <a:pt x="661" y="13254"/>
                  </a:cubicBezTo>
                  <a:cubicBezTo>
                    <a:pt x="1368" y="13501"/>
                    <a:pt x="2579" y="13501"/>
                    <a:pt x="3689" y="13008"/>
                  </a:cubicBezTo>
                  <a:cubicBezTo>
                    <a:pt x="4800" y="12515"/>
                    <a:pt x="5809" y="11528"/>
                    <a:pt x="5910" y="10098"/>
                  </a:cubicBezTo>
                  <a:cubicBezTo>
                    <a:pt x="6011" y="8668"/>
                    <a:pt x="5203" y="6794"/>
                    <a:pt x="4800" y="5611"/>
                  </a:cubicBezTo>
                  <a:cubicBezTo>
                    <a:pt x="4396" y="4427"/>
                    <a:pt x="4396" y="3934"/>
                    <a:pt x="5809" y="3194"/>
                  </a:cubicBezTo>
                  <a:cubicBezTo>
                    <a:pt x="7222" y="2454"/>
                    <a:pt x="10048" y="1468"/>
                    <a:pt x="12168" y="827"/>
                  </a:cubicBezTo>
                  <a:cubicBezTo>
                    <a:pt x="14288" y="186"/>
                    <a:pt x="15701" y="-110"/>
                    <a:pt x="16407" y="38"/>
                  </a:cubicBezTo>
                  <a:cubicBezTo>
                    <a:pt x="17114" y="186"/>
                    <a:pt x="17114" y="778"/>
                    <a:pt x="16003" y="2405"/>
                  </a:cubicBezTo>
                  <a:cubicBezTo>
                    <a:pt x="14893" y="4032"/>
                    <a:pt x="12673" y="6695"/>
                    <a:pt x="10856" y="9408"/>
                  </a:cubicBezTo>
                  <a:cubicBezTo>
                    <a:pt x="9039" y="12120"/>
                    <a:pt x="7626" y="14882"/>
                    <a:pt x="6919" y="16608"/>
                  </a:cubicBezTo>
                  <a:cubicBezTo>
                    <a:pt x="6213" y="18334"/>
                    <a:pt x="6213" y="19024"/>
                    <a:pt x="6617" y="19665"/>
                  </a:cubicBezTo>
                  <a:cubicBezTo>
                    <a:pt x="7020" y="20306"/>
                    <a:pt x="7828" y="20898"/>
                    <a:pt x="8736" y="21194"/>
                  </a:cubicBezTo>
                  <a:cubicBezTo>
                    <a:pt x="9645" y="21490"/>
                    <a:pt x="10654" y="21490"/>
                    <a:pt x="11360" y="21243"/>
                  </a:cubicBezTo>
                  <a:cubicBezTo>
                    <a:pt x="12067" y="20997"/>
                    <a:pt x="12471" y="20504"/>
                    <a:pt x="12774" y="19715"/>
                  </a:cubicBezTo>
                  <a:cubicBezTo>
                    <a:pt x="13076" y="18926"/>
                    <a:pt x="13278" y="17841"/>
                    <a:pt x="13379" y="17052"/>
                  </a:cubicBezTo>
                  <a:cubicBezTo>
                    <a:pt x="13480" y="16263"/>
                    <a:pt x="13480" y="15769"/>
                    <a:pt x="13076" y="15375"/>
                  </a:cubicBezTo>
                  <a:cubicBezTo>
                    <a:pt x="12673" y="14980"/>
                    <a:pt x="11865" y="14685"/>
                    <a:pt x="12067" y="14438"/>
                  </a:cubicBezTo>
                  <a:cubicBezTo>
                    <a:pt x="12269" y="14191"/>
                    <a:pt x="13480" y="13994"/>
                    <a:pt x="15196" y="13748"/>
                  </a:cubicBezTo>
                  <a:cubicBezTo>
                    <a:pt x="16912" y="13501"/>
                    <a:pt x="19132" y="13205"/>
                    <a:pt x="21353" y="12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3616990" y="3255433"/>
              <a:ext cx="360227" cy="24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48" fill="norm" stroke="1" extrusionOk="0">
                  <a:moveTo>
                    <a:pt x="6339" y="1878"/>
                  </a:moveTo>
                  <a:cubicBezTo>
                    <a:pt x="5960" y="939"/>
                    <a:pt x="5581" y="0"/>
                    <a:pt x="5265" y="0"/>
                  </a:cubicBezTo>
                  <a:cubicBezTo>
                    <a:pt x="4950" y="0"/>
                    <a:pt x="4697" y="939"/>
                    <a:pt x="4318" y="3569"/>
                  </a:cubicBezTo>
                  <a:cubicBezTo>
                    <a:pt x="3939" y="6198"/>
                    <a:pt x="3434" y="10518"/>
                    <a:pt x="3244" y="13617"/>
                  </a:cubicBezTo>
                  <a:cubicBezTo>
                    <a:pt x="3055" y="16717"/>
                    <a:pt x="3181" y="18595"/>
                    <a:pt x="3560" y="19816"/>
                  </a:cubicBezTo>
                  <a:cubicBezTo>
                    <a:pt x="3939" y="21037"/>
                    <a:pt x="4571" y="21600"/>
                    <a:pt x="4886" y="21412"/>
                  </a:cubicBezTo>
                  <a:cubicBezTo>
                    <a:pt x="5202" y="21224"/>
                    <a:pt x="5202" y="20285"/>
                    <a:pt x="4571" y="18970"/>
                  </a:cubicBezTo>
                  <a:cubicBezTo>
                    <a:pt x="3939" y="17656"/>
                    <a:pt x="2676" y="15965"/>
                    <a:pt x="1729" y="14932"/>
                  </a:cubicBezTo>
                  <a:cubicBezTo>
                    <a:pt x="781" y="13899"/>
                    <a:pt x="150" y="13523"/>
                    <a:pt x="23" y="12490"/>
                  </a:cubicBezTo>
                  <a:cubicBezTo>
                    <a:pt x="-103" y="11457"/>
                    <a:pt x="276" y="9767"/>
                    <a:pt x="1286" y="7701"/>
                  </a:cubicBezTo>
                  <a:cubicBezTo>
                    <a:pt x="2297" y="5635"/>
                    <a:pt x="3939" y="3193"/>
                    <a:pt x="5076" y="1784"/>
                  </a:cubicBezTo>
                  <a:cubicBezTo>
                    <a:pt x="6213" y="376"/>
                    <a:pt x="6844" y="0"/>
                    <a:pt x="7476" y="563"/>
                  </a:cubicBezTo>
                  <a:cubicBezTo>
                    <a:pt x="8108" y="1127"/>
                    <a:pt x="8739" y="2630"/>
                    <a:pt x="8802" y="5071"/>
                  </a:cubicBezTo>
                  <a:cubicBezTo>
                    <a:pt x="8865" y="7513"/>
                    <a:pt x="8360" y="10894"/>
                    <a:pt x="7918" y="13148"/>
                  </a:cubicBezTo>
                  <a:cubicBezTo>
                    <a:pt x="7476" y="15402"/>
                    <a:pt x="7097" y="16529"/>
                    <a:pt x="6971" y="16435"/>
                  </a:cubicBezTo>
                  <a:cubicBezTo>
                    <a:pt x="6844" y="16341"/>
                    <a:pt x="6971" y="15026"/>
                    <a:pt x="7350" y="13711"/>
                  </a:cubicBezTo>
                  <a:cubicBezTo>
                    <a:pt x="7729" y="12397"/>
                    <a:pt x="8360" y="11082"/>
                    <a:pt x="8992" y="10518"/>
                  </a:cubicBezTo>
                  <a:cubicBezTo>
                    <a:pt x="9623" y="9955"/>
                    <a:pt x="10255" y="10143"/>
                    <a:pt x="10571" y="10706"/>
                  </a:cubicBezTo>
                  <a:cubicBezTo>
                    <a:pt x="10886" y="11270"/>
                    <a:pt x="10886" y="12209"/>
                    <a:pt x="10950" y="13148"/>
                  </a:cubicBezTo>
                  <a:cubicBezTo>
                    <a:pt x="11013" y="14087"/>
                    <a:pt x="11139" y="15026"/>
                    <a:pt x="11581" y="15777"/>
                  </a:cubicBezTo>
                  <a:cubicBezTo>
                    <a:pt x="12023" y="16529"/>
                    <a:pt x="12781" y="17092"/>
                    <a:pt x="13476" y="16998"/>
                  </a:cubicBezTo>
                  <a:cubicBezTo>
                    <a:pt x="14171" y="16904"/>
                    <a:pt x="14802" y="16153"/>
                    <a:pt x="15244" y="15308"/>
                  </a:cubicBezTo>
                  <a:cubicBezTo>
                    <a:pt x="15686" y="14463"/>
                    <a:pt x="15939" y="13523"/>
                    <a:pt x="15686" y="13148"/>
                  </a:cubicBezTo>
                  <a:cubicBezTo>
                    <a:pt x="15434" y="12772"/>
                    <a:pt x="14676" y="12960"/>
                    <a:pt x="14108" y="13430"/>
                  </a:cubicBezTo>
                  <a:cubicBezTo>
                    <a:pt x="13539" y="13899"/>
                    <a:pt x="13160" y="14650"/>
                    <a:pt x="12971" y="15590"/>
                  </a:cubicBezTo>
                  <a:cubicBezTo>
                    <a:pt x="12781" y="16529"/>
                    <a:pt x="12781" y="17656"/>
                    <a:pt x="14234" y="18501"/>
                  </a:cubicBezTo>
                  <a:cubicBezTo>
                    <a:pt x="15686" y="19346"/>
                    <a:pt x="18592" y="19910"/>
                    <a:pt x="21497" y="20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3317441" y="3655483"/>
              <a:ext cx="475626" cy="34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445" fill="norm" stroke="1" extrusionOk="0">
                  <a:moveTo>
                    <a:pt x="4292" y="15055"/>
                  </a:moveTo>
                  <a:cubicBezTo>
                    <a:pt x="4292" y="14400"/>
                    <a:pt x="4292" y="13745"/>
                    <a:pt x="4052" y="13484"/>
                  </a:cubicBezTo>
                  <a:cubicBezTo>
                    <a:pt x="3812" y="13222"/>
                    <a:pt x="3332" y="13353"/>
                    <a:pt x="2660" y="14138"/>
                  </a:cubicBezTo>
                  <a:cubicBezTo>
                    <a:pt x="1988" y="14924"/>
                    <a:pt x="1124" y="16364"/>
                    <a:pt x="644" y="17411"/>
                  </a:cubicBezTo>
                  <a:cubicBezTo>
                    <a:pt x="164" y="18458"/>
                    <a:pt x="68" y="19113"/>
                    <a:pt x="20" y="19767"/>
                  </a:cubicBezTo>
                  <a:cubicBezTo>
                    <a:pt x="-28" y="20422"/>
                    <a:pt x="-28" y="21076"/>
                    <a:pt x="500" y="21338"/>
                  </a:cubicBezTo>
                  <a:cubicBezTo>
                    <a:pt x="1028" y="21600"/>
                    <a:pt x="2084" y="21469"/>
                    <a:pt x="3188" y="19898"/>
                  </a:cubicBezTo>
                  <a:cubicBezTo>
                    <a:pt x="4292" y="18327"/>
                    <a:pt x="5444" y="15316"/>
                    <a:pt x="6068" y="12764"/>
                  </a:cubicBezTo>
                  <a:cubicBezTo>
                    <a:pt x="6692" y="10211"/>
                    <a:pt x="6788" y="8116"/>
                    <a:pt x="6788" y="6480"/>
                  </a:cubicBezTo>
                  <a:cubicBezTo>
                    <a:pt x="6788" y="4844"/>
                    <a:pt x="6692" y="3665"/>
                    <a:pt x="6452" y="3404"/>
                  </a:cubicBezTo>
                  <a:cubicBezTo>
                    <a:pt x="6212" y="3142"/>
                    <a:pt x="5828" y="3796"/>
                    <a:pt x="5588" y="5695"/>
                  </a:cubicBezTo>
                  <a:cubicBezTo>
                    <a:pt x="5348" y="7593"/>
                    <a:pt x="5252" y="10735"/>
                    <a:pt x="5492" y="13353"/>
                  </a:cubicBezTo>
                  <a:cubicBezTo>
                    <a:pt x="5732" y="15971"/>
                    <a:pt x="6308" y="18065"/>
                    <a:pt x="7076" y="19244"/>
                  </a:cubicBezTo>
                  <a:cubicBezTo>
                    <a:pt x="7844" y="20422"/>
                    <a:pt x="8804" y="20684"/>
                    <a:pt x="9428" y="19898"/>
                  </a:cubicBezTo>
                  <a:cubicBezTo>
                    <a:pt x="10052" y="19113"/>
                    <a:pt x="10340" y="17280"/>
                    <a:pt x="10484" y="16036"/>
                  </a:cubicBezTo>
                  <a:cubicBezTo>
                    <a:pt x="10628" y="14793"/>
                    <a:pt x="10628" y="14138"/>
                    <a:pt x="10388" y="13942"/>
                  </a:cubicBezTo>
                  <a:cubicBezTo>
                    <a:pt x="10148" y="13745"/>
                    <a:pt x="9668" y="14007"/>
                    <a:pt x="9380" y="14465"/>
                  </a:cubicBezTo>
                  <a:cubicBezTo>
                    <a:pt x="9092" y="14924"/>
                    <a:pt x="8996" y="15578"/>
                    <a:pt x="8948" y="16233"/>
                  </a:cubicBezTo>
                  <a:cubicBezTo>
                    <a:pt x="8900" y="16887"/>
                    <a:pt x="8900" y="17542"/>
                    <a:pt x="9140" y="17935"/>
                  </a:cubicBezTo>
                  <a:cubicBezTo>
                    <a:pt x="9380" y="18327"/>
                    <a:pt x="9860" y="18458"/>
                    <a:pt x="10292" y="18262"/>
                  </a:cubicBezTo>
                  <a:cubicBezTo>
                    <a:pt x="10724" y="18065"/>
                    <a:pt x="11108" y="17542"/>
                    <a:pt x="11348" y="17607"/>
                  </a:cubicBezTo>
                  <a:cubicBezTo>
                    <a:pt x="11588" y="17673"/>
                    <a:pt x="11684" y="18327"/>
                    <a:pt x="11924" y="18851"/>
                  </a:cubicBezTo>
                  <a:cubicBezTo>
                    <a:pt x="12164" y="19375"/>
                    <a:pt x="12548" y="19767"/>
                    <a:pt x="12980" y="19833"/>
                  </a:cubicBezTo>
                  <a:cubicBezTo>
                    <a:pt x="13412" y="19898"/>
                    <a:pt x="13892" y="19636"/>
                    <a:pt x="14564" y="17738"/>
                  </a:cubicBezTo>
                  <a:cubicBezTo>
                    <a:pt x="15236" y="15840"/>
                    <a:pt x="16100" y="12305"/>
                    <a:pt x="16772" y="9295"/>
                  </a:cubicBezTo>
                  <a:cubicBezTo>
                    <a:pt x="17444" y="6284"/>
                    <a:pt x="17924" y="3796"/>
                    <a:pt x="18164" y="2225"/>
                  </a:cubicBezTo>
                  <a:cubicBezTo>
                    <a:pt x="18404" y="655"/>
                    <a:pt x="18404" y="0"/>
                    <a:pt x="18308" y="0"/>
                  </a:cubicBezTo>
                  <a:cubicBezTo>
                    <a:pt x="18212" y="0"/>
                    <a:pt x="18020" y="655"/>
                    <a:pt x="17780" y="2684"/>
                  </a:cubicBezTo>
                  <a:cubicBezTo>
                    <a:pt x="17540" y="4713"/>
                    <a:pt x="17252" y="8116"/>
                    <a:pt x="17252" y="10735"/>
                  </a:cubicBezTo>
                  <a:cubicBezTo>
                    <a:pt x="17252" y="13353"/>
                    <a:pt x="17540" y="15185"/>
                    <a:pt x="18164" y="16364"/>
                  </a:cubicBezTo>
                  <a:cubicBezTo>
                    <a:pt x="18788" y="17542"/>
                    <a:pt x="19748" y="18065"/>
                    <a:pt x="20372" y="18065"/>
                  </a:cubicBezTo>
                  <a:cubicBezTo>
                    <a:pt x="20996" y="18065"/>
                    <a:pt x="21284" y="17542"/>
                    <a:pt x="21572" y="17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3735916" y="3830058"/>
              <a:ext cx="234951" cy="81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3059"/>
                  </a:moveTo>
                  <a:cubicBezTo>
                    <a:pt x="3697" y="3613"/>
                    <a:pt x="7395" y="4167"/>
                    <a:pt x="9730" y="4444"/>
                  </a:cubicBezTo>
                  <a:cubicBezTo>
                    <a:pt x="12065" y="4721"/>
                    <a:pt x="13038" y="4721"/>
                    <a:pt x="13135" y="3890"/>
                  </a:cubicBezTo>
                  <a:cubicBezTo>
                    <a:pt x="13232" y="3059"/>
                    <a:pt x="12454" y="1398"/>
                    <a:pt x="11578" y="567"/>
                  </a:cubicBezTo>
                  <a:cubicBezTo>
                    <a:pt x="10703" y="-264"/>
                    <a:pt x="9730" y="-264"/>
                    <a:pt x="8951" y="1121"/>
                  </a:cubicBezTo>
                  <a:cubicBezTo>
                    <a:pt x="8173" y="2505"/>
                    <a:pt x="7589" y="5274"/>
                    <a:pt x="7297" y="8044"/>
                  </a:cubicBezTo>
                  <a:cubicBezTo>
                    <a:pt x="7005" y="10813"/>
                    <a:pt x="7005" y="13582"/>
                    <a:pt x="7492" y="15521"/>
                  </a:cubicBezTo>
                  <a:cubicBezTo>
                    <a:pt x="7978" y="17459"/>
                    <a:pt x="8951" y="18567"/>
                    <a:pt x="9827" y="17736"/>
                  </a:cubicBezTo>
                  <a:cubicBezTo>
                    <a:pt x="10703" y="16905"/>
                    <a:pt x="11481" y="14136"/>
                    <a:pt x="12259" y="13582"/>
                  </a:cubicBezTo>
                  <a:cubicBezTo>
                    <a:pt x="13038" y="13028"/>
                    <a:pt x="13816" y="14690"/>
                    <a:pt x="15373" y="16351"/>
                  </a:cubicBezTo>
                  <a:cubicBezTo>
                    <a:pt x="16930" y="18013"/>
                    <a:pt x="19265" y="19674"/>
                    <a:pt x="21600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2179035" y="3026272"/>
              <a:ext cx="483732" cy="21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19720" fill="norm" stroke="1" extrusionOk="0">
                  <a:moveTo>
                    <a:pt x="50" y="14266"/>
                  </a:moveTo>
                  <a:cubicBezTo>
                    <a:pt x="2880" y="12302"/>
                    <a:pt x="5710" y="10339"/>
                    <a:pt x="7973" y="8375"/>
                  </a:cubicBezTo>
                  <a:cubicBezTo>
                    <a:pt x="10237" y="6412"/>
                    <a:pt x="11935" y="4448"/>
                    <a:pt x="13161" y="3466"/>
                  </a:cubicBezTo>
                  <a:cubicBezTo>
                    <a:pt x="14387" y="2484"/>
                    <a:pt x="15142" y="2484"/>
                    <a:pt x="15001" y="3466"/>
                  </a:cubicBezTo>
                  <a:cubicBezTo>
                    <a:pt x="14859" y="4448"/>
                    <a:pt x="13822" y="6412"/>
                    <a:pt x="11605" y="8375"/>
                  </a:cubicBezTo>
                  <a:cubicBezTo>
                    <a:pt x="9388" y="10339"/>
                    <a:pt x="5993" y="12302"/>
                    <a:pt x="4012" y="13284"/>
                  </a:cubicBezTo>
                  <a:cubicBezTo>
                    <a:pt x="2031" y="14266"/>
                    <a:pt x="1465" y="14266"/>
                    <a:pt x="946" y="14266"/>
                  </a:cubicBezTo>
                  <a:cubicBezTo>
                    <a:pt x="428" y="14266"/>
                    <a:pt x="-44" y="14266"/>
                    <a:pt x="3" y="15248"/>
                  </a:cubicBezTo>
                  <a:cubicBezTo>
                    <a:pt x="50" y="16230"/>
                    <a:pt x="616" y="18193"/>
                    <a:pt x="2361" y="19175"/>
                  </a:cubicBezTo>
                  <a:cubicBezTo>
                    <a:pt x="4106" y="20157"/>
                    <a:pt x="7030" y="20157"/>
                    <a:pt x="10190" y="16230"/>
                  </a:cubicBezTo>
                  <a:cubicBezTo>
                    <a:pt x="13350" y="12302"/>
                    <a:pt x="16746" y="4448"/>
                    <a:pt x="18679" y="1502"/>
                  </a:cubicBezTo>
                  <a:cubicBezTo>
                    <a:pt x="20613" y="-1443"/>
                    <a:pt x="21084" y="521"/>
                    <a:pt x="21556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1030816" y="3022600"/>
              <a:ext cx="88588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21600"/>
                  </a:moveTo>
                  <a:cubicBezTo>
                    <a:pt x="1701" y="20035"/>
                    <a:pt x="3402" y="18470"/>
                    <a:pt x="5155" y="16826"/>
                  </a:cubicBezTo>
                  <a:cubicBezTo>
                    <a:pt x="6908" y="15183"/>
                    <a:pt x="8712" y="13461"/>
                    <a:pt x="10594" y="11739"/>
                  </a:cubicBezTo>
                  <a:cubicBezTo>
                    <a:pt x="12475" y="10017"/>
                    <a:pt x="14434" y="8296"/>
                    <a:pt x="16136" y="6730"/>
                  </a:cubicBezTo>
                  <a:cubicBezTo>
                    <a:pt x="17837" y="5165"/>
                    <a:pt x="19280" y="3757"/>
                    <a:pt x="20208" y="2661"/>
                  </a:cubicBezTo>
                  <a:cubicBezTo>
                    <a:pt x="21136" y="1565"/>
                    <a:pt x="21548" y="783"/>
                    <a:pt x="21574" y="391"/>
                  </a:cubicBezTo>
                  <a:cubicBezTo>
                    <a:pt x="21600" y="0"/>
                    <a:pt x="21239" y="0"/>
                    <a:pt x="20904" y="0"/>
                  </a:cubicBezTo>
                  <a:cubicBezTo>
                    <a:pt x="20569" y="0"/>
                    <a:pt x="20260" y="0"/>
                    <a:pt x="19976" y="157"/>
                  </a:cubicBezTo>
                  <a:cubicBezTo>
                    <a:pt x="19693" y="313"/>
                    <a:pt x="19435" y="626"/>
                    <a:pt x="19409" y="1096"/>
                  </a:cubicBezTo>
                  <a:cubicBezTo>
                    <a:pt x="19383" y="1565"/>
                    <a:pt x="19589" y="2191"/>
                    <a:pt x="19899" y="2817"/>
                  </a:cubicBezTo>
                  <a:cubicBezTo>
                    <a:pt x="20208" y="3443"/>
                    <a:pt x="20621" y="4070"/>
                    <a:pt x="20956" y="4696"/>
                  </a:cubicBezTo>
                  <a:cubicBezTo>
                    <a:pt x="21291" y="5322"/>
                    <a:pt x="21548" y="5948"/>
                    <a:pt x="21471" y="6887"/>
                  </a:cubicBezTo>
                  <a:cubicBezTo>
                    <a:pt x="21394" y="7826"/>
                    <a:pt x="20981" y="9078"/>
                    <a:pt x="20595" y="10174"/>
                  </a:cubicBezTo>
                  <a:cubicBezTo>
                    <a:pt x="20208" y="11270"/>
                    <a:pt x="19847" y="12209"/>
                    <a:pt x="19486" y="13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504179" y="3241939"/>
              <a:ext cx="196438" cy="31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09" fill="norm" stroke="1" extrusionOk="0">
                  <a:moveTo>
                    <a:pt x="11674" y="3678"/>
                  </a:moveTo>
                  <a:cubicBezTo>
                    <a:pt x="10985" y="3098"/>
                    <a:pt x="10295" y="2518"/>
                    <a:pt x="9376" y="2156"/>
                  </a:cubicBezTo>
                  <a:cubicBezTo>
                    <a:pt x="8457" y="1794"/>
                    <a:pt x="7308" y="1649"/>
                    <a:pt x="6274" y="1939"/>
                  </a:cubicBezTo>
                  <a:cubicBezTo>
                    <a:pt x="5240" y="2228"/>
                    <a:pt x="4321" y="2953"/>
                    <a:pt x="3172" y="5200"/>
                  </a:cubicBezTo>
                  <a:cubicBezTo>
                    <a:pt x="2023" y="7447"/>
                    <a:pt x="644" y="11216"/>
                    <a:pt x="185" y="13898"/>
                  </a:cubicBezTo>
                  <a:cubicBezTo>
                    <a:pt x="-275" y="16580"/>
                    <a:pt x="185" y="18175"/>
                    <a:pt x="874" y="19190"/>
                  </a:cubicBezTo>
                  <a:cubicBezTo>
                    <a:pt x="1563" y="20204"/>
                    <a:pt x="2482" y="20639"/>
                    <a:pt x="4206" y="20639"/>
                  </a:cubicBezTo>
                  <a:cubicBezTo>
                    <a:pt x="5929" y="20639"/>
                    <a:pt x="8457" y="20204"/>
                    <a:pt x="10870" y="18465"/>
                  </a:cubicBezTo>
                  <a:cubicBezTo>
                    <a:pt x="13282" y="16725"/>
                    <a:pt x="15580" y="13681"/>
                    <a:pt x="16499" y="10564"/>
                  </a:cubicBezTo>
                  <a:cubicBezTo>
                    <a:pt x="17419" y="7447"/>
                    <a:pt x="16959" y="4258"/>
                    <a:pt x="16270" y="2446"/>
                  </a:cubicBezTo>
                  <a:cubicBezTo>
                    <a:pt x="15580" y="634"/>
                    <a:pt x="14661" y="199"/>
                    <a:pt x="13512" y="54"/>
                  </a:cubicBezTo>
                  <a:cubicBezTo>
                    <a:pt x="12363" y="-91"/>
                    <a:pt x="10985" y="54"/>
                    <a:pt x="9836" y="489"/>
                  </a:cubicBezTo>
                  <a:cubicBezTo>
                    <a:pt x="8687" y="924"/>
                    <a:pt x="7768" y="1649"/>
                    <a:pt x="7308" y="3171"/>
                  </a:cubicBezTo>
                  <a:cubicBezTo>
                    <a:pt x="6848" y="4693"/>
                    <a:pt x="6848" y="7012"/>
                    <a:pt x="7997" y="9622"/>
                  </a:cubicBezTo>
                  <a:cubicBezTo>
                    <a:pt x="9146" y="12231"/>
                    <a:pt x="11444" y="15130"/>
                    <a:pt x="13857" y="17160"/>
                  </a:cubicBezTo>
                  <a:cubicBezTo>
                    <a:pt x="16270" y="19190"/>
                    <a:pt x="18797" y="20349"/>
                    <a:pt x="21325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745066" y="3471292"/>
              <a:ext cx="133351" cy="14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4135"/>
                  </a:moveTo>
                  <a:cubicBezTo>
                    <a:pt x="1029" y="2547"/>
                    <a:pt x="2057" y="959"/>
                    <a:pt x="3600" y="323"/>
                  </a:cubicBezTo>
                  <a:cubicBezTo>
                    <a:pt x="5143" y="-312"/>
                    <a:pt x="7200" y="6"/>
                    <a:pt x="8229" y="1117"/>
                  </a:cubicBezTo>
                  <a:cubicBezTo>
                    <a:pt x="9257" y="2229"/>
                    <a:pt x="9257" y="4135"/>
                    <a:pt x="8229" y="6835"/>
                  </a:cubicBezTo>
                  <a:cubicBezTo>
                    <a:pt x="7200" y="9535"/>
                    <a:pt x="5143" y="13029"/>
                    <a:pt x="3943" y="15570"/>
                  </a:cubicBezTo>
                  <a:cubicBezTo>
                    <a:pt x="2743" y="18112"/>
                    <a:pt x="2400" y="19700"/>
                    <a:pt x="3086" y="20494"/>
                  </a:cubicBezTo>
                  <a:cubicBezTo>
                    <a:pt x="3771" y="21288"/>
                    <a:pt x="5486" y="21288"/>
                    <a:pt x="8743" y="20970"/>
                  </a:cubicBezTo>
                  <a:cubicBezTo>
                    <a:pt x="12000" y="20653"/>
                    <a:pt x="16800" y="20017"/>
                    <a:pt x="21600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2459566" y="997948"/>
              <a:ext cx="12701" cy="837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21600" y="792"/>
                  </a:moveTo>
                  <a:cubicBezTo>
                    <a:pt x="18000" y="410"/>
                    <a:pt x="14400" y="29"/>
                    <a:pt x="12600" y="1"/>
                  </a:cubicBezTo>
                  <a:cubicBezTo>
                    <a:pt x="10800" y="-26"/>
                    <a:pt x="10800" y="301"/>
                    <a:pt x="9000" y="1365"/>
                  </a:cubicBezTo>
                  <a:cubicBezTo>
                    <a:pt x="7200" y="2429"/>
                    <a:pt x="3600" y="4229"/>
                    <a:pt x="1800" y="6301"/>
                  </a:cubicBezTo>
                  <a:cubicBezTo>
                    <a:pt x="0" y="8374"/>
                    <a:pt x="0" y="10719"/>
                    <a:pt x="0" y="12956"/>
                  </a:cubicBezTo>
                  <a:cubicBezTo>
                    <a:pt x="0" y="15192"/>
                    <a:pt x="0" y="17319"/>
                    <a:pt x="1800" y="18738"/>
                  </a:cubicBezTo>
                  <a:cubicBezTo>
                    <a:pt x="3600" y="20156"/>
                    <a:pt x="7200" y="20865"/>
                    <a:pt x="1080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2288116" y="990600"/>
              <a:ext cx="4826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800"/>
                    <a:pt x="7200" y="18000"/>
                    <a:pt x="10800" y="14400"/>
                  </a:cubicBezTo>
                  <a:cubicBezTo>
                    <a:pt x="14400" y="10800"/>
                    <a:pt x="1800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2332566" y="3734816"/>
              <a:ext cx="56425" cy="125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66" fill="norm" stroke="1" extrusionOk="0">
                  <a:moveTo>
                    <a:pt x="14400" y="639"/>
                  </a:moveTo>
                  <a:cubicBezTo>
                    <a:pt x="15200" y="310"/>
                    <a:pt x="16000" y="-18"/>
                    <a:pt x="17200" y="0"/>
                  </a:cubicBezTo>
                  <a:cubicBezTo>
                    <a:pt x="18400" y="18"/>
                    <a:pt x="20000" y="383"/>
                    <a:pt x="20800" y="1241"/>
                  </a:cubicBezTo>
                  <a:cubicBezTo>
                    <a:pt x="21600" y="2098"/>
                    <a:pt x="21600" y="3448"/>
                    <a:pt x="20000" y="4780"/>
                  </a:cubicBezTo>
                  <a:cubicBezTo>
                    <a:pt x="18400" y="6112"/>
                    <a:pt x="15200" y="7425"/>
                    <a:pt x="12400" y="8775"/>
                  </a:cubicBezTo>
                  <a:cubicBezTo>
                    <a:pt x="9600" y="10125"/>
                    <a:pt x="7200" y="11512"/>
                    <a:pt x="6000" y="12898"/>
                  </a:cubicBezTo>
                  <a:cubicBezTo>
                    <a:pt x="4800" y="14285"/>
                    <a:pt x="4800" y="15671"/>
                    <a:pt x="5200" y="16966"/>
                  </a:cubicBezTo>
                  <a:cubicBezTo>
                    <a:pt x="5600" y="18262"/>
                    <a:pt x="6400" y="19466"/>
                    <a:pt x="6800" y="20159"/>
                  </a:cubicBezTo>
                  <a:cubicBezTo>
                    <a:pt x="7200" y="20852"/>
                    <a:pt x="7200" y="21035"/>
                    <a:pt x="6800" y="21217"/>
                  </a:cubicBezTo>
                  <a:cubicBezTo>
                    <a:pt x="6400" y="21400"/>
                    <a:pt x="5600" y="21582"/>
                    <a:pt x="4400" y="21564"/>
                  </a:cubicBezTo>
                  <a:cubicBezTo>
                    <a:pt x="3200" y="21546"/>
                    <a:pt x="1600" y="21327"/>
                    <a:pt x="0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976966" y="4997449"/>
              <a:ext cx="571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8400"/>
                    <a:pt x="480" y="15200"/>
                    <a:pt x="1240" y="13200"/>
                  </a:cubicBezTo>
                  <a:cubicBezTo>
                    <a:pt x="2000" y="11200"/>
                    <a:pt x="3280" y="10400"/>
                    <a:pt x="5440" y="9200"/>
                  </a:cubicBezTo>
                  <a:cubicBezTo>
                    <a:pt x="7600" y="8000"/>
                    <a:pt x="10640" y="6400"/>
                    <a:pt x="13480" y="4800"/>
                  </a:cubicBezTo>
                  <a:cubicBezTo>
                    <a:pt x="16320" y="3200"/>
                    <a:pt x="1896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2342001" y="569258"/>
              <a:ext cx="219166" cy="180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64" fill="norm" stroke="1" extrusionOk="0">
                  <a:moveTo>
                    <a:pt x="1567" y="2527"/>
                  </a:moveTo>
                  <a:cubicBezTo>
                    <a:pt x="736" y="1522"/>
                    <a:pt x="-95" y="517"/>
                    <a:pt x="9" y="141"/>
                  </a:cubicBezTo>
                  <a:cubicBezTo>
                    <a:pt x="113" y="-236"/>
                    <a:pt x="1151" y="15"/>
                    <a:pt x="4059" y="2527"/>
                  </a:cubicBezTo>
                  <a:cubicBezTo>
                    <a:pt x="6967" y="5038"/>
                    <a:pt x="11743" y="9811"/>
                    <a:pt x="14963" y="13327"/>
                  </a:cubicBezTo>
                  <a:cubicBezTo>
                    <a:pt x="18182" y="16843"/>
                    <a:pt x="19843" y="19104"/>
                    <a:pt x="21505" y="213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2383366" y="565150"/>
              <a:ext cx="1397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36" y="4039"/>
                    <a:pt x="10473" y="8078"/>
                    <a:pt x="6873" y="11678"/>
                  </a:cubicBezTo>
                  <a:cubicBezTo>
                    <a:pt x="3273" y="15278"/>
                    <a:pt x="1636" y="18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2389716" y="101600"/>
              <a:ext cx="1524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800"/>
                    <a:pt x="10800" y="9600"/>
                    <a:pt x="14400" y="13200"/>
                  </a:cubicBezTo>
                  <a:cubicBezTo>
                    <a:pt x="18000" y="16800"/>
                    <a:pt x="19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2407166" y="101600"/>
              <a:ext cx="1540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21237" y="0"/>
                  </a:moveTo>
                  <a:cubicBezTo>
                    <a:pt x="17734" y="2035"/>
                    <a:pt x="14232" y="4070"/>
                    <a:pt x="10583" y="7200"/>
                  </a:cubicBezTo>
                  <a:cubicBezTo>
                    <a:pt x="6934" y="10330"/>
                    <a:pt x="3140" y="14557"/>
                    <a:pt x="1388" y="17139"/>
                  </a:cubicBezTo>
                  <a:cubicBezTo>
                    <a:pt x="-363" y="19722"/>
                    <a:pt x="-71" y="20661"/>
                    <a:pt x="22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2275416" y="5238750"/>
              <a:ext cx="17145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67" y="3400"/>
                    <a:pt x="6933" y="6800"/>
                    <a:pt x="10533" y="10400"/>
                  </a:cubicBezTo>
                  <a:cubicBezTo>
                    <a:pt x="14133" y="14000"/>
                    <a:pt x="17867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2345266" y="5274633"/>
              <a:ext cx="165101" cy="313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21600" y="1457"/>
                  </a:moveTo>
                  <a:cubicBezTo>
                    <a:pt x="20492" y="877"/>
                    <a:pt x="19385" y="297"/>
                    <a:pt x="18000" y="79"/>
                  </a:cubicBezTo>
                  <a:cubicBezTo>
                    <a:pt x="16615" y="-138"/>
                    <a:pt x="14954" y="7"/>
                    <a:pt x="11908" y="1602"/>
                  </a:cubicBezTo>
                  <a:cubicBezTo>
                    <a:pt x="8862" y="3196"/>
                    <a:pt x="4431" y="6241"/>
                    <a:pt x="2215" y="9792"/>
                  </a:cubicBezTo>
                  <a:cubicBezTo>
                    <a:pt x="0" y="13344"/>
                    <a:pt x="0" y="17403"/>
                    <a:pt x="0" y="214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2313516" y="5702300"/>
              <a:ext cx="1460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65" y="424"/>
                    <a:pt x="3130" y="847"/>
                    <a:pt x="5478" y="2965"/>
                  </a:cubicBezTo>
                  <a:cubicBezTo>
                    <a:pt x="7826" y="5082"/>
                    <a:pt x="10957" y="8894"/>
                    <a:pt x="13774" y="12282"/>
                  </a:cubicBezTo>
                  <a:cubicBezTo>
                    <a:pt x="16591" y="15671"/>
                    <a:pt x="19096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2262716" y="5772150"/>
              <a:ext cx="2159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24" y="1394"/>
                    <a:pt x="15247" y="2787"/>
                    <a:pt x="11647" y="6387"/>
                  </a:cubicBezTo>
                  <a:cubicBezTo>
                    <a:pt x="8047" y="9987"/>
                    <a:pt x="4024" y="157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65616" y="598612"/>
              <a:ext cx="2139951" cy="43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10873"/>
                  </a:moveTo>
                  <a:cubicBezTo>
                    <a:pt x="192" y="10142"/>
                    <a:pt x="385" y="9412"/>
                    <a:pt x="865" y="8316"/>
                  </a:cubicBezTo>
                  <a:cubicBezTo>
                    <a:pt x="1346" y="7220"/>
                    <a:pt x="2115" y="5759"/>
                    <a:pt x="2895" y="4612"/>
                  </a:cubicBezTo>
                  <a:cubicBezTo>
                    <a:pt x="3675" y="3464"/>
                    <a:pt x="4465" y="2629"/>
                    <a:pt x="5234" y="1899"/>
                  </a:cubicBezTo>
                  <a:cubicBezTo>
                    <a:pt x="6004" y="1168"/>
                    <a:pt x="6751" y="542"/>
                    <a:pt x="7318" y="229"/>
                  </a:cubicBezTo>
                  <a:cubicBezTo>
                    <a:pt x="7884" y="-84"/>
                    <a:pt x="8268" y="-84"/>
                    <a:pt x="8728" y="281"/>
                  </a:cubicBezTo>
                  <a:cubicBezTo>
                    <a:pt x="9187" y="646"/>
                    <a:pt x="9721" y="1377"/>
                    <a:pt x="10309" y="2159"/>
                  </a:cubicBezTo>
                  <a:cubicBezTo>
                    <a:pt x="10896" y="2942"/>
                    <a:pt x="11537" y="3777"/>
                    <a:pt x="12221" y="4820"/>
                  </a:cubicBezTo>
                  <a:cubicBezTo>
                    <a:pt x="12904" y="5864"/>
                    <a:pt x="13631" y="7116"/>
                    <a:pt x="14421" y="8577"/>
                  </a:cubicBezTo>
                  <a:cubicBezTo>
                    <a:pt x="15212" y="10038"/>
                    <a:pt x="16066" y="11707"/>
                    <a:pt x="16836" y="13116"/>
                  </a:cubicBezTo>
                  <a:cubicBezTo>
                    <a:pt x="17605" y="14525"/>
                    <a:pt x="18288" y="15673"/>
                    <a:pt x="19068" y="17029"/>
                  </a:cubicBezTo>
                  <a:cubicBezTo>
                    <a:pt x="19848" y="18386"/>
                    <a:pt x="20724" y="19951"/>
                    <a:pt x="21600" y="21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2053166" y="932866"/>
              <a:ext cx="171451" cy="20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21600" y="4070"/>
                  </a:moveTo>
                  <a:cubicBezTo>
                    <a:pt x="20267" y="3179"/>
                    <a:pt x="18933" y="2288"/>
                    <a:pt x="17333" y="1397"/>
                  </a:cubicBezTo>
                  <a:cubicBezTo>
                    <a:pt x="15733" y="507"/>
                    <a:pt x="13867" y="-384"/>
                    <a:pt x="12667" y="173"/>
                  </a:cubicBezTo>
                  <a:cubicBezTo>
                    <a:pt x="11467" y="729"/>
                    <a:pt x="10933" y="2734"/>
                    <a:pt x="11733" y="5072"/>
                  </a:cubicBezTo>
                  <a:cubicBezTo>
                    <a:pt x="12533" y="7410"/>
                    <a:pt x="14667" y="10082"/>
                    <a:pt x="16133" y="11863"/>
                  </a:cubicBezTo>
                  <a:cubicBezTo>
                    <a:pt x="17600" y="13645"/>
                    <a:pt x="18400" y="14536"/>
                    <a:pt x="19200" y="15649"/>
                  </a:cubicBezTo>
                  <a:cubicBezTo>
                    <a:pt x="20000" y="16762"/>
                    <a:pt x="20800" y="18098"/>
                    <a:pt x="19067" y="19101"/>
                  </a:cubicBezTo>
                  <a:cubicBezTo>
                    <a:pt x="17333" y="20103"/>
                    <a:pt x="13067" y="20771"/>
                    <a:pt x="9467" y="20993"/>
                  </a:cubicBezTo>
                  <a:cubicBezTo>
                    <a:pt x="5867" y="21216"/>
                    <a:pt x="2933" y="20993"/>
                    <a:pt x="0" y="207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24666" y="302355"/>
              <a:ext cx="141710" cy="21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424" fill="norm" stroke="1" extrusionOk="0">
                  <a:moveTo>
                    <a:pt x="5970" y="239"/>
                  </a:moveTo>
                  <a:cubicBezTo>
                    <a:pt x="3501" y="32"/>
                    <a:pt x="1033" y="-176"/>
                    <a:pt x="261" y="239"/>
                  </a:cubicBezTo>
                  <a:cubicBezTo>
                    <a:pt x="-510" y="655"/>
                    <a:pt x="416" y="1693"/>
                    <a:pt x="3193" y="3147"/>
                  </a:cubicBezTo>
                  <a:cubicBezTo>
                    <a:pt x="5970" y="4601"/>
                    <a:pt x="10599" y="6470"/>
                    <a:pt x="13993" y="8859"/>
                  </a:cubicBezTo>
                  <a:cubicBezTo>
                    <a:pt x="17387" y="11247"/>
                    <a:pt x="19547" y="14155"/>
                    <a:pt x="20319" y="16232"/>
                  </a:cubicBezTo>
                  <a:cubicBezTo>
                    <a:pt x="21090" y="18309"/>
                    <a:pt x="20473" y="19555"/>
                    <a:pt x="19239" y="20282"/>
                  </a:cubicBezTo>
                  <a:cubicBezTo>
                    <a:pt x="18004" y="21009"/>
                    <a:pt x="16153" y="21216"/>
                    <a:pt x="14301" y="214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71966" y="24764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4400"/>
                    <a:pt x="7543" y="7200"/>
                    <a:pt x="11143" y="3600"/>
                  </a:cubicBezTo>
                  <a:cubicBezTo>
                    <a:pt x="14743" y="0"/>
                    <a:pt x="181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350152" y="137704"/>
              <a:ext cx="71065" cy="363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68" fill="norm" stroke="1" extrusionOk="0">
                  <a:moveTo>
                    <a:pt x="21329" y="118"/>
                  </a:moveTo>
                  <a:cubicBezTo>
                    <a:pt x="18153" y="-7"/>
                    <a:pt x="14976" y="-132"/>
                    <a:pt x="12117" y="305"/>
                  </a:cubicBezTo>
                  <a:cubicBezTo>
                    <a:pt x="9258" y="742"/>
                    <a:pt x="6717" y="1741"/>
                    <a:pt x="4494" y="4300"/>
                  </a:cubicBezTo>
                  <a:cubicBezTo>
                    <a:pt x="2270" y="6860"/>
                    <a:pt x="364" y="10980"/>
                    <a:pt x="47" y="13914"/>
                  </a:cubicBezTo>
                  <a:cubicBezTo>
                    <a:pt x="-271" y="16848"/>
                    <a:pt x="1000" y="18596"/>
                    <a:pt x="4811" y="19658"/>
                  </a:cubicBezTo>
                  <a:cubicBezTo>
                    <a:pt x="8623" y="20719"/>
                    <a:pt x="14976" y="21093"/>
                    <a:pt x="21329" y="214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481862" y="168553"/>
              <a:ext cx="114228" cy="25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130" fill="norm" stroke="1" extrusionOk="0">
                  <a:moveTo>
                    <a:pt x="16720" y="780"/>
                  </a:moveTo>
                  <a:cubicBezTo>
                    <a:pt x="14792" y="601"/>
                    <a:pt x="12863" y="423"/>
                    <a:pt x="10163" y="780"/>
                  </a:cubicBezTo>
                  <a:cubicBezTo>
                    <a:pt x="7463" y="1137"/>
                    <a:pt x="3992" y="2029"/>
                    <a:pt x="2063" y="5064"/>
                  </a:cubicBezTo>
                  <a:cubicBezTo>
                    <a:pt x="135" y="8099"/>
                    <a:pt x="-251" y="13275"/>
                    <a:pt x="135" y="16221"/>
                  </a:cubicBezTo>
                  <a:cubicBezTo>
                    <a:pt x="520" y="19166"/>
                    <a:pt x="1678" y="19880"/>
                    <a:pt x="4185" y="20327"/>
                  </a:cubicBezTo>
                  <a:cubicBezTo>
                    <a:pt x="6692" y="20773"/>
                    <a:pt x="10549" y="20951"/>
                    <a:pt x="13828" y="19256"/>
                  </a:cubicBezTo>
                  <a:cubicBezTo>
                    <a:pt x="17106" y="17560"/>
                    <a:pt x="19806" y="13990"/>
                    <a:pt x="20578" y="10687"/>
                  </a:cubicBezTo>
                  <a:cubicBezTo>
                    <a:pt x="21349" y="7385"/>
                    <a:pt x="20192" y="4350"/>
                    <a:pt x="17878" y="2386"/>
                  </a:cubicBezTo>
                  <a:cubicBezTo>
                    <a:pt x="15563" y="423"/>
                    <a:pt x="12092" y="-470"/>
                    <a:pt x="8620" y="244"/>
                  </a:cubicBezTo>
                  <a:cubicBezTo>
                    <a:pt x="5149" y="958"/>
                    <a:pt x="1678" y="3279"/>
                    <a:pt x="1292" y="5867"/>
                  </a:cubicBezTo>
                  <a:cubicBezTo>
                    <a:pt x="906" y="8456"/>
                    <a:pt x="3606" y="11312"/>
                    <a:pt x="6885" y="13900"/>
                  </a:cubicBezTo>
                  <a:cubicBezTo>
                    <a:pt x="10163" y="16489"/>
                    <a:pt x="14020" y="18809"/>
                    <a:pt x="17878" y="211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618066" y="282839"/>
              <a:ext cx="97142" cy="16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078" fill="norm" stroke="1" extrusionOk="0">
                  <a:moveTo>
                    <a:pt x="0" y="1966"/>
                  </a:moveTo>
                  <a:cubicBezTo>
                    <a:pt x="1838" y="1166"/>
                    <a:pt x="3677" y="366"/>
                    <a:pt x="5745" y="100"/>
                  </a:cubicBezTo>
                  <a:cubicBezTo>
                    <a:pt x="7813" y="-167"/>
                    <a:pt x="10111" y="100"/>
                    <a:pt x="11719" y="900"/>
                  </a:cubicBezTo>
                  <a:cubicBezTo>
                    <a:pt x="13328" y="1700"/>
                    <a:pt x="14247" y="3033"/>
                    <a:pt x="13328" y="4633"/>
                  </a:cubicBezTo>
                  <a:cubicBezTo>
                    <a:pt x="12409" y="6233"/>
                    <a:pt x="9651" y="8100"/>
                    <a:pt x="9881" y="8900"/>
                  </a:cubicBezTo>
                  <a:cubicBezTo>
                    <a:pt x="10111" y="9700"/>
                    <a:pt x="13328" y="9433"/>
                    <a:pt x="15626" y="9833"/>
                  </a:cubicBezTo>
                  <a:cubicBezTo>
                    <a:pt x="17923" y="10233"/>
                    <a:pt x="19302" y="11300"/>
                    <a:pt x="20221" y="12500"/>
                  </a:cubicBezTo>
                  <a:cubicBezTo>
                    <a:pt x="21140" y="13700"/>
                    <a:pt x="21600" y="15033"/>
                    <a:pt x="20221" y="16633"/>
                  </a:cubicBezTo>
                  <a:cubicBezTo>
                    <a:pt x="18843" y="18233"/>
                    <a:pt x="15626" y="20100"/>
                    <a:pt x="12638" y="20766"/>
                  </a:cubicBezTo>
                  <a:cubicBezTo>
                    <a:pt x="9651" y="21433"/>
                    <a:pt x="6894" y="20900"/>
                    <a:pt x="4136" y="20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745066" y="209550"/>
              <a:ext cx="1143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958449" y="16933"/>
              <a:ext cx="148568" cy="29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12" fill="norm" stroke="1" extrusionOk="0">
                  <a:moveTo>
                    <a:pt x="16790" y="2890"/>
                  </a:moveTo>
                  <a:cubicBezTo>
                    <a:pt x="15573" y="2434"/>
                    <a:pt x="14356" y="1977"/>
                    <a:pt x="12987" y="1825"/>
                  </a:cubicBezTo>
                  <a:cubicBezTo>
                    <a:pt x="11618" y="1673"/>
                    <a:pt x="10097" y="1825"/>
                    <a:pt x="8423" y="2662"/>
                  </a:cubicBezTo>
                  <a:cubicBezTo>
                    <a:pt x="6750" y="3499"/>
                    <a:pt x="4925" y="5020"/>
                    <a:pt x="3404" y="7301"/>
                  </a:cubicBezTo>
                  <a:cubicBezTo>
                    <a:pt x="1883" y="9583"/>
                    <a:pt x="666" y="12625"/>
                    <a:pt x="209" y="14907"/>
                  </a:cubicBezTo>
                  <a:cubicBezTo>
                    <a:pt x="-247" y="17189"/>
                    <a:pt x="57" y="18710"/>
                    <a:pt x="970" y="19699"/>
                  </a:cubicBezTo>
                  <a:cubicBezTo>
                    <a:pt x="1883" y="20687"/>
                    <a:pt x="3404" y="21144"/>
                    <a:pt x="4925" y="21372"/>
                  </a:cubicBezTo>
                  <a:cubicBezTo>
                    <a:pt x="6446" y="21600"/>
                    <a:pt x="7967" y="21600"/>
                    <a:pt x="9792" y="20992"/>
                  </a:cubicBezTo>
                  <a:cubicBezTo>
                    <a:pt x="11618" y="20383"/>
                    <a:pt x="13747" y="19166"/>
                    <a:pt x="15421" y="16504"/>
                  </a:cubicBezTo>
                  <a:cubicBezTo>
                    <a:pt x="17094" y="13842"/>
                    <a:pt x="18311" y="9735"/>
                    <a:pt x="18311" y="6845"/>
                  </a:cubicBezTo>
                  <a:cubicBezTo>
                    <a:pt x="18311" y="3955"/>
                    <a:pt x="17094" y="2282"/>
                    <a:pt x="15725" y="1293"/>
                  </a:cubicBezTo>
                  <a:cubicBezTo>
                    <a:pt x="14356" y="304"/>
                    <a:pt x="12835" y="0"/>
                    <a:pt x="11314" y="0"/>
                  </a:cubicBezTo>
                  <a:cubicBezTo>
                    <a:pt x="9792" y="0"/>
                    <a:pt x="8271" y="304"/>
                    <a:pt x="6598" y="1141"/>
                  </a:cubicBezTo>
                  <a:cubicBezTo>
                    <a:pt x="4925" y="1977"/>
                    <a:pt x="3099" y="3346"/>
                    <a:pt x="2339" y="5020"/>
                  </a:cubicBezTo>
                  <a:cubicBezTo>
                    <a:pt x="1578" y="6693"/>
                    <a:pt x="1883" y="8670"/>
                    <a:pt x="4773" y="10724"/>
                  </a:cubicBezTo>
                  <a:cubicBezTo>
                    <a:pt x="7663" y="12777"/>
                    <a:pt x="13139" y="14907"/>
                    <a:pt x="16333" y="16124"/>
                  </a:cubicBezTo>
                  <a:cubicBezTo>
                    <a:pt x="19528" y="17341"/>
                    <a:pt x="20440" y="17645"/>
                    <a:pt x="21353" y="17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1138766" y="222250"/>
              <a:ext cx="444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1189566" y="0"/>
              <a:ext cx="84763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600" fill="norm" stroke="1" extrusionOk="0">
                  <a:moveTo>
                    <a:pt x="0" y="0"/>
                  </a:moveTo>
                  <a:cubicBezTo>
                    <a:pt x="2571" y="0"/>
                    <a:pt x="5143" y="0"/>
                    <a:pt x="9000" y="1394"/>
                  </a:cubicBezTo>
                  <a:cubicBezTo>
                    <a:pt x="12857" y="2787"/>
                    <a:pt x="18000" y="5574"/>
                    <a:pt x="19800" y="8652"/>
                  </a:cubicBezTo>
                  <a:cubicBezTo>
                    <a:pt x="21600" y="11729"/>
                    <a:pt x="20057" y="15097"/>
                    <a:pt x="18000" y="17303"/>
                  </a:cubicBezTo>
                  <a:cubicBezTo>
                    <a:pt x="15943" y="19510"/>
                    <a:pt x="13371" y="20555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0" y="4958815"/>
              <a:ext cx="1849301" cy="425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20" fill="norm" stroke="1" extrusionOk="0">
                  <a:moveTo>
                    <a:pt x="247" y="21520"/>
                  </a:moveTo>
                  <a:cubicBezTo>
                    <a:pt x="123" y="21520"/>
                    <a:pt x="0" y="21520"/>
                    <a:pt x="0" y="21360"/>
                  </a:cubicBezTo>
                  <a:cubicBezTo>
                    <a:pt x="0" y="21199"/>
                    <a:pt x="123" y="20878"/>
                    <a:pt x="567" y="20344"/>
                  </a:cubicBezTo>
                  <a:cubicBezTo>
                    <a:pt x="1011" y="19809"/>
                    <a:pt x="1775" y="19061"/>
                    <a:pt x="2577" y="18205"/>
                  </a:cubicBezTo>
                  <a:cubicBezTo>
                    <a:pt x="3378" y="17350"/>
                    <a:pt x="4216" y="16387"/>
                    <a:pt x="5079" y="15478"/>
                  </a:cubicBezTo>
                  <a:cubicBezTo>
                    <a:pt x="5942" y="14570"/>
                    <a:pt x="6830" y="13714"/>
                    <a:pt x="7742" y="12966"/>
                  </a:cubicBezTo>
                  <a:cubicBezTo>
                    <a:pt x="8655" y="12217"/>
                    <a:pt x="9592" y="11575"/>
                    <a:pt x="10492" y="10934"/>
                  </a:cubicBezTo>
                  <a:cubicBezTo>
                    <a:pt x="11392" y="10292"/>
                    <a:pt x="12255" y="9651"/>
                    <a:pt x="13130" y="9063"/>
                  </a:cubicBezTo>
                  <a:cubicBezTo>
                    <a:pt x="14005" y="8474"/>
                    <a:pt x="14893" y="7940"/>
                    <a:pt x="15830" y="7352"/>
                  </a:cubicBezTo>
                  <a:cubicBezTo>
                    <a:pt x="16767" y="6764"/>
                    <a:pt x="17753" y="6122"/>
                    <a:pt x="18555" y="5587"/>
                  </a:cubicBezTo>
                  <a:cubicBezTo>
                    <a:pt x="19356" y="5053"/>
                    <a:pt x="19973" y="4625"/>
                    <a:pt x="20342" y="4304"/>
                  </a:cubicBezTo>
                  <a:cubicBezTo>
                    <a:pt x="20712" y="3983"/>
                    <a:pt x="20836" y="3770"/>
                    <a:pt x="20947" y="3449"/>
                  </a:cubicBezTo>
                  <a:cubicBezTo>
                    <a:pt x="21058" y="3128"/>
                    <a:pt x="21156" y="2700"/>
                    <a:pt x="21132" y="2272"/>
                  </a:cubicBezTo>
                  <a:cubicBezTo>
                    <a:pt x="21107" y="1845"/>
                    <a:pt x="20959" y="1417"/>
                    <a:pt x="20688" y="989"/>
                  </a:cubicBezTo>
                  <a:cubicBezTo>
                    <a:pt x="20416" y="562"/>
                    <a:pt x="20022" y="134"/>
                    <a:pt x="19936" y="27"/>
                  </a:cubicBezTo>
                  <a:cubicBezTo>
                    <a:pt x="19849" y="-80"/>
                    <a:pt x="20071" y="134"/>
                    <a:pt x="20392" y="615"/>
                  </a:cubicBezTo>
                  <a:cubicBezTo>
                    <a:pt x="20712" y="1096"/>
                    <a:pt x="21132" y="1845"/>
                    <a:pt x="21353" y="2540"/>
                  </a:cubicBezTo>
                  <a:cubicBezTo>
                    <a:pt x="21575" y="3235"/>
                    <a:pt x="21600" y="3876"/>
                    <a:pt x="21440" y="4678"/>
                  </a:cubicBezTo>
                  <a:cubicBezTo>
                    <a:pt x="21279" y="5480"/>
                    <a:pt x="20934" y="6443"/>
                    <a:pt x="20663" y="7191"/>
                  </a:cubicBezTo>
                  <a:cubicBezTo>
                    <a:pt x="20392" y="7940"/>
                    <a:pt x="20195" y="8474"/>
                    <a:pt x="19997" y="90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110066" y="5573183"/>
              <a:ext cx="26624" cy="29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4985" y="1554"/>
                  </a:moveTo>
                  <a:cubicBezTo>
                    <a:pt x="8308" y="777"/>
                    <a:pt x="11631" y="0"/>
                    <a:pt x="14954" y="0"/>
                  </a:cubicBezTo>
                  <a:cubicBezTo>
                    <a:pt x="18277" y="0"/>
                    <a:pt x="21600" y="777"/>
                    <a:pt x="20769" y="3496"/>
                  </a:cubicBezTo>
                  <a:cubicBezTo>
                    <a:pt x="19938" y="6216"/>
                    <a:pt x="14954" y="10878"/>
                    <a:pt x="10800" y="14219"/>
                  </a:cubicBezTo>
                  <a:cubicBezTo>
                    <a:pt x="6646" y="17560"/>
                    <a:pt x="3323" y="195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179916" y="57594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300025" y="5611937"/>
              <a:ext cx="107122" cy="245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3" h="21253" fill="norm" stroke="1" extrusionOk="0">
                  <a:moveTo>
                    <a:pt x="13302" y="1774"/>
                  </a:moveTo>
                  <a:cubicBezTo>
                    <a:pt x="11702" y="1224"/>
                    <a:pt x="10102" y="675"/>
                    <a:pt x="8102" y="309"/>
                  </a:cubicBezTo>
                  <a:cubicBezTo>
                    <a:pt x="6102" y="-57"/>
                    <a:pt x="3702" y="-240"/>
                    <a:pt x="1902" y="584"/>
                  </a:cubicBezTo>
                  <a:cubicBezTo>
                    <a:pt x="102" y="1407"/>
                    <a:pt x="-1098" y="3238"/>
                    <a:pt x="1502" y="5801"/>
                  </a:cubicBezTo>
                  <a:cubicBezTo>
                    <a:pt x="4102" y="8363"/>
                    <a:pt x="10502" y="11658"/>
                    <a:pt x="14302" y="13672"/>
                  </a:cubicBezTo>
                  <a:cubicBezTo>
                    <a:pt x="18102" y="15685"/>
                    <a:pt x="19302" y="16418"/>
                    <a:pt x="19902" y="17241"/>
                  </a:cubicBezTo>
                  <a:cubicBezTo>
                    <a:pt x="20502" y="18065"/>
                    <a:pt x="20502" y="18980"/>
                    <a:pt x="18302" y="19713"/>
                  </a:cubicBezTo>
                  <a:cubicBezTo>
                    <a:pt x="16102" y="20445"/>
                    <a:pt x="11702" y="20994"/>
                    <a:pt x="8502" y="21177"/>
                  </a:cubicBezTo>
                  <a:cubicBezTo>
                    <a:pt x="5302" y="21360"/>
                    <a:pt x="3302" y="21177"/>
                    <a:pt x="1302" y="209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351366" y="5606486"/>
              <a:ext cx="1270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440" y="11375"/>
                    <a:pt x="2880" y="2735"/>
                    <a:pt x="6480" y="575"/>
                  </a:cubicBezTo>
                  <a:cubicBezTo>
                    <a:pt x="10080" y="-1585"/>
                    <a:pt x="158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593683" y="5596476"/>
              <a:ext cx="179228" cy="29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46" fill="norm" stroke="1" extrusionOk="0">
                  <a:moveTo>
                    <a:pt x="20977" y="2144"/>
                  </a:moveTo>
                  <a:cubicBezTo>
                    <a:pt x="21228" y="1378"/>
                    <a:pt x="21479" y="612"/>
                    <a:pt x="20977" y="229"/>
                  </a:cubicBezTo>
                  <a:cubicBezTo>
                    <a:pt x="20474" y="-154"/>
                    <a:pt x="19219" y="-154"/>
                    <a:pt x="16330" y="995"/>
                  </a:cubicBezTo>
                  <a:cubicBezTo>
                    <a:pt x="13442" y="2144"/>
                    <a:pt x="8921" y="4442"/>
                    <a:pt x="5530" y="7352"/>
                  </a:cubicBezTo>
                  <a:cubicBezTo>
                    <a:pt x="2139" y="10263"/>
                    <a:pt x="-121" y="13786"/>
                    <a:pt x="5" y="16237"/>
                  </a:cubicBezTo>
                  <a:cubicBezTo>
                    <a:pt x="130" y="18689"/>
                    <a:pt x="2642" y="20067"/>
                    <a:pt x="5153" y="20757"/>
                  </a:cubicBezTo>
                  <a:cubicBezTo>
                    <a:pt x="7665" y="21446"/>
                    <a:pt x="10177" y="21446"/>
                    <a:pt x="12688" y="21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769336" y="5647374"/>
              <a:ext cx="128631" cy="24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406" fill="norm" stroke="1" extrusionOk="0">
                  <a:moveTo>
                    <a:pt x="17669" y="4791"/>
                  </a:moveTo>
                  <a:cubicBezTo>
                    <a:pt x="16297" y="4237"/>
                    <a:pt x="14926" y="3683"/>
                    <a:pt x="12697" y="3775"/>
                  </a:cubicBezTo>
                  <a:cubicBezTo>
                    <a:pt x="10469" y="3868"/>
                    <a:pt x="7383" y="4606"/>
                    <a:pt x="4811" y="6452"/>
                  </a:cubicBezTo>
                  <a:cubicBezTo>
                    <a:pt x="2240" y="8298"/>
                    <a:pt x="183" y="11252"/>
                    <a:pt x="11" y="13652"/>
                  </a:cubicBezTo>
                  <a:cubicBezTo>
                    <a:pt x="-160" y="16052"/>
                    <a:pt x="1554" y="17898"/>
                    <a:pt x="5326" y="17806"/>
                  </a:cubicBezTo>
                  <a:cubicBezTo>
                    <a:pt x="9097" y="17714"/>
                    <a:pt x="14926" y="15683"/>
                    <a:pt x="18011" y="12821"/>
                  </a:cubicBezTo>
                  <a:cubicBezTo>
                    <a:pt x="21097" y="9960"/>
                    <a:pt x="21440" y="6268"/>
                    <a:pt x="20069" y="3960"/>
                  </a:cubicBezTo>
                  <a:cubicBezTo>
                    <a:pt x="18697" y="1652"/>
                    <a:pt x="15611" y="729"/>
                    <a:pt x="13211" y="268"/>
                  </a:cubicBezTo>
                  <a:cubicBezTo>
                    <a:pt x="10811" y="-194"/>
                    <a:pt x="9097" y="-194"/>
                    <a:pt x="7554" y="1375"/>
                  </a:cubicBezTo>
                  <a:cubicBezTo>
                    <a:pt x="6011" y="2944"/>
                    <a:pt x="4640" y="6083"/>
                    <a:pt x="6183" y="9683"/>
                  </a:cubicBezTo>
                  <a:cubicBezTo>
                    <a:pt x="7726" y="13283"/>
                    <a:pt x="12183" y="17344"/>
                    <a:pt x="16640" y="214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922866" y="5823861"/>
              <a:ext cx="88466" cy="175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322" fill="norm" stroke="1" extrusionOk="0">
                  <a:moveTo>
                    <a:pt x="3014" y="2975"/>
                  </a:moveTo>
                  <a:cubicBezTo>
                    <a:pt x="4521" y="1946"/>
                    <a:pt x="6028" y="918"/>
                    <a:pt x="8037" y="403"/>
                  </a:cubicBezTo>
                  <a:cubicBezTo>
                    <a:pt x="10047" y="-111"/>
                    <a:pt x="12558" y="-111"/>
                    <a:pt x="14819" y="275"/>
                  </a:cubicBezTo>
                  <a:cubicBezTo>
                    <a:pt x="17079" y="660"/>
                    <a:pt x="19088" y="1432"/>
                    <a:pt x="20093" y="2460"/>
                  </a:cubicBezTo>
                  <a:cubicBezTo>
                    <a:pt x="21098" y="3489"/>
                    <a:pt x="21098" y="4775"/>
                    <a:pt x="19591" y="5932"/>
                  </a:cubicBezTo>
                  <a:cubicBezTo>
                    <a:pt x="18084" y="7089"/>
                    <a:pt x="15070" y="8118"/>
                    <a:pt x="12307" y="8760"/>
                  </a:cubicBezTo>
                  <a:cubicBezTo>
                    <a:pt x="9544" y="9403"/>
                    <a:pt x="7033" y="9660"/>
                    <a:pt x="7033" y="9918"/>
                  </a:cubicBezTo>
                  <a:cubicBezTo>
                    <a:pt x="7033" y="10175"/>
                    <a:pt x="9544" y="10432"/>
                    <a:pt x="12056" y="10818"/>
                  </a:cubicBezTo>
                  <a:cubicBezTo>
                    <a:pt x="14567" y="11203"/>
                    <a:pt x="17079" y="11718"/>
                    <a:pt x="18837" y="12618"/>
                  </a:cubicBezTo>
                  <a:cubicBezTo>
                    <a:pt x="20595" y="13518"/>
                    <a:pt x="21600" y="14803"/>
                    <a:pt x="20595" y="16346"/>
                  </a:cubicBezTo>
                  <a:cubicBezTo>
                    <a:pt x="19591" y="17889"/>
                    <a:pt x="16577" y="19689"/>
                    <a:pt x="13563" y="20589"/>
                  </a:cubicBezTo>
                  <a:cubicBezTo>
                    <a:pt x="10549" y="21489"/>
                    <a:pt x="7535" y="21489"/>
                    <a:pt x="5274" y="20975"/>
                  </a:cubicBezTo>
                  <a:cubicBezTo>
                    <a:pt x="3014" y="20460"/>
                    <a:pt x="1507" y="19432"/>
                    <a:pt x="753" y="18789"/>
                  </a:cubicBezTo>
                  <a:cubicBezTo>
                    <a:pt x="0" y="18146"/>
                    <a:pt x="0" y="17889"/>
                    <a:pt x="0" y="176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1068916" y="5790636"/>
              <a:ext cx="1143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00" y="11375"/>
                    <a:pt x="10400" y="2735"/>
                    <a:pt x="14000" y="575"/>
                  </a:cubicBezTo>
                  <a:cubicBezTo>
                    <a:pt x="17600" y="-1585"/>
                    <a:pt x="19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1311901" y="5702882"/>
              <a:ext cx="161529" cy="25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197" fill="norm" stroke="1" extrusionOk="0">
                  <a:moveTo>
                    <a:pt x="13727" y="3669"/>
                  </a:moveTo>
                  <a:cubicBezTo>
                    <a:pt x="12360" y="3315"/>
                    <a:pt x="10993" y="2961"/>
                    <a:pt x="8805" y="3758"/>
                  </a:cubicBezTo>
                  <a:cubicBezTo>
                    <a:pt x="6618" y="4554"/>
                    <a:pt x="3610" y="6502"/>
                    <a:pt x="1833" y="9158"/>
                  </a:cubicBezTo>
                  <a:cubicBezTo>
                    <a:pt x="56" y="11813"/>
                    <a:pt x="-491" y="15177"/>
                    <a:pt x="466" y="17125"/>
                  </a:cubicBezTo>
                  <a:cubicBezTo>
                    <a:pt x="1423" y="19072"/>
                    <a:pt x="3884" y="19604"/>
                    <a:pt x="7028" y="19338"/>
                  </a:cubicBezTo>
                  <a:cubicBezTo>
                    <a:pt x="10172" y="19072"/>
                    <a:pt x="14000" y="18010"/>
                    <a:pt x="16734" y="16063"/>
                  </a:cubicBezTo>
                  <a:cubicBezTo>
                    <a:pt x="19468" y="14115"/>
                    <a:pt x="21109" y="11282"/>
                    <a:pt x="20836" y="8449"/>
                  </a:cubicBezTo>
                  <a:cubicBezTo>
                    <a:pt x="20562" y="5617"/>
                    <a:pt x="18375" y="2784"/>
                    <a:pt x="16187" y="1279"/>
                  </a:cubicBezTo>
                  <a:cubicBezTo>
                    <a:pt x="14000" y="-226"/>
                    <a:pt x="11813" y="-403"/>
                    <a:pt x="9762" y="748"/>
                  </a:cubicBezTo>
                  <a:cubicBezTo>
                    <a:pt x="7712" y="1899"/>
                    <a:pt x="5798" y="4377"/>
                    <a:pt x="6071" y="7033"/>
                  </a:cubicBezTo>
                  <a:cubicBezTo>
                    <a:pt x="6344" y="9689"/>
                    <a:pt x="8805" y="12522"/>
                    <a:pt x="11129" y="14912"/>
                  </a:cubicBezTo>
                  <a:cubicBezTo>
                    <a:pt x="13453" y="17302"/>
                    <a:pt x="15641" y="19249"/>
                    <a:pt x="17828" y="21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1507066" y="5937250"/>
              <a:ext cx="1" cy="825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1494366" y="5727700"/>
              <a:ext cx="167353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3434" y="0"/>
                  </a:moveTo>
                  <a:cubicBezTo>
                    <a:pt x="15805" y="1067"/>
                    <a:pt x="18176" y="2133"/>
                    <a:pt x="19624" y="4067"/>
                  </a:cubicBezTo>
                  <a:cubicBezTo>
                    <a:pt x="21073" y="6000"/>
                    <a:pt x="21600" y="8800"/>
                    <a:pt x="18966" y="11800"/>
                  </a:cubicBezTo>
                  <a:cubicBezTo>
                    <a:pt x="16332" y="14800"/>
                    <a:pt x="10537" y="18000"/>
                    <a:pt x="6849" y="19667"/>
                  </a:cubicBezTo>
                  <a:cubicBezTo>
                    <a:pt x="3161" y="21333"/>
                    <a:pt x="1580" y="21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8" name="Drawing"/>
          <p:cNvGrpSpPr/>
          <p:nvPr/>
        </p:nvGrpSpPr>
        <p:grpSpPr>
          <a:xfrm>
            <a:off x="324660" y="1712518"/>
            <a:ext cx="11892740" cy="7376344"/>
            <a:chOff x="0" y="0"/>
            <a:chExt cx="11892739" cy="7376343"/>
          </a:xfrm>
        </p:grpSpPr>
        <p:sp>
          <p:nvSpPr>
            <p:cNvPr id="259" name="Line"/>
            <p:cNvSpPr/>
            <p:nvPr/>
          </p:nvSpPr>
          <p:spPr>
            <a:xfrm>
              <a:off x="1049844" y="325831"/>
              <a:ext cx="60596" cy="47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11" fill="norm" stroke="1" extrusionOk="0">
                  <a:moveTo>
                    <a:pt x="21322" y="0"/>
                  </a:moveTo>
                  <a:cubicBezTo>
                    <a:pt x="16853" y="3235"/>
                    <a:pt x="12384" y="6470"/>
                    <a:pt x="9032" y="9611"/>
                  </a:cubicBezTo>
                  <a:cubicBezTo>
                    <a:pt x="5681" y="12751"/>
                    <a:pt x="3446" y="15796"/>
                    <a:pt x="1956" y="17889"/>
                  </a:cubicBezTo>
                  <a:cubicBezTo>
                    <a:pt x="467" y="19982"/>
                    <a:pt x="-278" y="21124"/>
                    <a:pt x="94" y="21362"/>
                  </a:cubicBezTo>
                  <a:cubicBezTo>
                    <a:pt x="467" y="21600"/>
                    <a:pt x="1956" y="20934"/>
                    <a:pt x="3446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091389" y="294081"/>
              <a:ext cx="209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82"/>
                    <a:pt x="0" y="17365"/>
                    <a:pt x="1091" y="15035"/>
                  </a:cubicBezTo>
                  <a:cubicBezTo>
                    <a:pt x="2182" y="12706"/>
                    <a:pt x="4364" y="10165"/>
                    <a:pt x="7964" y="7624"/>
                  </a:cubicBezTo>
                  <a:cubicBezTo>
                    <a:pt x="11564" y="5082"/>
                    <a:pt x="16582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1046939" y="541731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5600"/>
                    <a:pt x="12282" y="9600"/>
                    <a:pt x="15882" y="6000"/>
                  </a:cubicBezTo>
                  <a:cubicBezTo>
                    <a:pt x="19482" y="2400"/>
                    <a:pt x="2054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1205689" y="744931"/>
              <a:ext cx="146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1241672" y="744931"/>
              <a:ext cx="11641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019"/>
                    <a:pt x="12960" y="6039"/>
                    <a:pt x="9622" y="8826"/>
                  </a:cubicBezTo>
                  <a:cubicBezTo>
                    <a:pt x="6284" y="11613"/>
                    <a:pt x="3927" y="14168"/>
                    <a:pt x="2356" y="16258"/>
                  </a:cubicBezTo>
                  <a:cubicBezTo>
                    <a:pt x="785" y="18348"/>
                    <a:pt x="0" y="19974"/>
                    <a:pt x="0" y="20787"/>
                  </a:cubicBezTo>
                  <a:cubicBezTo>
                    <a:pt x="0" y="21600"/>
                    <a:pt x="785" y="21600"/>
                    <a:pt x="1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419257" y="388399"/>
              <a:ext cx="205533" cy="38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48" fill="norm" stroke="1" extrusionOk="0">
                  <a:moveTo>
                    <a:pt x="21402" y="1813"/>
                  </a:moveTo>
                  <a:cubicBezTo>
                    <a:pt x="21182" y="1226"/>
                    <a:pt x="20961" y="639"/>
                    <a:pt x="20190" y="287"/>
                  </a:cubicBezTo>
                  <a:cubicBezTo>
                    <a:pt x="19418" y="-66"/>
                    <a:pt x="18096" y="-183"/>
                    <a:pt x="16112" y="463"/>
                  </a:cubicBezTo>
                  <a:cubicBezTo>
                    <a:pt x="14129" y="1108"/>
                    <a:pt x="11484" y="2517"/>
                    <a:pt x="8729" y="4865"/>
                  </a:cubicBezTo>
                  <a:cubicBezTo>
                    <a:pt x="5973" y="7213"/>
                    <a:pt x="3108" y="10500"/>
                    <a:pt x="1565" y="13258"/>
                  </a:cubicBezTo>
                  <a:cubicBezTo>
                    <a:pt x="22" y="16017"/>
                    <a:pt x="-198" y="18247"/>
                    <a:pt x="133" y="19539"/>
                  </a:cubicBezTo>
                  <a:cubicBezTo>
                    <a:pt x="463" y="20830"/>
                    <a:pt x="1345" y="21182"/>
                    <a:pt x="2778" y="21300"/>
                  </a:cubicBezTo>
                  <a:cubicBezTo>
                    <a:pt x="4210" y="21417"/>
                    <a:pt x="6194" y="21300"/>
                    <a:pt x="8178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581893" y="484581"/>
              <a:ext cx="19529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429" y="0"/>
                  </a:moveTo>
                  <a:cubicBezTo>
                    <a:pt x="19339" y="4865"/>
                    <a:pt x="17248" y="9730"/>
                    <a:pt x="15042" y="12941"/>
                  </a:cubicBezTo>
                  <a:cubicBezTo>
                    <a:pt x="12835" y="16151"/>
                    <a:pt x="10513" y="17708"/>
                    <a:pt x="8771" y="18486"/>
                  </a:cubicBezTo>
                  <a:cubicBezTo>
                    <a:pt x="7029" y="19265"/>
                    <a:pt x="5868" y="19265"/>
                    <a:pt x="4474" y="18389"/>
                  </a:cubicBezTo>
                  <a:cubicBezTo>
                    <a:pt x="3081" y="17514"/>
                    <a:pt x="1455" y="15762"/>
                    <a:pt x="642" y="14400"/>
                  </a:cubicBezTo>
                  <a:cubicBezTo>
                    <a:pt x="-171" y="13038"/>
                    <a:pt x="-171" y="12065"/>
                    <a:pt x="410" y="11676"/>
                  </a:cubicBezTo>
                  <a:cubicBezTo>
                    <a:pt x="990" y="11286"/>
                    <a:pt x="2152" y="11481"/>
                    <a:pt x="5171" y="13232"/>
                  </a:cubicBezTo>
                  <a:cubicBezTo>
                    <a:pt x="8190" y="14984"/>
                    <a:pt x="13068" y="18292"/>
                    <a:pt x="179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853389" y="395681"/>
              <a:ext cx="7343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600" fill="norm" stroke="1" extrusionOk="0">
                  <a:moveTo>
                    <a:pt x="0" y="0"/>
                  </a:moveTo>
                  <a:cubicBezTo>
                    <a:pt x="6422" y="1714"/>
                    <a:pt x="12843" y="3429"/>
                    <a:pt x="16638" y="6286"/>
                  </a:cubicBezTo>
                  <a:cubicBezTo>
                    <a:pt x="20432" y="9143"/>
                    <a:pt x="21600" y="13143"/>
                    <a:pt x="18389" y="15886"/>
                  </a:cubicBezTo>
                  <a:cubicBezTo>
                    <a:pt x="15178" y="18629"/>
                    <a:pt x="7589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205689" y="-1"/>
              <a:ext cx="222251" cy="268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1420"/>
                  </a:moveTo>
                  <a:cubicBezTo>
                    <a:pt x="0" y="20576"/>
                    <a:pt x="0" y="19733"/>
                    <a:pt x="411" y="18973"/>
                  </a:cubicBezTo>
                  <a:cubicBezTo>
                    <a:pt x="823" y="18214"/>
                    <a:pt x="1646" y="17539"/>
                    <a:pt x="2674" y="15767"/>
                  </a:cubicBezTo>
                  <a:cubicBezTo>
                    <a:pt x="3703" y="13995"/>
                    <a:pt x="4937" y="11126"/>
                    <a:pt x="6069" y="8679"/>
                  </a:cubicBezTo>
                  <a:cubicBezTo>
                    <a:pt x="7200" y="6233"/>
                    <a:pt x="8229" y="4207"/>
                    <a:pt x="8846" y="2773"/>
                  </a:cubicBezTo>
                  <a:cubicBezTo>
                    <a:pt x="9463" y="1339"/>
                    <a:pt x="9669" y="495"/>
                    <a:pt x="10286" y="157"/>
                  </a:cubicBezTo>
                  <a:cubicBezTo>
                    <a:pt x="10903" y="-180"/>
                    <a:pt x="11931" y="-11"/>
                    <a:pt x="12960" y="1001"/>
                  </a:cubicBezTo>
                  <a:cubicBezTo>
                    <a:pt x="13989" y="2014"/>
                    <a:pt x="15017" y="3870"/>
                    <a:pt x="15840" y="5811"/>
                  </a:cubicBezTo>
                  <a:cubicBezTo>
                    <a:pt x="16663" y="7751"/>
                    <a:pt x="17280" y="9776"/>
                    <a:pt x="18103" y="11042"/>
                  </a:cubicBezTo>
                  <a:cubicBezTo>
                    <a:pt x="18926" y="12307"/>
                    <a:pt x="19954" y="12814"/>
                    <a:pt x="20571" y="13067"/>
                  </a:cubicBezTo>
                  <a:cubicBezTo>
                    <a:pt x="21189" y="13320"/>
                    <a:pt x="21394" y="13320"/>
                    <a:pt x="21600" y="13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3641682" y="595541"/>
              <a:ext cx="218308" cy="188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0958" fill="norm" stroke="1" extrusionOk="0">
                  <a:moveTo>
                    <a:pt x="5171" y="13753"/>
                  </a:moveTo>
                  <a:cubicBezTo>
                    <a:pt x="7640" y="11640"/>
                    <a:pt x="10108" y="9527"/>
                    <a:pt x="11651" y="7883"/>
                  </a:cubicBezTo>
                  <a:cubicBezTo>
                    <a:pt x="13194" y="6240"/>
                    <a:pt x="13811" y="5066"/>
                    <a:pt x="14120" y="3657"/>
                  </a:cubicBezTo>
                  <a:cubicBezTo>
                    <a:pt x="14428" y="2249"/>
                    <a:pt x="14428" y="605"/>
                    <a:pt x="13194" y="136"/>
                  </a:cubicBezTo>
                  <a:cubicBezTo>
                    <a:pt x="11960" y="-334"/>
                    <a:pt x="9491" y="370"/>
                    <a:pt x="7023" y="2953"/>
                  </a:cubicBezTo>
                  <a:cubicBezTo>
                    <a:pt x="4554" y="5536"/>
                    <a:pt x="2086" y="9996"/>
                    <a:pt x="851" y="13283"/>
                  </a:cubicBezTo>
                  <a:cubicBezTo>
                    <a:pt x="-383" y="16570"/>
                    <a:pt x="-383" y="18683"/>
                    <a:pt x="1571" y="19857"/>
                  </a:cubicBezTo>
                  <a:cubicBezTo>
                    <a:pt x="3526" y="21031"/>
                    <a:pt x="7434" y="21266"/>
                    <a:pt x="11034" y="20562"/>
                  </a:cubicBezTo>
                  <a:cubicBezTo>
                    <a:pt x="14634" y="19857"/>
                    <a:pt x="17926" y="18214"/>
                    <a:pt x="21217" y="16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3975286" y="448322"/>
              <a:ext cx="145054" cy="309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24" fill="norm" stroke="1" extrusionOk="0">
                  <a:moveTo>
                    <a:pt x="21453" y="4658"/>
                  </a:moveTo>
                  <a:cubicBezTo>
                    <a:pt x="21453" y="3643"/>
                    <a:pt x="21453" y="2628"/>
                    <a:pt x="20983" y="1831"/>
                  </a:cubicBezTo>
                  <a:cubicBezTo>
                    <a:pt x="20514" y="1034"/>
                    <a:pt x="19575" y="454"/>
                    <a:pt x="18323" y="164"/>
                  </a:cubicBezTo>
                  <a:cubicBezTo>
                    <a:pt x="17070" y="-126"/>
                    <a:pt x="15505" y="-126"/>
                    <a:pt x="13001" y="961"/>
                  </a:cubicBezTo>
                  <a:cubicBezTo>
                    <a:pt x="10496" y="2048"/>
                    <a:pt x="7053" y="4223"/>
                    <a:pt x="4392" y="7267"/>
                  </a:cubicBezTo>
                  <a:cubicBezTo>
                    <a:pt x="1731" y="10312"/>
                    <a:pt x="-147" y="14226"/>
                    <a:pt x="10" y="16835"/>
                  </a:cubicBezTo>
                  <a:cubicBezTo>
                    <a:pt x="166" y="19444"/>
                    <a:pt x="2357" y="20749"/>
                    <a:pt x="5957" y="21112"/>
                  </a:cubicBezTo>
                  <a:cubicBezTo>
                    <a:pt x="9557" y="21474"/>
                    <a:pt x="14566" y="20894"/>
                    <a:pt x="19575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4182707" y="482863"/>
              <a:ext cx="164344" cy="33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40" fill="norm" stroke="1" extrusionOk="0">
                  <a:moveTo>
                    <a:pt x="8349" y="110"/>
                  </a:moveTo>
                  <a:cubicBezTo>
                    <a:pt x="6982" y="3215"/>
                    <a:pt x="5615" y="6320"/>
                    <a:pt x="5068" y="9560"/>
                  </a:cubicBezTo>
                  <a:cubicBezTo>
                    <a:pt x="4521" y="12800"/>
                    <a:pt x="4795" y="16175"/>
                    <a:pt x="5068" y="18335"/>
                  </a:cubicBezTo>
                  <a:cubicBezTo>
                    <a:pt x="5341" y="20495"/>
                    <a:pt x="5615" y="21440"/>
                    <a:pt x="5751" y="21440"/>
                  </a:cubicBezTo>
                  <a:cubicBezTo>
                    <a:pt x="5888" y="21440"/>
                    <a:pt x="5888" y="20495"/>
                    <a:pt x="5478" y="17525"/>
                  </a:cubicBezTo>
                  <a:cubicBezTo>
                    <a:pt x="5068" y="14555"/>
                    <a:pt x="4248" y="9560"/>
                    <a:pt x="3838" y="6658"/>
                  </a:cubicBezTo>
                  <a:cubicBezTo>
                    <a:pt x="3427" y="3755"/>
                    <a:pt x="3427" y="2945"/>
                    <a:pt x="3427" y="2202"/>
                  </a:cubicBezTo>
                  <a:cubicBezTo>
                    <a:pt x="3427" y="1460"/>
                    <a:pt x="3427" y="785"/>
                    <a:pt x="4248" y="380"/>
                  </a:cubicBezTo>
                  <a:cubicBezTo>
                    <a:pt x="5068" y="-25"/>
                    <a:pt x="6708" y="-160"/>
                    <a:pt x="8896" y="245"/>
                  </a:cubicBezTo>
                  <a:cubicBezTo>
                    <a:pt x="11083" y="650"/>
                    <a:pt x="13817" y="1595"/>
                    <a:pt x="16278" y="3080"/>
                  </a:cubicBezTo>
                  <a:cubicBezTo>
                    <a:pt x="18739" y="4565"/>
                    <a:pt x="20926" y="6590"/>
                    <a:pt x="21200" y="8885"/>
                  </a:cubicBezTo>
                  <a:cubicBezTo>
                    <a:pt x="21473" y="11180"/>
                    <a:pt x="19832" y="13745"/>
                    <a:pt x="16551" y="15635"/>
                  </a:cubicBezTo>
                  <a:cubicBezTo>
                    <a:pt x="13270" y="17525"/>
                    <a:pt x="8349" y="18740"/>
                    <a:pt x="5068" y="19550"/>
                  </a:cubicBezTo>
                  <a:cubicBezTo>
                    <a:pt x="1787" y="20360"/>
                    <a:pt x="146" y="20765"/>
                    <a:pt x="10" y="20900"/>
                  </a:cubicBezTo>
                  <a:cubicBezTo>
                    <a:pt x="-127" y="21035"/>
                    <a:pt x="1240" y="20900"/>
                    <a:pt x="2607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4446306" y="516331"/>
              <a:ext cx="4233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1980"/>
                    <a:pt x="8640" y="3960"/>
                    <a:pt x="4860" y="6930"/>
                  </a:cubicBezTo>
                  <a:cubicBezTo>
                    <a:pt x="1080" y="9900"/>
                    <a:pt x="0" y="13860"/>
                    <a:pt x="0" y="16470"/>
                  </a:cubicBezTo>
                  <a:cubicBezTo>
                    <a:pt x="0" y="19080"/>
                    <a:pt x="1080" y="20340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4463239" y="452831"/>
              <a:ext cx="177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514"/>
                    <a:pt x="514" y="15429"/>
                    <a:pt x="4114" y="11829"/>
                  </a:cubicBezTo>
                  <a:cubicBezTo>
                    <a:pt x="7714" y="8229"/>
                    <a:pt x="14657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4444189" y="630631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157939" y="1475181"/>
              <a:ext cx="11080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" y="21185"/>
                    <a:pt x="264" y="20769"/>
                    <a:pt x="406" y="20423"/>
                  </a:cubicBezTo>
                  <a:cubicBezTo>
                    <a:pt x="549" y="20077"/>
                    <a:pt x="701" y="19800"/>
                    <a:pt x="860" y="19523"/>
                  </a:cubicBezTo>
                  <a:cubicBezTo>
                    <a:pt x="1019" y="19246"/>
                    <a:pt x="1184" y="18969"/>
                    <a:pt x="1349" y="18692"/>
                  </a:cubicBezTo>
                  <a:cubicBezTo>
                    <a:pt x="1514" y="18415"/>
                    <a:pt x="1679" y="18138"/>
                    <a:pt x="1828" y="17862"/>
                  </a:cubicBezTo>
                  <a:cubicBezTo>
                    <a:pt x="1976" y="17585"/>
                    <a:pt x="2108" y="17308"/>
                    <a:pt x="2247" y="16962"/>
                  </a:cubicBezTo>
                  <a:cubicBezTo>
                    <a:pt x="2385" y="16615"/>
                    <a:pt x="2529" y="16200"/>
                    <a:pt x="2682" y="15715"/>
                  </a:cubicBezTo>
                  <a:cubicBezTo>
                    <a:pt x="2835" y="15231"/>
                    <a:pt x="2996" y="14677"/>
                    <a:pt x="3167" y="14123"/>
                  </a:cubicBezTo>
                  <a:cubicBezTo>
                    <a:pt x="3338" y="13569"/>
                    <a:pt x="3520" y="13015"/>
                    <a:pt x="3656" y="12600"/>
                  </a:cubicBezTo>
                  <a:cubicBezTo>
                    <a:pt x="3792" y="12185"/>
                    <a:pt x="3883" y="11908"/>
                    <a:pt x="3986" y="11631"/>
                  </a:cubicBezTo>
                  <a:cubicBezTo>
                    <a:pt x="4089" y="11354"/>
                    <a:pt x="4204" y="11077"/>
                    <a:pt x="4306" y="10800"/>
                  </a:cubicBezTo>
                  <a:cubicBezTo>
                    <a:pt x="4407" y="10523"/>
                    <a:pt x="4493" y="10246"/>
                    <a:pt x="4592" y="9969"/>
                  </a:cubicBezTo>
                  <a:cubicBezTo>
                    <a:pt x="4691" y="9692"/>
                    <a:pt x="4803" y="9415"/>
                    <a:pt x="4976" y="9000"/>
                  </a:cubicBezTo>
                  <a:cubicBezTo>
                    <a:pt x="5149" y="8585"/>
                    <a:pt x="5385" y="8031"/>
                    <a:pt x="5556" y="7615"/>
                  </a:cubicBezTo>
                  <a:cubicBezTo>
                    <a:pt x="5727" y="7200"/>
                    <a:pt x="5834" y="6923"/>
                    <a:pt x="5950" y="6646"/>
                  </a:cubicBezTo>
                  <a:cubicBezTo>
                    <a:pt x="6065" y="6369"/>
                    <a:pt x="6189" y="6092"/>
                    <a:pt x="6311" y="5885"/>
                  </a:cubicBezTo>
                  <a:cubicBezTo>
                    <a:pt x="6433" y="5677"/>
                    <a:pt x="6552" y="5538"/>
                    <a:pt x="6674" y="5331"/>
                  </a:cubicBezTo>
                  <a:cubicBezTo>
                    <a:pt x="6796" y="5123"/>
                    <a:pt x="6919" y="4846"/>
                    <a:pt x="7039" y="4638"/>
                  </a:cubicBezTo>
                  <a:cubicBezTo>
                    <a:pt x="7159" y="4431"/>
                    <a:pt x="7274" y="4292"/>
                    <a:pt x="7400" y="4154"/>
                  </a:cubicBezTo>
                  <a:cubicBezTo>
                    <a:pt x="7526" y="4015"/>
                    <a:pt x="7662" y="3877"/>
                    <a:pt x="7796" y="3738"/>
                  </a:cubicBezTo>
                  <a:cubicBezTo>
                    <a:pt x="7930" y="3600"/>
                    <a:pt x="8062" y="3462"/>
                    <a:pt x="8199" y="3254"/>
                  </a:cubicBezTo>
                  <a:cubicBezTo>
                    <a:pt x="8335" y="3046"/>
                    <a:pt x="8475" y="2769"/>
                    <a:pt x="8611" y="2562"/>
                  </a:cubicBezTo>
                  <a:cubicBezTo>
                    <a:pt x="8747" y="2354"/>
                    <a:pt x="8879" y="2215"/>
                    <a:pt x="9022" y="2077"/>
                  </a:cubicBezTo>
                  <a:cubicBezTo>
                    <a:pt x="9164" y="1938"/>
                    <a:pt x="9317" y="1800"/>
                    <a:pt x="9469" y="1662"/>
                  </a:cubicBezTo>
                  <a:cubicBezTo>
                    <a:pt x="9622" y="1523"/>
                    <a:pt x="9775" y="1385"/>
                    <a:pt x="9929" y="1315"/>
                  </a:cubicBezTo>
                  <a:cubicBezTo>
                    <a:pt x="10084" y="1246"/>
                    <a:pt x="10241" y="1246"/>
                    <a:pt x="10394" y="1177"/>
                  </a:cubicBezTo>
                  <a:cubicBezTo>
                    <a:pt x="10546" y="1108"/>
                    <a:pt x="10695" y="969"/>
                    <a:pt x="10856" y="831"/>
                  </a:cubicBezTo>
                  <a:cubicBezTo>
                    <a:pt x="11017" y="692"/>
                    <a:pt x="11190" y="554"/>
                    <a:pt x="11359" y="485"/>
                  </a:cubicBezTo>
                  <a:cubicBezTo>
                    <a:pt x="11528" y="415"/>
                    <a:pt x="11693" y="415"/>
                    <a:pt x="11862" y="346"/>
                  </a:cubicBezTo>
                  <a:cubicBezTo>
                    <a:pt x="12032" y="277"/>
                    <a:pt x="12205" y="138"/>
                    <a:pt x="12372" y="69"/>
                  </a:cubicBezTo>
                  <a:cubicBezTo>
                    <a:pt x="12539" y="0"/>
                    <a:pt x="12700" y="0"/>
                    <a:pt x="12871" y="0"/>
                  </a:cubicBezTo>
                  <a:cubicBezTo>
                    <a:pt x="13043" y="0"/>
                    <a:pt x="13224" y="0"/>
                    <a:pt x="13404" y="0"/>
                  </a:cubicBezTo>
                  <a:cubicBezTo>
                    <a:pt x="13583" y="0"/>
                    <a:pt x="13760" y="0"/>
                    <a:pt x="13938" y="69"/>
                  </a:cubicBezTo>
                  <a:cubicBezTo>
                    <a:pt x="14115" y="138"/>
                    <a:pt x="14293" y="277"/>
                    <a:pt x="14462" y="415"/>
                  </a:cubicBezTo>
                  <a:cubicBezTo>
                    <a:pt x="14631" y="554"/>
                    <a:pt x="14792" y="692"/>
                    <a:pt x="14965" y="831"/>
                  </a:cubicBezTo>
                  <a:cubicBezTo>
                    <a:pt x="15139" y="969"/>
                    <a:pt x="15324" y="1108"/>
                    <a:pt x="15504" y="1246"/>
                  </a:cubicBezTo>
                  <a:cubicBezTo>
                    <a:pt x="15683" y="1385"/>
                    <a:pt x="15857" y="1523"/>
                    <a:pt x="16030" y="1731"/>
                  </a:cubicBezTo>
                  <a:cubicBezTo>
                    <a:pt x="16203" y="1938"/>
                    <a:pt x="16376" y="2215"/>
                    <a:pt x="16539" y="2423"/>
                  </a:cubicBezTo>
                  <a:cubicBezTo>
                    <a:pt x="16702" y="2631"/>
                    <a:pt x="16855" y="2769"/>
                    <a:pt x="17018" y="2977"/>
                  </a:cubicBezTo>
                  <a:cubicBezTo>
                    <a:pt x="17181" y="3185"/>
                    <a:pt x="17354" y="3462"/>
                    <a:pt x="17521" y="3669"/>
                  </a:cubicBezTo>
                  <a:cubicBezTo>
                    <a:pt x="17688" y="3877"/>
                    <a:pt x="17849" y="4015"/>
                    <a:pt x="18078" y="4362"/>
                  </a:cubicBezTo>
                  <a:cubicBezTo>
                    <a:pt x="18307" y="4708"/>
                    <a:pt x="18604" y="5262"/>
                    <a:pt x="18829" y="5677"/>
                  </a:cubicBezTo>
                  <a:cubicBezTo>
                    <a:pt x="19054" y="6092"/>
                    <a:pt x="19207" y="6369"/>
                    <a:pt x="19419" y="6715"/>
                  </a:cubicBezTo>
                  <a:cubicBezTo>
                    <a:pt x="19632" y="7062"/>
                    <a:pt x="19904" y="7477"/>
                    <a:pt x="20100" y="7823"/>
                  </a:cubicBezTo>
                  <a:cubicBezTo>
                    <a:pt x="20296" y="8169"/>
                    <a:pt x="20416" y="8446"/>
                    <a:pt x="20595" y="8792"/>
                  </a:cubicBezTo>
                  <a:cubicBezTo>
                    <a:pt x="20775" y="9138"/>
                    <a:pt x="21014" y="9554"/>
                    <a:pt x="21192" y="9900"/>
                  </a:cubicBezTo>
                  <a:cubicBezTo>
                    <a:pt x="21369" y="10246"/>
                    <a:pt x="21484" y="10523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678639" y="2230831"/>
              <a:ext cx="254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08"/>
                    <a:pt x="7200" y="9415"/>
                    <a:pt x="10800" y="13015"/>
                  </a:cubicBezTo>
                  <a:cubicBezTo>
                    <a:pt x="14400" y="16615"/>
                    <a:pt x="180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682311" y="2180099"/>
              <a:ext cx="202923" cy="36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51" fill="norm" stroke="1" extrusionOk="0">
                  <a:moveTo>
                    <a:pt x="276" y="9201"/>
                  </a:moveTo>
                  <a:cubicBezTo>
                    <a:pt x="58" y="7237"/>
                    <a:pt x="-160" y="5274"/>
                    <a:pt x="167" y="3678"/>
                  </a:cubicBezTo>
                  <a:cubicBezTo>
                    <a:pt x="495" y="2083"/>
                    <a:pt x="1367" y="856"/>
                    <a:pt x="3331" y="303"/>
                  </a:cubicBezTo>
                  <a:cubicBezTo>
                    <a:pt x="5295" y="-249"/>
                    <a:pt x="8349" y="-126"/>
                    <a:pt x="11404" y="1346"/>
                  </a:cubicBezTo>
                  <a:cubicBezTo>
                    <a:pt x="14458" y="2819"/>
                    <a:pt x="17513" y="5642"/>
                    <a:pt x="19258" y="8281"/>
                  </a:cubicBezTo>
                  <a:cubicBezTo>
                    <a:pt x="21004" y="10919"/>
                    <a:pt x="21440" y="13374"/>
                    <a:pt x="20240" y="15337"/>
                  </a:cubicBezTo>
                  <a:cubicBezTo>
                    <a:pt x="19040" y="17301"/>
                    <a:pt x="16204" y="18774"/>
                    <a:pt x="13585" y="19694"/>
                  </a:cubicBezTo>
                  <a:cubicBezTo>
                    <a:pt x="10967" y="20615"/>
                    <a:pt x="8567" y="20983"/>
                    <a:pt x="6167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96139" y="2345131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996139" y="2434031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247272" y="2168777"/>
              <a:ext cx="104468" cy="390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27" fill="norm" stroke="1" extrusionOk="0">
                  <a:moveTo>
                    <a:pt x="21321" y="2011"/>
                  </a:moveTo>
                  <a:cubicBezTo>
                    <a:pt x="17865" y="1315"/>
                    <a:pt x="14409" y="618"/>
                    <a:pt x="10953" y="269"/>
                  </a:cubicBezTo>
                  <a:cubicBezTo>
                    <a:pt x="7497" y="-79"/>
                    <a:pt x="4041" y="-79"/>
                    <a:pt x="2097" y="211"/>
                  </a:cubicBezTo>
                  <a:cubicBezTo>
                    <a:pt x="153" y="502"/>
                    <a:pt x="-279" y="1082"/>
                    <a:pt x="153" y="1953"/>
                  </a:cubicBezTo>
                  <a:cubicBezTo>
                    <a:pt x="585" y="2824"/>
                    <a:pt x="1881" y="3986"/>
                    <a:pt x="3825" y="5089"/>
                  </a:cubicBezTo>
                  <a:cubicBezTo>
                    <a:pt x="5769" y="6192"/>
                    <a:pt x="8361" y="7237"/>
                    <a:pt x="9441" y="8340"/>
                  </a:cubicBezTo>
                  <a:cubicBezTo>
                    <a:pt x="10521" y="9444"/>
                    <a:pt x="10089" y="10605"/>
                    <a:pt x="7929" y="11244"/>
                  </a:cubicBezTo>
                  <a:cubicBezTo>
                    <a:pt x="5769" y="11882"/>
                    <a:pt x="1881" y="11998"/>
                    <a:pt x="1017" y="12115"/>
                  </a:cubicBezTo>
                  <a:cubicBezTo>
                    <a:pt x="153" y="12231"/>
                    <a:pt x="2313" y="12347"/>
                    <a:pt x="3393" y="12753"/>
                  </a:cubicBezTo>
                  <a:cubicBezTo>
                    <a:pt x="4473" y="13160"/>
                    <a:pt x="4473" y="13856"/>
                    <a:pt x="3825" y="14960"/>
                  </a:cubicBezTo>
                  <a:cubicBezTo>
                    <a:pt x="3177" y="16063"/>
                    <a:pt x="1881" y="17573"/>
                    <a:pt x="1233" y="18734"/>
                  </a:cubicBezTo>
                  <a:cubicBezTo>
                    <a:pt x="585" y="19895"/>
                    <a:pt x="585" y="20708"/>
                    <a:pt x="1881" y="21115"/>
                  </a:cubicBezTo>
                  <a:cubicBezTo>
                    <a:pt x="3177" y="21521"/>
                    <a:pt x="5769" y="21521"/>
                    <a:pt x="8793" y="21173"/>
                  </a:cubicBezTo>
                  <a:cubicBezTo>
                    <a:pt x="11817" y="20824"/>
                    <a:pt x="15273" y="20127"/>
                    <a:pt x="18729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377139" y="2313381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4364"/>
                    <a:pt x="11400" y="8727"/>
                    <a:pt x="15000" y="12327"/>
                  </a:cubicBezTo>
                  <a:cubicBezTo>
                    <a:pt x="18600" y="15927"/>
                    <a:pt x="20100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446989" y="2249881"/>
              <a:ext cx="889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89"/>
                    <a:pt x="16457" y="379"/>
                    <a:pt x="13629" y="2084"/>
                  </a:cubicBezTo>
                  <a:cubicBezTo>
                    <a:pt x="10800" y="3789"/>
                    <a:pt x="7714" y="7011"/>
                    <a:pt x="5400" y="10516"/>
                  </a:cubicBezTo>
                  <a:cubicBezTo>
                    <a:pt x="3086" y="14021"/>
                    <a:pt x="1543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573989" y="2402281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720039" y="2465781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986739" y="2453081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2272489" y="2205431"/>
              <a:ext cx="1905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00"/>
                    <a:pt x="9600" y="7800"/>
                    <a:pt x="13200" y="11400"/>
                  </a:cubicBezTo>
                  <a:cubicBezTo>
                    <a:pt x="16800" y="15000"/>
                    <a:pt x="19200" y="18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2355106" y="2135581"/>
              <a:ext cx="158684" cy="392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05" fill="norm" stroke="1" extrusionOk="0">
                  <a:moveTo>
                    <a:pt x="21307" y="0"/>
                  </a:moveTo>
                  <a:cubicBezTo>
                    <a:pt x="17896" y="2426"/>
                    <a:pt x="14486" y="4851"/>
                    <a:pt x="11075" y="7912"/>
                  </a:cubicBezTo>
                  <a:cubicBezTo>
                    <a:pt x="7665" y="10973"/>
                    <a:pt x="4254" y="14670"/>
                    <a:pt x="2265" y="17095"/>
                  </a:cubicBezTo>
                  <a:cubicBezTo>
                    <a:pt x="275" y="19521"/>
                    <a:pt x="-293" y="20676"/>
                    <a:pt x="133" y="21138"/>
                  </a:cubicBezTo>
                  <a:cubicBezTo>
                    <a:pt x="560" y="21600"/>
                    <a:pt x="1981" y="21369"/>
                    <a:pt x="3402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2523044" y="2358778"/>
              <a:ext cx="117746" cy="134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49" fill="norm" stroke="1" extrusionOk="0">
                  <a:moveTo>
                    <a:pt x="4099" y="4912"/>
                  </a:moveTo>
                  <a:cubicBezTo>
                    <a:pt x="2942" y="9299"/>
                    <a:pt x="1785" y="13686"/>
                    <a:pt x="1013" y="16724"/>
                  </a:cubicBezTo>
                  <a:cubicBezTo>
                    <a:pt x="242" y="19761"/>
                    <a:pt x="-144" y="21449"/>
                    <a:pt x="49" y="21449"/>
                  </a:cubicBezTo>
                  <a:cubicBezTo>
                    <a:pt x="242" y="21449"/>
                    <a:pt x="1013" y="19761"/>
                    <a:pt x="2556" y="16218"/>
                  </a:cubicBezTo>
                  <a:cubicBezTo>
                    <a:pt x="4099" y="12674"/>
                    <a:pt x="6413" y="7274"/>
                    <a:pt x="8727" y="4068"/>
                  </a:cubicBezTo>
                  <a:cubicBezTo>
                    <a:pt x="11042" y="861"/>
                    <a:pt x="13356" y="-151"/>
                    <a:pt x="15092" y="18"/>
                  </a:cubicBezTo>
                  <a:cubicBezTo>
                    <a:pt x="16827" y="186"/>
                    <a:pt x="17985" y="1536"/>
                    <a:pt x="18949" y="5249"/>
                  </a:cubicBezTo>
                  <a:cubicBezTo>
                    <a:pt x="19913" y="8961"/>
                    <a:pt x="20685" y="15036"/>
                    <a:pt x="21456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2729689" y="2112298"/>
              <a:ext cx="96309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600" fill="norm" stroke="1" extrusionOk="0">
                  <a:moveTo>
                    <a:pt x="0" y="748"/>
                  </a:moveTo>
                  <a:cubicBezTo>
                    <a:pt x="1379" y="374"/>
                    <a:pt x="2757" y="0"/>
                    <a:pt x="4136" y="0"/>
                  </a:cubicBezTo>
                  <a:cubicBezTo>
                    <a:pt x="5515" y="0"/>
                    <a:pt x="6894" y="374"/>
                    <a:pt x="8272" y="1262"/>
                  </a:cubicBezTo>
                  <a:cubicBezTo>
                    <a:pt x="9651" y="2151"/>
                    <a:pt x="11030" y="3553"/>
                    <a:pt x="10111" y="4769"/>
                  </a:cubicBezTo>
                  <a:cubicBezTo>
                    <a:pt x="9191" y="5984"/>
                    <a:pt x="5974" y="7013"/>
                    <a:pt x="5055" y="7995"/>
                  </a:cubicBezTo>
                  <a:cubicBezTo>
                    <a:pt x="4136" y="8977"/>
                    <a:pt x="5515" y="9912"/>
                    <a:pt x="8732" y="11501"/>
                  </a:cubicBezTo>
                  <a:cubicBezTo>
                    <a:pt x="11949" y="13091"/>
                    <a:pt x="17004" y="15335"/>
                    <a:pt x="19302" y="17065"/>
                  </a:cubicBezTo>
                  <a:cubicBezTo>
                    <a:pt x="21600" y="18795"/>
                    <a:pt x="21140" y="20010"/>
                    <a:pt x="19762" y="20712"/>
                  </a:cubicBezTo>
                  <a:cubicBezTo>
                    <a:pt x="18383" y="21413"/>
                    <a:pt x="16085" y="21600"/>
                    <a:pt x="13557" y="21600"/>
                  </a:cubicBezTo>
                  <a:cubicBezTo>
                    <a:pt x="11030" y="21600"/>
                    <a:pt x="8272" y="21413"/>
                    <a:pt x="5515" y="21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3061590" y="2300681"/>
              <a:ext cx="3094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764" y="21600"/>
                  </a:moveTo>
                  <a:cubicBezTo>
                    <a:pt x="323" y="19309"/>
                    <a:pt x="-118" y="17018"/>
                    <a:pt x="29" y="15055"/>
                  </a:cubicBezTo>
                  <a:cubicBezTo>
                    <a:pt x="176" y="13091"/>
                    <a:pt x="911" y="11455"/>
                    <a:pt x="2013" y="10145"/>
                  </a:cubicBezTo>
                  <a:cubicBezTo>
                    <a:pt x="3115" y="8836"/>
                    <a:pt x="4584" y="7855"/>
                    <a:pt x="5686" y="8836"/>
                  </a:cubicBezTo>
                  <a:cubicBezTo>
                    <a:pt x="6788" y="9818"/>
                    <a:pt x="7523" y="12764"/>
                    <a:pt x="8111" y="15055"/>
                  </a:cubicBezTo>
                  <a:cubicBezTo>
                    <a:pt x="8698" y="17345"/>
                    <a:pt x="9139" y="18982"/>
                    <a:pt x="10535" y="18655"/>
                  </a:cubicBezTo>
                  <a:cubicBezTo>
                    <a:pt x="11931" y="18327"/>
                    <a:pt x="14282" y="16036"/>
                    <a:pt x="16266" y="12600"/>
                  </a:cubicBezTo>
                  <a:cubicBezTo>
                    <a:pt x="18249" y="9164"/>
                    <a:pt x="19866" y="4582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3123389" y="2173681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3104339" y="2072081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3186889" y="2205431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3199589" y="2078431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261010" y="1908505"/>
              <a:ext cx="160325" cy="367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07" fill="norm" stroke="1" extrusionOk="0">
                  <a:moveTo>
                    <a:pt x="12057" y="15376"/>
                  </a:moveTo>
                  <a:cubicBezTo>
                    <a:pt x="10654" y="14762"/>
                    <a:pt x="9252" y="14148"/>
                    <a:pt x="7849" y="13842"/>
                  </a:cubicBezTo>
                  <a:cubicBezTo>
                    <a:pt x="6446" y="13535"/>
                    <a:pt x="5044" y="13535"/>
                    <a:pt x="3641" y="14517"/>
                  </a:cubicBezTo>
                  <a:cubicBezTo>
                    <a:pt x="2239" y="15498"/>
                    <a:pt x="836" y="17462"/>
                    <a:pt x="275" y="18751"/>
                  </a:cubicBezTo>
                  <a:cubicBezTo>
                    <a:pt x="-286" y="20039"/>
                    <a:pt x="-5" y="20653"/>
                    <a:pt x="1257" y="21021"/>
                  </a:cubicBezTo>
                  <a:cubicBezTo>
                    <a:pt x="2519" y="21389"/>
                    <a:pt x="4763" y="21512"/>
                    <a:pt x="7288" y="20714"/>
                  </a:cubicBezTo>
                  <a:cubicBezTo>
                    <a:pt x="9813" y="19917"/>
                    <a:pt x="12618" y="18198"/>
                    <a:pt x="14862" y="15560"/>
                  </a:cubicBezTo>
                  <a:cubicBezTo>
                    <a:pt x="17106" y="12921"/>
                    <a:pt x="18789" y="9362"/>
                    <a:pt x="19771" y="7153"/>
                  </a:cubicBezTo>
                  <a:cubicBezTo>
                    <a:pt x="20753" y="4944"/>
                    <a:pt x="21033" y="4085"/>
                    <a:pt x="21174" y="3103"/>
                  </a:cubicBezTo>
                  <a:cubicBezTo>
                    <a:pt x="21314" y="2121"/>
                    <a:pt x="21314" y="1017"/>
                    <a:pt x="20613" y="464"/>
                  </a:cubicBezTo>
                  <a:cubicBezTo>
                    <a:pt x="19911" y="-88"/>
                    <a:pt x="18509" y="-88"/>
                    <a:pt x="17387" y="157"/>
                  </a:cubicBezTo>
                  <a:cubicBezTo>
                    <a:pt x="16265" y="403"/>
                    <a:pt x="15423" y="894"/>
                    <a:pt x="14722" y="3164"/>
                  </a:cubicBezTo>
                  <a:cubicBezTo>
                    <a:pt x="14020" y="5435"/>
                    <a:pt x="13459" y="9485"/>
                    <a:pt x="13600" y="12246"/>
                  </a:cubicBezTo>
                  <a:cubicBezTo>
                    <a:pt x="13740" y="15007"/>
                    <a:pt x="14582" y="16480"/>
                    <a:pt x="15423" y="17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834589" y="2122881"/>
              <a:ext cx="2730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12" y="1953"/>
                    <a:pt x="5023" y="3905"/>
                    <a:pt x="7535" y="6346"/>
                  </a:cubicBezTo>
                  <a:cubicBezTo>
                    <a:pt x="10047" y="8786"/>
                    <a:pt x="12558" y="11715"/>
                    <a:pt x="14902" y="14339"/>
                  </a:cubicBezTo>
                  <a:cubicBezTo>
                    <a:pt x="17247" y="16963"/>
                    <a:pt x="19423" y="192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821889" y="2078431"/>
              <a:ext cx="30480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978"/>
                    <a:pt x="18600" y="1956"/>
                    <a:pt x="16950" y="3556"/>
                  </a:cubicBezTo>
                  <a:cubicBezTo>
                    <a:pt x="15300" y="5156"/>
                    <a:pt x="13500" y="7378"/>
                    <a:pt x="11100" y="10044"/>
                  </a:cubicBezTo>
                  <a:cubicBezTo>
                    <a:pt x="8700" y="12711"/>
                    <a:pt x="5700" y="15822"/>
                    <a:pt x="3750" y="17822"/>
                  </a:cubicBezTo>
                  <a:cubicBezTo>
                    <a:pt x="1800" y="19822"/>
                    <a:pt x="900" y="20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7634226" y="2254658"/>
              <a:ext cx="196455" cy="329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312" fill="norm" stroke="1" extrusionOk="0">
                  <a:moveTo>
                    <a:pt x="16120" y="4203"/>
                  </a:moveTo>
                  <a:cubicBezTo>
                    <a:pt x="16120" y="3519"/>
                    <a:pt x="16120" y="2836"/>
                    <a:pt x="16006" y="2084"/>
                  </a:cubicBezTo>
                  <a:cubicBezTo>
                    <a:pt x="15892" y="1332"/>
                    <a:pt x="15665" y="512"/>
                    <a:pt x="14869" y="170"/>
                  </a:cubicBezTo>
                  <a:cubicBezTo>
                    <a:pt x="14073" y="-172"/>
                    <a:pt x="12709" y="-35"/>
                    <a:pt x="10663" y="922"/>
                  </a:cubicBezTo>
                  <a:cubicBezTo>
                    <a:pt x="8616" y="1879"/>
                    <a:pt x="5888" y="3656"/>
                    <a:pt x="3842" y="6117"/>
                  </a:cubicBezTo>
                  <a:cubicBezTo>
                    <a:pt x="1795" y="8577"/>
                    <a:pt x="431" y="11722"/>
                    <a:pt x="90" y="14114"/>
                  </a:cubicBezTo>
                  <a:cubicBezTo>
                    <a:pt x="-251" y="16506"/>
                    <a:pt x="431" y="18147"/>
                    <a:pt x="1227" y="19241"/>
                  </a:cubicBezTo>
                  <a:cubicBezTo>
                    <a:pt x="2023" y="20334"/>
                    <a:pt x="2932" y="20881"/>
                    <a:pt x="4069" y="21155"/>
                  </a:cubicBezTo>
                  <a:cubicBezTo>
                    <a:pt x="5206" y="21428"/>
                    <a:pt x="6570" y="21428"/>
                    <a:pt x="8844" y="20471"/>
                  </a:cubicBezTo>
                  <a:cubicBezTo>
                    <a:pt x="11117" y="19514"/>
                    <a:pt x="14301" y="17600"/>
                    <a:pt x="16574" y="14798"/>
                  </a:cubicBezTo>
                  <a:cubicBezTo>
                    <a:pt x="18848" y="11995"/>
                    <a:pt x="20212" y="8304"/>
                    <a:pt x="20781" y="6117"/>
                  </a:cubicBezTo>
                  <a:cubicBezTo>
                    <a:pt x="21349" y="3929"/>
                    <a:pt x="21122" y="3246"/>
                    <a:pt x="20440" y="2904"/>
                  </a:cubicBezTo>
                  <a:cubicBezTo>
                    <a:pt x="19757" y="2562"/>
                    <a:pt x="18621" y="2562"/>
                    <a:pt x="16915" y="3177"/>
                  </a:cubicBezTo>
                  <a:cubicBezTo>
                    <a:pt x="15210" y="3793"/>
                    <a:pt x="12936" y="5023"/>
                    <a:pt x="11686" y="5980"/>
                  </a:cubicBezTo>
                  <a:cubicBezTo>
                    <a:pt x="10435" y="6937"/>
                    <a:pt x="10208" y="7620"/>
                    <a:pt x="9981" y="8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7733489" y="2434031"/>
              <a:ext cx="127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2215"/>
                    <a:pt x="6480" y="4431"/>
                    <a:pt x="10080" y="8031"/>
                  </a:cubicBezTo>
                  <a:cubicBezTo>
                    <a:pt x="13680" y="11631"/>
                    <a:pt x="17640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7930339" y="2313381"/>
              <a:ext cx="4399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5891" y="0"/>
                  </a:moveTo>
                  <a:cubicBezTo>
                    <a:pt x="11782" y="2009"/>
                    <a:pt x="17673" y="4019"/>
                    <a:pt x="19636" y="7116"/>
                  </a:cubicBezTo>
                  <a:cubicBezTo>
                    <a:pt x="21600" y="10214"/>
                    <a:pt x="19636" y="14400"/>
                    <a:pt x="15709" y="16995"/>
                  </a:cubicBezTo>
                  <a:cubicBezTo>
                    <a:pt x="11782" y="19591"/>
                    <a:pt x="5891" y="20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7497453" y="2294331"/>
              <a:ext cx="7728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600" fill="norm" stroke="1" extrusionOk="0">
                  <a:moveTo>
                    <a:pt x="20755" y="0"/>
                  </a:moveTo>
                  <a:cubicBezTo>
                    <a:pt x="17913" y="131"/>
                    <a:pt x="15071" y="262"/>
                    <a:pt x="11376" y="2291"/>
                  </a:cubicBezTo>
                  <a:cubicBezTo>
                    <a:pt x="7681" y="4320"/>
                    <a:pt x="3134" y="8247"/>
                    <a:pt x="1144" y="11520"/>
                  </a:cubicBezTo>
                  <a:cubicBezTo>
                    <a:pt x="-845" y="14793"/>
                    <a:pt x="-277" y="17411"/>
                    <a:pt x="3134" y="18982"/>
                  </a:cubicBezTo>
                  <a:cubicBezTo>
                    <a:pt x="6544" y="20553"/>
                    <a:pt x="12797" y="21076"/>
                    <a:pt x="19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8457389" y="2294331"/>
              <a:ext cx="44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533"/>
                    <a:pt x="11314" y="9067"/>
                    <a:pt x="7714" y="12667"/>
                  </a:cubicBezTo>
                  <a:cubicBezTo>
                    <a:pt x="4114" y="16267"/>
                    <a:pt x="2057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8457389" y="2199081"/>
              <a:ext cx="222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280"/>
                    <a:pt x="2880" y="12960"/>
                    <a:pt x="6480" y="9360"/>
                  </a:cubicBezTo>
                  <a:cubicBezTo>
                    <a:pt x="10080" y="5760"/>
                    <a:pt x="1584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8470089" y="2389581"/>
              <a:ext cx="177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5000"/>
                    <a:pt x="11314" y="8400"/>
                    <a:pt x="14914" y="4800"/>
                  </a:cubicBezTo>
                  <a:cubicBezTo>
                    <a:pt x="18514" y="1200"/>
                    <a:pt x="20057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597089" y="2541981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600528" y="2535631"/>
              <a:ext cx="11086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21345" y="0"/>
                  </a:moveTo>
                  <a:cubicBezTo>
                    <a:pt x="16454" y="3273"/>
                    <a:pt x="11564" y="6545"/>
                    <a:pt x="8100" y="9382"/>
                  </a:cubicBezTo>
                  <a:cubicBezTo>
                    <a:pt x="4636" y="12218"/>
                    <a:pt x="2598" y="14618"/>
                    <a:pt x="1375" y="16582"/>
                  </a:cubicBezTo>
                  <a:cubicBezTo>
                    <a:pt x="153" y="18545"/>
                    <a:pt x="-255" y="20073"/>
                    <a:pt x="153" y="20836"/>
                  </a:cubicBezTo>
                  <a:cubicBezTo>
                    <a:pt x="560" y="21600"/>
                    <a:pt x="1783" y="21600"/>
                    <a:pt x="30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8814698" y="2215847"/>
              <a:ext cx="144342" cy="36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85" fill="norm" stroke="1" extrusionOk="0">
                  <a:moveTo>
                    <a:pt x="21347" y="1258"/>
                  </a:moveTo>
                  <a:cubicBezTo>
                    <a:pt x="20095" y="759"/>
                    <a:pt x="18843" y="260"/>
                    <a:pt x="17434" y="72"/>
                  </a:cubicBezTo>
                  <a:cubicBezTo>
                    <a:pt x="16025" y="-115"/>
                    <a:pt x="14460" y="10"/>
                    <a:pt x="12112" y="1071"/>
                  </a:cubicBezTo>
                  <a:cubicBezTo>
                    <a:pt x="9764" y="2132"/>
                    <a:pt x="6634" y="4130"/>
                    <a:pt x="4286" y="6877"/>
                  </a:cubicBezTo>
                  <a:cubicBezTo>
                    <a:pt x="1938" y="9624"/>
                    <a:pt x="373" y="13120"/>
                    <a:pt x="60" y="15679"/>
                  </a:cubicBezTo>
                  <a:cubicBezTo>
                    <a:pt x="-253" y="18239"/>
                    <a:pt x="686" y="19862"/>
                    <a:pt x="2095" y="20673"/>
                  </a:cubicBezTo>
                  <a:cubicBezTo>
                    <a:pt x="3504" y="21485"/>
                    <a:pt x="5382" y="21485"/>
                    <a:pt x="726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8918998" y="2287981"/>
              <a:ext cx="19879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1354" y="0"/>
                  </a:moveTo>
                  <a:cubicBezTo>
                    <a:pt x="18626" y="3703"/>
                    <a:pt x="15897" y="7406"/>
                    <a:pt x="13510" y="10491"/>
                  </a:cubicBezTo>
                  <a:cubicBezTo>
                    <a:pt x="11122" y="13577"/>
                    <a:pt x="9076" y="16046"/>
                    <a:pt x="7485" y="17383"/>
                  </a:cubicBezTo>
                  <a:cubicBezTo>
                    <a:pt x="5893" y="18720"/>
                    <a:pt x="4756" y="18926"/>
                    <a:pt x="3619" y="18720"/>
                  </a:cubicBezTo>
                  <a:cubicBezTo>
                    <a:pt x="2482" y="18514"/>
                    <a:pt x="1346" y="17897"/>
                    <a:pt x="663" y="16766"/>
                  </a:cubicBezTo>
                  <a:cubicBezTo>
                    <a:pt x="-19" y="15634"/>
                    <a:pt x="-246" y="13989"/>
                    <a:pt x="322" y="13166"/>
                  </a:cubicBezTo>
                  <a:cubicBezTo>
                    <a:pt x="891" y="12343"/>
                    <a:pt x="2255" y="12343"/>
                    <a:pt x="5325" y="13886"/>
                  </a:cubicBezTo>
                  <a:cubicBezTo>
                    <a:pt x="8394" y="15429"/>
                    <a:pt x="13169" y="18514"/>
                    <a:pt x="17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9168589" y="2205431"/>
              <a:ext cx="44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290"/>
                    <a:pt x="21600" y="10580"/>
                    <a:pt x="18000" y="14180"/>
                  </a:cubicBezTo>
                  <a:cubicBezTo>
                    <a:pt x="14400" y="17780"/>
                    <a:pt x="7200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8660589" y="1879331"/>
              <a:ext cx="139701" cy="21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21202"/>
                  </a:moveTo>
                  <a:cubicBezTo>
                    <a:pt x="1309" y="18116"/>
                    <a:pt x="2618" y="15031"/>
                    <a:pt x="4582" y="11842"/>
                  </a:cubicBezTo>
                  <a:cubicBezTo>
                    <a:pt x="6545" y="8653"/>
                    <a:pt x="9164" y="5362"/>
                    <a:pt x="11291" y="3099"/>
                  </a:cubicBezTo>
                  <a:cubicBezTo>
                    <a:pt x="13418" y="836"/>
                    <a:pt x="15055" y="-398"/>
                    <a:pt x="16364" y="116"/>
                  </a:cubicBezTo>
                  <a:cubicBezTo>
                    <a:pt x="17673" y="631"/>
                    <a:pt x="18655" y="2893"/>
                    <a:pt x="19473" y="5979"/>
                  </a:cubicBezTo>
                  <a:cubicBezTo>
                    <a:pt x="20291" y="9065"/>
                    <a:pt x="20945" y="12973"/>
                    <a:pt x="21600" y="16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9619439" y="2364181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4400"/>
                    <a:pt x="9000" y="7200"/>
                    <a:pt x="12600" y="3600"/>
                  </a:cubicBezTo>
                  <a:cubicBezTo>
                    <a:pt x="16200" y="0"/>
                    <a:pt x="189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9619439" y="2427681"/>
              <a:ext cx="139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5840"/>
                    <a:pt x="10473" y="10080"/>
                    <a:pt x="14073" y="6480"/>
                  </a:cubicBezTo>
                  <a:cubicBezTo>
                    <a:pt x="17673" y="2880"/>
                    <a:pt x="1963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9998778" y="2082664"/>
              <a:ext cx="129014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600" fill="norm" stroke="1" extrusionOk="0">
                  <a:moveTo>
                    <a:pt x="265" y="4506"/>
                  </a:moveTo>
                  <a:cubicBezTo>
                    <a:pt x="-73" y="3445"/>
                    <a:pt x="-410" y="2385"/>
                    <a:pt x="1446" y="1524"/>
                  </a:cubicBezTo>
                  <a:cubicBezTo>
                    <a:pt x="3303" y="663"/>
                    <a:pt x="7353" y="0"/>
                    <a:pt x="11065" y="0"/>
                  </a:cubicBezTo>
                  <a:cubicBezTo>
                    <a:pt x="14778" y="0"/>
                    <a:pt x="18153" y="663"/>
                    <a:pt x="19671" y="2584"/>
                  </a:cubicBezTo>
                  <a:cubicBezTo>
                    <a:pt x="21190" y="4506"/>
                    <a:pt x="20853" y="7686"/>
                    <a:pt x="18153" y="10535"/>
                  </a:cubicBezTo>
                  <a:cubicBezTo>
                    <a:pt x="15453" y="13384"/>
                    <a:pt x="10390" y="15902"/>
                    <a:pt x="7859" y="17492"/>
                  </a:cubicBezTo>
                  <a:cubicBezTo>
                    <a:pt x="5327" y="19082"/>
                    <a:pt x="5327" y="19745"/>
                    <a:pt x="5834" y="20275"/>
                  </a:cubicBezTo>
                  <a:cubicBezTo>
                    <a:pt x="6340" y="20805"/>
                    <a:pt x="7353" y="21202"/>
                    <a:pt x="83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0040656" y="2580081"/>
              <a:ext cx="1693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7486"/>
                    <a:pt x="0" y="13371"/>
                    <a:pt x="0" y="9771"/>
                  </a:cubicBezTo>
                  <a:cubicBezTo>
                    <a:pt x="0" y="6171"/>
                    <a:pt x="108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35559" y="3522230"/>
              <a:ext cx="183257" cy="39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316" fill="norm" stroke="1" extrusionOk="0">
                  <a:moveTo>
                    <a:pt x="571" y="1595"/>
                  </a:moveTo>
                  <a:cubicBezTo>
                    <a:pt x="2998" y="1940"/>
                    <a:pt x="5425" y="2285"/>
                    <a:pt x="8580" y="2112"/>
                  </a:cubicBezTo>
                  <a:cubicBezTo>
                    <a:pt x="11735" y="1940"/>
                    <a:pt x="15618" y="1251"/>
                    <a:pt x="18045" y="734"/>
                  </a:cubicBezTo>
                  <a:cubicBezTo>
                    <a:pt x="20472" y="217"/>
                    <a:pt x="21443" y="-128"/>
                    <a:pt x="20836" y="44"/>
                  </a:cubicBezTo>
                  <a:cubicBezTo>
                    <a:pt x="20230" y="217"/>
                    <a:pt x="18045" y="906"/>
                    <a:pt x="15133" y="2170"/>
                  </a:cubicBezTo>
                  <a:cubicBezTo>
                    <a:pt x="12221" y="3434"/>
                    <a:pt x="8580" y="5272"/>
                    <a:pt x="6639" y="6536"/>
                  </a:cubicBezTo>
                  <a:cubicBezTo>
                    <a:pt x="4697" y="7800"/>
                    <a:pt x="4454" y="8489"/>
                    <a:pt x="5182" y="9006"/>
                  </a:cubicBezTo>
                  <a:cubicBezTo>
                    <a:pt x="5910" y="9523"/>
                    <a:pt x="7609" y="9868"/>
                    <a:pt x="8459" y="10385"/>
                  </a:cubicBezTo>
                  <a:cubicBezTo>
                    <a:pt x="9308" y="10902"/>
                    <a:pt x="9308" y="11591"/>
                    <a:pt x="8095" y="12740"/>
                  </a:cubicBezTo>
                  <a:cubicBezTo>
                    <a:pt x="6881" y="13889"/>
                    <a:pt x="4454" y="15498"/>
                    <a:pt x="2877" y="16589"/>
                  </a:cubicBezTo>
                  <a:cubicBezTo>
                    <a:pt x="1299" y="17681"/>
                    <a:pt x="571" y="18255"/>
                    <a:pt x="207" y="18944"/>
                  </a:cubicBezTo>
                  <a:cubicBezTo>
                    <a:pt x="-157" y="19634"/>
                    <a:pt x="-157" y="20438"/>
                    <a:pt x="1178" y="20898"/>
                  </a:cubicBezTo>
                  <a:cubicBezTo>
                    <a:pt x="2513" y="21357"/>
                    <a:pt x="5182" y="21472"/>
                    <a:pt x="8459" y="21070"/>
                  </a:cubicBezTo>
                  <a:cubicBezTo>
                    <a:pt x="11735" y="20668"/>
                    <a:pt x="15618" y="19749"/>
                    <a:pt x="19501" y="18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830989" y="3706989"/>
              <a:ext cx="228651" cy="14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24" fill="norm" stroke="1" extrusionOk="0">
                  <a:moveTo>
                    <a:pt x="600" y="8254"/>
                  </a:moveTo>
                  <a:cubicBezTo>
                    <a:pt x="203" y="5997"/>
                    <a:pt x="-193" y="3741"/>
                    <a:pt x="104" y="2290"/>
                  </a:cubicBezTo>
                  <a:cubicBezTo>
                    <a:pt x="401" y="839"/>
                    <a:pt x="1392" y="194"/>
                    <a:pt x="2482" y="33"/>
                  </a:cubicBezTo>
                  <a:cubicBezTo>
                    <a:pt x="3572" y="-128"/>
                    <a:pt x="4761" y="194"/>
                    <a:pt x="5752" y="3418"/>
                  </a:cubicBezTo>
                  <a:cubicBezTo>
                    <a:pt x="6743" y="6642"/>
                    <a:pt x="7535" y="12768"/>
                    <a:pt x="7535" y="16475"/>
                  </a:cubicBezTo>
                  <a:cubicBezTo>
                    <a:pt x="7535" y="20182"/>
                    <a:pt x="6743" y="21472"/>
                    <a:pt x="6049" y="21311"/>
                  </a:cubicBezTo>
                  <a:cubicBezTo>
                    <a:pt x="5356" y="21150"/>
                    <a:pt x="4761" y="19538"/>
                    <a:pt x="4959" y="17281"/>
                  </a:cubicBezTo>
                  <a:cubicBezTo>
                    <a:pt x="5157" y="15024"/>
                    <a:pt x="6148" y="12123"/>
                    <a:pt x="7238" y="9705"/>
                  </a:cubicBezTo>
                  <a:cubicBezTo>
                    <a:pt x="8328" y="7287"/>
                    <a:pt x="9517" y="5353"/>
                    <a:pt x="10805" y="3579"/>
                  </a:cubicBezTo>
                  <a:cubicBezTo>
                    <a:pt x="12093" y="1806"/>
                    <a:pt x="13480" y="194"/>
                    <a:pt x="13877" y="678"/>
                  </a:cubicBezTo>
                  <a:cubicBezTo>
                    <a:pt x="14273" y="1162"/>
                    <a:pt x="13679" y="3741"/>
                    <a:pt x="13480" y="5836"/>
                  </a:cubicBezTo>
                  <a:cubicBezTo>
                    <a:pt x="13282" y="7932"/>
                    <a:pt x="13480" y="9544"/>
                    <a:pt x="14868" y="10833"/>
                  </a:cubicBezTo>
                  <a:cubicBezTo>
                    <a:pt x="16255" y="12123"/>
                    <a:pt x="18831" y="13090"/>
                    <a:pt x="21407" y="14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00016" y="3881831"/>
              <a:ext cx="465974" cy="12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86" fill="norm" stroke="1" extrusionOk="0">
                  <a:moveTo>
                    <a:pt x="1284" y="20868"/>
                  </a:moveTo>
                  <a:cubicBezTo>
                    <a:pt x="698" y="21234"/>
                    <a:pt x="111" y="21600"/>
                    <a:pt x="14" y="21234"/>
                  </a:cubicBezTo>
                  <a:cubicBezTo>
                    <a:pt x="-84" y="20868"/>
                    <a:pt x="307" y="19769"/>
                    <a:pt x="1773" y="17939"/>
                  </a:cubicBezTo>
                  <a:cubicBezTo>
                    <a:pt x="3239" y="16108"/>
                    <a:pt x="5780" y="13546"/>
                    <a:pt x="9250" y="10434"/>
                  </a:cubicBezTo>
                  <a:cubicBezTo>
                    <a:pt x="12720" y="7322"/>
                    <a:pt x="17118" y="3661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51931" y="3964381"/>
              <a:ext cx="168009" cy="5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021" fill="norm" stroke="1" extrusionOk="0">
                  <a:moveTo>
                    <a:pt x="5966" y="13886"/>
                  </a:moveTo>
                  <a:cubicBezTo>
                    <a:pt x="3299" y="16971"/>
                    <a:pt x="633" y="20057"/>
                    <a:pt x="99" y="20829"/>
                  </a:cubicBezTo>
                  <a:cubicBezTo>
                    <a:pt x="-434" y="21600"/>
                    <a:pt x="1166" y="20057"/>
                    <a:pt x="5033" y="16200"/>
                  </a:cubicBezTo>
                  <a:cubicBezTo>
                    <a:pt x="8899" y="12343"/>
                    <a:pt x="15033" y="6171"/>
                    <a:pt x="211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102093" y="3697631"/>
              <a:ext cx="46447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19978" fill="norm" stroke="1" extrusionOk="0">
                  <a:moveTo>
                    <a:pt x="20607" y="5024"/>
                  </a:moveTo>
                  <a:cubicBezTo>
                    <a:pt x="13094" y="1701"/>
                    <a:pt x="5581" y="-1622"/>
                    <a:pt x="2294" y="870"/>
                  </a:cubicBezTo>
                  <a:cubicBezTo>
                    <a:pt x="-993" y="3363"/>
                    <a:pt x="-54" y="11670"/>
                    <a:pt x="885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148539" y="379928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567639" y="3608781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457"/>
                    <a:pt x="8640" y="8914"/>
                    <a:pt x="12240" y="12514"/>
                  </a:cubicBezTo>
                  <a:cubicBezTo>
                    <a:pt x="15840" y="16114"/>
                    <a:pt x="18720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586689" y="3528115"/>
              <a:ext cx="136564" cy="39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31" fill="norm" stroke="1" extrusionOk="0">
                  <a:moveTo>
                    <a:pt x="0" y="3016"/>
                  </a:moveTo>
                  <a:cubicBezTo>
                    <a:pt x="0" y="2438"/>
                    <a:pt x="0" y="1861"/>
                    <a:pt x="332" y="1225"/>
                  </a:cubicBezTo>
                  <a:cubicBezTo>
                    <a:pt x="665" y="590"/>
                    <a:pt x="1329" y="-103"/>
                    <a:pt x="3822" y="13"/>
                  </a:cubicBezTo>
                  <a:cubicBezTo>
                    <a:pt x="6314" y="128"/>
                    <a:pt x="10634" y="1052"/>
                    <a:pt x="14455" y="2842"/>
                  </a:cubicBezTo>
                  <a:cubicBezTo>
                    <a:pt x="18277" y="4633"/>
                    <a:pt x="21600" y="7290"/>
                    <a:pt x="21434" y="9946"/>
                  </a:cubicBezTo>
                  <a:cubicBezTo>
                    <a:pt x="21268" y="12603"/>
                    <a:pt x="17612" y="15260"/>
                    <a:pt x="14123" y="17108"/>
                  </a:cubicBezTo>
                  <a:cubicBezTo>
                    <a:pt x="10634" y="18956"/>
                    <a:pt x="7311" y="19995"/>
                    <a:pt x="4818" y="20631"/>
                  </a:cubicBezTo>
                  <a:cubicBezTo>
                    <a:pt x="2326" y="21266"/>
                    <a:pt x="665" y="21497"/>
                    <a:pt x="498" y="21208"/>
                  </a:cubicBezTo>
                  <a:cubicBezTo>
                    <a:pt x="332" y="20919"/>
                    <a:pt x="1662" y="20111"/>
                    <a:pt x="2991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891489" y="3684981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904189" y="3773881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307694" y="3475532"/>
              <a:ext cx="136246" cy="463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97" fill="norm" stroke="1" extrusionOk="0">
                  <a:moveTo>
                    <a:pt x="21390" y="1173"/>
                  </a:moveTo>
                  <a:cubicBezTo>
                    <a:pt x="20393" y="682"/>
                    <a:pt x="19396" y="192"/>
                    <a:pt x="16738" y="44"/>
                  </a:cubicBezTo>
                  <a:cubicBezTo>
                    <a:pt x="14079" y="-103"/>
                    <a:pt x="9759" y="93"/>
                    <a:pt x="7267" y="977"/>
                  </a:cubicBezTo>
                  <a:cubicBezTo>
                    <a:pt x="4775" y="1861"/>
                    <a:pt x="4110" y="3432"/>
                    <a:pt x="4442" y="5052"/>
                  </a:cubicBezTo>
                  <a:cubicBezTo>
                    <a:pt x="4775" y="6672"/>
                    <a:pt x="6104" y="8341"/>
                    <a:pt x="6935" y="9421"/>
                  </a:cubicBezTo>
                  <a:cubicBezTo>
                    <a:pt x="7765" y="10501"/>
                    <a:pt x="8098" y="10992"/>
                    <a:pt x="7765" y="11482"/>
                  </a:cubicBezTo>
                  <a:cubicBezTo>
                    <a:pt x="7433" y="11973"/>
                    <a:pt x="6436" y="12464"/>
                    <a:pt x="5107" y="12808"/>
                  </a:cubicBezTo>
                  <a:cubicBezTo>
                    <a:pt x="3778" y="13152"/>
                    <a:pt x="2116" y="13348"/>
                    <a:pt x="1285" y="13201"/>
                  </a:cubicBezTo>
                  <a:cubicBezTo>
                    <a:pt x="455" y="13053"/>
                    <a:pt x="455" y="12562"/>
                    <a:pt x="1285" y="12219"/>
                  </a:cubicBezTo>
                  <a:cubicBezTo>
                    <a:pt x="2116" y="11875"/>
                    <a:pt x="3778" y="11679"/>
                    <a:pt x="4775" y="11826"/>
                  </a:cubicBezTo>
                  <a:cubicBezTo>
                    <a:pt x="5772" y="11973"/>
                    <a:pt x="6104" y="12464"/>
                    <a:pt x="5273" y="13544"/>
                  </a:cubicBezTo>
                  <a:cubicBezTo>
                    <a:pt x="4442" y="14624"/>
                    <a:pt x="2448" y="16293"/>
                    <a:pt x="1285" y="17521"/>
                  </a:cubicBezTo>
                  <a:cubicBezTo>
                    <a:pt x="122" y="18748"/>
                    <a:pt x="-210" y="19533"/>
                    <a:pt x="122" y="20122"/>
                  </a:cubicBezTo>
                  <a:cubicBezTo>
                    <a:pt x="455" y="20712"/>
                    <a:pt x="1452" y="21104"/>
                    <a:pt x="3944" y="21301"/>
                  </a:cubicBezTo>
                  <a:cubicBezTo>
                    <a:pt x="6436" y="21497"/>
                    <a:pt x="10424" y="21497"/>
                    <a:pt x="14412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2523646" y="3597025"/>
              <a:ext cx="155244" cy="259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37" fill="norm" stroke="1" extrusionOk="0">
                  <a:moveTo>
                    <a:pt x="16154" y="2012"/>
                  </a:moveTo>
                  <a:cubicBezTo>
                    <a:pt x="15278" y="1316"/>
                    <a:pt x="14403" y="619"/>
                    <a:pt x="13235" y="357"/>
                  </a:cubicBezTo>
                  <a:cubicBezTo>
                    <a:pt x="12067" y="96"/>
                    <a:pt x="10608" y="270"/>
                    <a:pt x="8419" y="2012"/>
                  </a:cubicBezTo>
                  <a:cubicBezTo>
                    <a:pt x="6230" y="3754"/>
                    <a:pt x="3311" y="7064"/>
                    <a:pt x="1705" y="10199"/>
                  </a:cubicBezTo>
                  <a:cubicBezTo>
                    <a:pt x="100" y="13335"/>
                    <a:pt x="-192" y="16296"/>
                    <a:pt x="100" y="18212"/>
                  </a:cubicBezTo>
                  <a:cubicBezTo>
                    <a:pt x="392" y="20128"/>
                    <a:pt x="1267" y="20999"/>
                    <a:pt x="2435" y="21261"/>
                  </a:cubicBezTo>
                  <a:cubicBezTo>
                    <a:pt x="3603" y="21522"/>
                    <a:pt x="5062" y="21174"/>
                    <a:pt x="7981" y="19257"/>
                  </a:cubicBezTo>
                  <a:cubicBezTo>
                    <a:pt x="10900" y="17341"/>
                    <a:pt x="15278" y="13857"/>
                    <a:pt x="17905" y="10635"/>
                  </a:cubicBezTo>
                  <a:cubicBezTo>
                    <a:pt x="20532" y="7412"/>
                    <a:pt x="21408" y="4451"/>
                    <a:pt x="21408" y="2622"/>
                  </a:cubicBezTo>
                  <a:cubicBezTo>
                    <a:pt x="21408" y="793"/>
                    <a:pt x="20532" y="96"/>
                    <a:pt x="18781" y="9"/>
                  </a:cubicBezTo>
                  <a:cubicBezTo>
                    <a:pt x="17030" y="-78"/>
                    <a:pt x="14403" y="445"/>
                    <a:pt x="12797" y="1490"/>
                  </a:cubicBezTo>
                  <a:cubicBezTo>
                    <a:pt x="11192" y="2535"/>
                    <a:pt x="10608" y="4103"/>
                    <a:pt x="10024" y="5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2761439" y="3735781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2901139" y="3574295"/>
              <a:ext cx="144349" cy="300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292" fill="norm" stroke="1" extrusionOk="0">
                  <a:moveTo>
                    <a:pt x="19722" y="2894"/>
                  </a:moveTo>
                  <a:cubicBezTo>
                    <a:pt x="20661" y="1694"/>
                    <a:pt x="21600" y="494"/>
                    <a:pt x="21287" y="119"/>
                  </a:cubicBezTo>
                  <a:cubicBezTo>
                    <a:pt x="20974" y="-256"/>
                    <a:pt x="19409" y="194"/>
                    <a:pt x="15965" y="2369"/>
                  </a:cubicBezTo>
                  <a:cubicBezTo>
                    <a:pt x="12522" y="4544"/>
                    <a:pt x="7200" y="8444"/>
                    <a:pt x="4070" y="11594"/>
                  </a:cubicBezTo>
                  <a:cubicBezTo>
                    <a:pt x="939" y="14744"/>
                    <a:pt x="0" y="17144"/>
                    <a:pt x="0" y="18644"/>
                  </a:cubicBezTo>
                  <a:cubicBezTo>
                    <a:pt x="0" y="20144"/>
                    <a:pt x="939" y="20744"/>
                    <a:pt x="2191" y="21044"/>
                  </a:cubicBezTo>
                  <a:cubicBezTo>
                    <a:pt x="3443" y="21344"/>
                    <a:pt x="5009" y="21344"/>
                    <a:pt x="6574" y="21194"/>
                  </a:cubicBezTo>
                  <a:cubicBezTo>
                    <a:pt x="8139" y="21044"/>
                    <a:pt x="9704" y="20744"/>
                    <a:pt x="10800" y="20219"/>
                  </a:cubicBezTo>
                  <a:cubicBezTo>
                    <a:pt x="11896" y="19694"/>
                    <a:pt x="12522" y="18944"/>
                    <a:pt x="12835" y="18119"/>
                  </a:cubicBezTo>
                  <a:cubicBezTo>
                    <a:pt x="13148" y="17294"/>
                    <a:pt x="13148" y="16394"/>
                    <a:pt x="12365" y="15719"/>
                  </a:cubicBezTo>
                  <a:cubicBezTo>
                    <a:pt x="11583" y="15044"/>
                    <a:pt x="10017" y="14594"/>
                    <a:pt x="8452" y="14369"/>
                  </a:cubicBezTo>
                  <a:cubicBezTo>
                    <a:pt x="6887" y="14144"/>
                    <a:pt x="5322" y="14144"/>
                    <a:pt x="4070" y="14444"/>
                  </a:cubicBezTo>
                  <a:cubicBezTo>
                    <a:pt x="2817" y="14744"/>
                    <a:pt x="1878" y="15344"/>
                    <a:pt x="1722" y="16019"/>
                  </a:cubicBezTo>
                  <a:cubicBezTo>
                    <a:pt x="1565" y="16694"/>
                    <a:pt x="2191" y="17444"/>
                    <a:pt x="2817" y="18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3021789" y="3900881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3521070" y="3607077"/>
              <a:ext cx="134437" cy="270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60" fill="norm" stroke="1" extrusionOk="0">
                  <a:moveTo>
                    <a:pt x="16322" y="4619"/>
                  </a:moveTo>
                  <a:cubicBezTo>
                    <a:pt x="16322" y="3789"/>
                    <a:pt x="16322" y="2958"/>
                    <a:pt x="16322" y="2127"/>
                  </a:cubicBezTo>
                  <a:cubicBezTo>
                    <a:pt x="16322" y="1296"/>
                    <a:pt x="16322" y="466"/>
                    <a:pt x="15492" y="133"/>
                  </a:cubicBezTo>
                  <a:cubicBezTo>
                    <a:pt x="14661" y="-199"/>
                    <a:pt x="12999" y="-33"/>
                    <a:pt x="10341" y="2044"/>
                  </a:cubicBezTo>
                  <a:cubicBezTo>
                    <a:pt x="7682" y="4121"/>
                    <a:pt x="4027" y="8109"/>
                    <a:pt x="2033" y="11432"/>
                  </a:cubicBezTo>
                  <a:cubicBezTo>
                    <a:pt x="39" y="14755"/>
                    <a:pt x="-293" y="17413"/>
                    <a:pt x="205" y="19075"/>
                  </a:cubicBezTo>
                  <a:cubicBezTo>
                    <a:pt x="704" y="20736"/>
                    <a:pt x="2033" y="21401"/>
                    <a:pt x="4692" y="21235"/>
                  </a:cubicBezTo>
                  <a:cubicBezTo>
                    <a:pt x="7350" y="21069"/>
                    <a:pt x="11338" y="20072"/>
                    <a:pt x="14329" y="17829"/>
                  </a:cubicBezTo>
                  <a:cubicBezTo>
                    <a:pt x="17319" y="15586"/>
                    <a:pt x="19313" y="12096"/>
                    <a:pt x="20310" y="9770"/>
                  </a:cubicBezTo>
                  <a:cubicBezTo>
                    <a:pt x="21307" y="7444"/>
                    <a:pt x="21307" y="6281"/>
                    <a:pt x="20642" y="5450"/>
                  </a:cubicBezTo>
                  <a:cubicBezTo>
                    <a:pt x="19978" y="4619"/>
                    <a:pt x="18649" y="4121"/>
                    <a:pt x="17153" y="4038"/>
                  </a:cubicBezTo>
                  <a:cubicBezTo>
                    <a:pt x="15658" y="3955"/>
                    <a:pt x="13996" y="4287"/>
                    <a:pt x="13332" y="4869"/>
                  </a:cubicBezTo>
                  <a:cubicBezTo>
                    <a:pt x="12667" y="5450"/>
                    <a:pt x="12999" y="6281"/>
                    <a:pt x="13332" y="7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3745689" y="3773881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3866339" y="3590892"/>
              <a:ext cx="97569" cy="316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78" fill="norm" stroke="1" extrusionOk="0">
                  <a:moveTo>
                    <a:pt x="0" y="3354"/>
                  </a:moveTo>
                  <a:cubicBezTo>
                    <a:pt x="460" y="2639"/>
                    <a:pt x="919" y="1924"/>
                    <a:pt x="3447" y="1208"/>
                  </a:cubicBezTo>
                  <a:cubicBezTo>
                    <a:pt x="5974" y="493"/>
                    <a:pt x="10570" y="-222"/>
                    <a:pt x="14477" y="64"/>
                  </a:cubicBezTo>
                  <a:cubicBezTo>
                    <a:pt x="18383" y="350"/>
                    <a:pt x="21600" y="1638"/>
                    <a:pt x="21140" y="3283"/>
                  </a:cubicBezTo>
                  <a:cubicBezTo>
                    <a:pt x="20681" y="4928"/>
                    <a:pt x="16545" y="6930"/>
                    <a:pt x="13557" y="8146"/>
                  </a:cubicBezTo>
                  <a:cubicBezTo>
                    <a:pt x="10570" y="9362"/>
                    <a:pt x="8732" y="9791"/>
                    <a:pt x="6664" y="10149"/>
                  </a:cubicBezTo>
                  <a:cubicBezTo>
                    <a:pt x="4596" y="10506"/>
                    <a:pt x="2298" y="10793"/>
                    <a:pt x="2528" y="10936"/>
                  </a:cubicBezTo>
                  <a:cubicBezTo>
                    <a:pt x="2757" y="11079"/>
                    <a:pt x="5515" y="11079"/>
                    <a:pt x="8043" y="11222"/>
                  </a:cubicBezTo>
                  <a:cubicBezTo>
                    <a:pt x="10570" y="11365"/>
                    <a:pt x="12868" y="11651"/>
                    <a:pt x="14936" y="12008"/>
                  </a:cubicBezTo>
                  <a:cubicBezTo>
                    <a:pt x="17004" y="12366"/>
                    <a:pt x="18843" y="12795"/>
                    <a:pt x="19991" y="13439"/>
                  </a:cubicBezTo>
                  <a:cubicBezTo>
                    <a:pt x="21140" y="14083"/>
                    <a:pt x="21600" y="14941"/>
                    <a:pt x="18383" y="16300"/>
                  </a:cubicBezTo>
                  <a:cubicBezTo>
                    <a:pt x="15166" y="17659"/>
                    <a:pt x="8272" y="19518"/>
                    <a:pt x="1379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3999689" y="3932631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4383594" y="3658649"/>
              <a:ext cx="147722" cy="23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010" fill="norm" stroke="1" extrusionOk="0">
                  <a:moveTo>
                    <a:pt x="19123" y="2900"/>
                  </a:moveTo>
                  <a:cubicBezTo>
                    <a:pt x="18827" y="1961"/>
                    <a:pt x="18531" y="1022"/>
                    <a:pt x="17643" y="458"/>
                  </a:cubicBezTo>
                  <a:cubicBezTo>
                    <a:pt x="16756" y="-105"/>
                    <a:pt x="15276" y="-293"/>
                    <a:pt x="13353" y="740"/>
                  </a:cubicBezTo>
                  <a:cubicBezTo>
                    <a:pt x="11430" y="1773"/>
                    <a:pt x="9062" y="4027"/>
                    <a:pt x="6695" y="7032"/>
                  </a:cubicBezTo>
                  <a:cubicBezTo>
                    <a:pt x="4328" y="10037"/>
                    <a:pt x="1961" y="13794"/>
                    <a:pt x="778" y="16330"/>
                  </a:cubicBezTo>
                  <a:cubicBezTo>
                    <a:pt x="-406" y="18865"/>
                    <a:pt x="-406" y="20180"/>
                    <a:pt x="1961" y="20744"/>
                  </a:cubicBezTo>
                  <a:cubicBezTo>
                    <a:pt x="4328" y="21307"/>
                    <a:pt x="9062" y="21119"/>
                    <a:pt x="12909" y="18771"/>
                  </a:cubicBezTo>
                  <a:cubicBezTo>
                    <a:pt x="16756" y="16424"/>
                    <a:pt x="19715" y="11916"/>
                    <a:pt x="20454" y="8817"/>
                  </a:cubicBezTo>
                  <a:cubicBezTo>
                    <a:pt x="21194" y="5717"/>
                    <a:pt x="19715" y="4027"/>
                    <a:pt x="18087" y="3276"/>
                  </a:cubicBezTo>
                  <a:cubicBezTo>
                    <a:pt x="16460" y="2524"/>
                    <a:pt x="14684" y="2712"/>
                    <a:pt x="13649" y="3370"/>
                  </a:cubicBezTo>
                  <a:cubicBezTo>
                    <a:pt x="12613" y="4027"/>
                    <a:pt x="12317" y="5154"/>
                    <a:pt x="12021" y="6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4615639" y="3856431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4780739" y="3678631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00"/>
                    <a:pt x="7200" y="11600"/>
                    <a:pt x="3600" y="15200"/>
                  </a:cubicBezTo>
                  <a:cubicBezTo>
                    <a:pt x="0" y="18800"/>
                    <a:pt x="0" y="20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4831539" y="3540377"/>
              <a:ext cx="124640" cy="44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30" fill="norm" stroke="1" extrusionOk="0">
                  <a:moveTo>
                    <a:pt x="8640" y="1473"/>
                  </a:moveTo>
                  <a:cubicBezTo>
                    <a:pt x="8640" y="959"/>
                    <a:pt x="8640" y="444"/>
                    <a:pt x="9900" y="187"/>
                  </a:cubicBezTo>
                  <a:cubicBezTo>
                    <a:pt x="11160" y="-70"/>
                    <a:pt x="13680" y="-70"/>
                    <a:pt x="16020" y="239"/>
                  </a:cubicBezTo>
                  <a:cubicBezTo>
                    <a:pt x="18360" y="547"/>
                    <a:pt x="20520" y="1164"/>
                    <a:pt x="21060" y="2193"/>
                  </a:cubicBezTo>
                  <a:cubicBezTo>
                    <a:pt x="21600" y="3221"/>
                    <a:pt x="20520" y="4661"/>
                    <a:pt x="18540" y="6256"/>
                  </a:cubicBezTo>
                  <a:cubicBezTo>
                    <a:pt x="16560" y="7850"/>
                    <a:pt x="13680" y="9599"/>
                    <a:pt x="13140" y="11090"/>
                  </a:cubicBezTo>
                  <a:cubicBezTo>
                    <a:pt x="12600" y="12581"/>
                    <a:pt x="14400" y="13816"/>
                    <a:pt x="15660" y="14999"/>
                  </a:cubicBezTo>
                  <a:cubicBezTo>
                    <a:pt x="16920" y="16181"/>
                    <a:pt x="17640" y="17313"/>
                    <a:pt x="16920" y="18393"/>
                  </a:cubicBezTo>
                  <a:cubicBezTo>
                    <a:pt x="16200" y="19473"/>
                    <a:pt x="14040" y="20501"/>
                    <a:pt x="10980" y="21016"/>
                  </a:cubicBezTo>
                  <a:cubicBezTo>
                    <a:pt x="7920" y="21530"/>
                    <a:pt x="3960" y="21530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6387289" y="4269181"/>
              <a:ext cx="762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448"/>
                    <a:pt x="18000" y="6896"/>
                    <a:pt x="15000" y="10242"/>
                  </a:cubicBezTo>
                  <a:cubicBezTo>
                    <a:pt x="12000" y="13589"/>
                    <a:pt x="7800" y="16834"/>
                    <a:pt x="5100" y="18710"/>
                  </a:cubicBezTo>
                  <a:cubicBezTo>
                    <a:pt x="2400" y="20586"/>
                    <a:pt x="1200" y="21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463489" y="4229188"/>
              <a:ext cx="292101" cy="141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21249"/>
                  </a:moveTo>
                  <a:cubicBezTo>
                    <a:pt x="0" y="19661"/>
                    <a:pt x="0" y="18073"/>
                    <a:pt x="1330" y="15849"/>
                  </a:cubicBezTo>
                  <a:cubicBezTo>
                    <a:pt x="2661" y="13625"/>
                    <a:pt x="5322" y="10767"/>
                    <a:pt x="8374" y="7908"/>
                  </a:cubicBezTo>
                  <a:cubicBezTo>
                    <a:pt x="11426" y="5049"/>
                    <a:pt x="14870" y="2190"/>
                    <a:pt x="17139" y="920"/>
                  </a:cubicBezTo>
                  <a:cubicBezTo>
                    <a:pt x="19409" y="-351"/>
                    <a:pt x="20504" y="-33"/>
                    <a:pt x="21600" y="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393639" y="4491431"/>
              <a:ext cx="228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00" y="14400"/>
                    <a:pt x="5600" y="7200"/>
                    <a:pt x="9200" y="3600"/>
                  </a:cubicBezTo>
                  <a:cubicBezTo>
                    <a:pt x="12800" y="0"/>
                    <a:pt x="17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552389" y="4643831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4886"/>
                    <a:pt x="8914" y="9771"/>
                    <a:pt x="12514" y="13371"/>
                  </a:cubicBezTo>
                  <a:cubicBezTo>
                    <a:pt x="16114" y="16971"/>
                    <a:pt x="18857" y="192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6533339" y="4700981"/>
              <a:ext cx="158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16" y="5009"/>
                    <a:pt x="11232" y="10017"/>
                    <a:pt x="7632" y="13617"/>
                  </a:cubicBezTo>
                  <a:cubicBezTo>
                    <a:pt x="4032" y="17217"/>
                    <a:pt x="2016" y="19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6897406" y="4348860"/>
              <a:ext cx="159078" cy="307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58" fill="norm" stroke="1" extrusionOk="0">
                  <a:moveTo>
                    <a:pt x="21032" y="4607"/>
                  </a:moveTo>
                  <a:cubicBezTo>
                    <a:pt x="21316" y="2991"/>
                    <a:pt x="21600" y="1374"/>
                    <a:pt x="21032" y="566"/>
                  </a:cubicBezTo>
                  <a:cubicBezTo>
                    <a:pt x="20463" y="-242"/>
                    <a:pt x="19042" y="-242"/>
                    <a:pt x="16058" y="934"/>
                  </a:cubicBezTo>
                  <a:cubicBezTo>
                    <a:pt x="13074" y="2109"/>
                    <a:pt x="8526" y="4460"/>
                    <a:pt x="5258" y="6958"/>
                  </a:cubicBezTo>
                  <a:cubicBezTo>
                    <a:pt x="1989" y="9456"/>
                    <a:pt x="0" y="12101"/>
                    <a:pt x="0" y="14452"/>
                  </a:cubicBezTo>
                  <a:cubicBezTo>
                    <a:pt x="0" y="16803"/>
                    <a:pt x="1989" y="18860"/>
                    <a:pt x="4405" y="19962"/>
                  </a:cubicBezTo>
                  <a:cubicBezTo>
                    <a:pt x="6821" y="21064"/>
                    <a:pt x="9663" y="21211"/>
                    <a:pt x="12505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7070837" y="4440631"/>
              <a:ext cx="21815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21406" y="0"/>
                  </a:moveTo>
                  <a:cubicBezTo>
                    <a:pt x="18498" y="3857"/>
                    <a:pt x="15591" y="7714"/>
                    <a:pt x="12994" y="10800"/>
                  </a:cubicBezTo>
                  <a:cubicBezTo>
                    <a:pt x="10398" y="13886"/>
                    <a:pt x="8114" y="16200"/>
                    <a:pt x="6452" y="17486"/>
                  </a:cubicBezTo>
                  <a:cubicBezTo>
                    <a:pt x="4791" y="18771"/>
                    <a:pt x="3752" y="19029"/>
                    <a:pt x="2818" y="18771"/>
                  </a:cubicBezTo>
                  <a:cubicBezTo>
                    <a:pt x="1883" y="18514"/>
                    <a:pt x="1052" y="17743"/>
                    <a:pt x="533" y="16714"/>
                  </a:cubicBezTo>
                  <a:cubicBezTo>
                    <a:pt x="14" y="15686"/>
                    <a:pt x="-194" y="14400"/>
                    <a:pt x="221" y="13114"/>
                  </a:cubicBezTo>
                  <a:cubicBezTo>
                    <a:pt x="637" y="11829"/>
                    <a:pt x="1675" y="10543"/>
                    <a:pt x="2921" y="9900"/>
                  </a:cubicBezTo>
                  <a:cubicBezTo>
                    <a:pt x="4168" y="9257"/>
                    <a:pt x="5621" y="9257"/>
                    <a:pt x="7594" y="10800"/>
                  </a:cubicBezTo>
                  <a:cubicBezTo>
                    <a:pt x="9568" y="12343"/>
                    <a:pt x="12060" y="15429"/>
                    <a:pt x="13825" y="17486"/>
                  </a:cubicBezTo>
                  <a:cubicBezTo>
                    <a:pt x="15591" y="19543"/>
                    <a:pt x="16629" y="20571"/>
                    <a:pt x="17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7282639" y="4421581"/>
              <a:ext cx="14225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14087" y="0"/>
                  </a:moveTo>
                  <a:cubicBezTo>
                    <a:pt x="15965" y="0"/>
                    <a:pt x="17843" y="0"/>
                    <a:pt x="19252" y="502"/>
                  </a:cubicBezTo>
                  <a:cubicBezTo>
                    <a:pt x="20661" y="1005"/>
                    <a:pt x="21600" y="2009"/>
                    <a:pt x="20661" y="4353"/>
                  </a:cubicBezTo>
                  <a:cubicBezTo>
                    <a:pt x="19722" y="6698"/>
                    <a:pt x="16904" y="10381"/>
                    <a:pt x="13148" y="13479"/>
                  </a:cubicBezTo>
                  <a:cubicBezTo>
                    <a:pt x="9391" y="16577"/>
                    <a:pt x="4696" y="19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6736539" y="3934343"/>
              <a:ext cx="190501" cy="21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21429"/>
                  </a:moveTo>
                  <a:cubicBezTo>
                    <a:pt x="3600" y="15711"/>
                    <a:pt x="7200" y="9994"/>
                    <a:pt x="9840" y="6394"/>
                  </a:cubicBezTo>
                  <a:cubicBezTo>
                    <a:pt x="12480" y="2794"/>
                    <a:pt x="14160" y="1311"/>
                    <a:pt x="15600" y="570"/>
                  </a:cubicBezTo>
                  <a:cubicBezTo>
                    <a:pt x="17040" y="-171"/>
                    <a:pt x="18240" y="-171"/>
                    <a:pt x="18960" y="464"/>
                  </a:cubicBezTo>
                  <a:cubicBezTo>
                    <a:pt x="19680" y="1100"/>
                    <a:pt x="19920" y="2370"/>
                    <a:pt x="20280" y="5335"/>
                  </a:cubicBezTo>
                  <a:cubicBezTo>
                    <a:pt x="20640" y="8300"/>
                    <a:pt x="21120" y="12958"/>
                    <a:pt x="21600" y="17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558239" y="4090818"/>
              <a:ext cx="387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49" y="11375"/>
                    <a:pt x="8498" y="2735"/>
                    <a:pt x="12098" y="575"/>
                  </a:cubicBezTo>
                  <a:cubicBezTo>
                    <a:pt x="15698" y="-1585"/>
                    <a:pt x="1864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558239" y="4180281"/>
              <a:ext cx="406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2" y="17100"/>
                    <a:pt x="5625" y="12600"/>
                    <a:pt x="9225" y="9000"/>
                  </a:cubicBezTo>
                  <a:cubicBezTo>
                    <a:pt x="12825" y="5400"/>
                    <a:pt x="17212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644089" y="4085031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3644089" y="4218381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412439" y="4081574"/>
              <a:ext cx="2159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29" y="11375"/>
                    <a:pt x="11859" y="2735"/>
                    <a:pt x="15459" y="575"/>
                  </a:cubicBezTo>
                  <a:cubicBezTo>
                    <a:pt x="19059" y="-1585"/>
                    <a:pt x="2032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425139" y="4158553"/>
              <a:ext cx="3619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11" y="12302"/>
                    <a:pt x="6821" y="4448"/>
                    <a:pt x="10421" y="1502"/>
                  </a:cubicBezTo>
                  <a:cubicBezTo>
                    <a:pt x="14021" y="-1443"/>
                    <a:pt x="1781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3654111" y="4300931"/>
              <a:ext cx="2172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8000"/>
                    <a:pt x="-1443" y="14400"/>
                    <a:pt x="1502" y="10800"/>
                  </a:cubicBezTo>
                  <a:cubicBezTo>
                    <a:pt x="4448" y="7200"/>
                    <a:pt x="12302" y="360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3663139" y="4224731"/>
              <a:ext cx="311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0" y="18514"/>
                    <a:pt x="6759" y="15429"/>
                    <a:pt x="10359" y="11829"/>
                  </a:cubicBezTo>
                  <a:cubicBezTo>
                    <a:pt x="13959" y="8229"/>
                    <a:pt x="1778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803339" y="4540114"/>
              <a:ext cx="1905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0800"/>
                    <a:pt x="12000" y="0"/>
                    <a:pt x="15600" y="0"/>
                  </a:cubicBezTo>
                  <a:cubicBezTo>
                    <a:pt x="19200" y="0"/>
                    <a:pt x="20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7790639" y="4631131"/>
              <a:ext cx="260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8624681" y="4060628"/>
              <a:ext cx="378809" cy="1364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84" fill="norm" stroke="1" extrusionOk="0">
                  <a:moveTo>
                    <a:pt x="21357" y="989"/>
                  </a:moveTo>
                  <a:cubicBezTo>
                    <a:pt x="21118" y="821"/>
                    <a:pt x="20880" y="654"/>
                    <a:pt x="19806" y="453"/>
                  </a:cubicBezTo>
                  <a:cubicBezTo>
                    <a:pt x="18732" y="252"/>
                    <a:pt x="16822" y="17"/>
                    <a:pt x="14614" y="1"/>
                  </a:cubicBezTo>
                  <a:cubicBezTo>
                    <a:pt x="12407" y="-16"/>
                    <a:pt x="9901" y="185"/>
                    <a:pt x="7872" y="587"/>
                  </a:cubicBezTo>
                  <a:cubicBezTo>
                    <a:pt x="5843" y="989"/>
                    <a:pt x="4292" y="1591"/>
                    <a:pt x="3874" y="2228"/>
                  </a:cubicBezTo>
                  <a:cubicBezTo>
                    <a:pt x="3456" y="2864"/>
                    <a:pt x="4172" y="3534"/>
                    <a:pt x="5306" y="4321"/>
                  </a:cubicBezTo>
                  <a:cubicBezTo>
                    <a:pt x="6440" y="5108"/>
                    <a:pt x="7991" y="6012"/>
                    <a:pt x="8707" y="6765"/>
                  </a:cubicBezTo>
                  <a:cubicBezTo>
                    <a:pt x="9423" y="7519"/>
                    <a:pt x="9304" y="8122"/>
                    <a:pt x="8528" y="8624"/>
                  </a:cubicBezTo>
                  <a:cubicBezTo>
                    <a:pt x="7753" y="9126"/>
                    <a:pt x="6321" y="9528"/>
                    <a:pt x="5187" y="9729"/>
                  </a:cubicBezTo>
                  <a:cubicBezTo>
                    <a:pt x="4053" y="9930"/>
                    <a:pt x="3218" y="9930"/>
                    <a:pt x="2561" y="9880"/>
                  </a:cubicBezTo>
                  <a:cubicBezTo>
                    <a:pt x="1905" y="9830"/>
                    <a:pt x="1428" y="9729"/>
                    <a:pt x="1189" y="9595"/>
                  </a:cubicBezTo>
                  <a:cubicBezTo>
                    <a:pt x="950" y="9461"/>
                    <a:pt x="950" y="9294"/>
                    <a:pt x="1249" y="9143"/>
                  </a:cubicBezTo>
                  <a:cubicBezTo>
                    <a:pt x="1547" y="8992"/>
                    <a:pt x="2144" y="8858"/>
                    <a:pt x="3158" y="8808"/>
                  </a:cubicBezTo>
                  <a:cubicBezTo>
                    <a:pt x="4172" y="8758"/>
                    <a:pt x="5605" y="8791"/>
                    <a:pt x="6679" y="9076"/>
                  </a:cubicBezTo>
                  <a:cubicBezTo>
                    <a:pt x="7753" y="9361"/>
                    <a:pt x="8469" y="9897"/>
                    <a:pt x="8290" y="10767"/>
                  </a:cubicBezTo>
                  <a:cubicBezTo>
                    <a:pt x="8111" y="11638"/>
                    <a:pt x="7037" y="12844"/>
                    <a:pt x="5545" y="14116"/>
                  </a:cubicBezTo>
                  <a:cubicBezTo>
                    <a:pt x="4053" y="15389"/>
                    <a:pt x="2144" y="16728"/>
                    <a:pt x="1070" y="17766"/>
                  </a:cubicBezTo>
                  <a:cubicBezTo>
                    <a:pt x="-4" y="18804"/>
                    <a:pt x="-243" y="19541"/>
                    <a:pt x="234" y="20111"/>
                  </a:cubicBezTo>
                  <a:cubicBezTo>
                    <a:pt x="712" y="20680"/>
                    <a:pt x="1905" y="21082"/>
                    <a:pt x="4888" y="21299"/>
                  </a:cubicBezTo>
                  <a:cubicBezTo>
                    <a:pt x="7872" y="21517"/>
                    <a:pt x="12645" y="21551"/>
                    <a:pt x="17419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0615192" y="4192981"/>
              <a:ext cx="23614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600" fill="norm" stroke="1" extrusionOk="0">
                  <a:moveTo>
                    <a:pt x="16738" y="0"/>
                  </a:moveTo>
                  <a:cubicBezTo>
                    <a:pt x="13871" y="4917"/>
                    <a:pt x="11004" y="9834"/>
                    <a:pt x="8710" y="12907"/>
                  </a:cubicBezTo>
                  <a:cubicBezTo>
                    <a:pt x="6416" y="15980"/>
                    <a:pt x="4696" y="17210"/>
                    <a:pt x="3358" y="17824"/>
                  </a:cubicBezTo>
                  <a:cubicBezTo>
                    <a:pt x="2020" y="18439"/>
                    <a:pt x="1064" y="18439"/>
                    <a:pt x="491" y="17649"/>
                  </a:cubicBezTo>
                  <a:cubicBezTo>
                    <a:pt x="-83" y="16859"/>
                    <a:pt x="-274" y="15278"/>
                    <a:pt x="586" y="13610"/>
                  </a:cubicBezTo>
                  <a:cubicBezTo>
                    <a:pt x="1446" y="11941"/>
                    <a:pt x="3358" y="10185"/>
                    <a:pt x="4983" y="9307"/>
                  </a:cubicBezTo>
                  <a:cubicBezTo>
                    <a:pt x="6607" y="8429"/>
                    <a:pt x="7945" y="8429"/>
                    <a:pt x="8997" y="8693"/>
                  </a:cubicBezTo>
                  <a:cubicBezTo>
                    <a:pt x="10048" y="8956"/>
                    <a:pt x="10813" y="9483"/>
                    <a:pt x="11960" y="11239"/>
                  </a:cubicBezTo>
                  <a:cubicBezTo>
                    <a:pt x="13107" y="12995"/>
                    <a:pt x="14636" y="15980"/>
                    <a:pt x="16261" y="17912"/>
                  </a:cubicBezTo>
                  <a:cubicBezTo>
                    <a:pt x="17885" y="19844"/>
                    <a:pt x="19606" y="20722"/>
                    <a:pt x="21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1003739" y="4314573"/>
              <a:ext cx="1079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1694" y="6132"/>
                    <a:pt x="3388" y="-1068"/>
                    <a:pt x="6988" y="132"/>
                  </a:cubicBezTo>
                  <a:cubicBezTo>
                    <a:pt x="10588" y="1332"/>
                    <a:pt x="16094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0940239" y="4425487"/>
              <a:ext cx="1841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214" y="12582"/>
                    <a:pt x="10428" y="4867"/>
                    <a:pt x="14028" y="1782"/>
                  </a:cubicBezTo>
                  <a:cubicBezTo>
                    <a:pt x="17628" y="-1304"/>
                    <a:pt x="1961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1289993" y="4300931"/>
              <a:ext cx="187105" cy="197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0971" fill="norm" stroke="1" extrusionOk="0">
                  <a:moveTo>
                    <a:pt x="13473" y="0"/>
                  </a:moveTo>
                  <a:cubicBezTo>
                    <a:pt x="10387" y="450"/>
                    <a:pt x="7302" y="900"/>
                    <a:pt x="4809" y="3038"/>
                  </a:cubicBezTo>
                  <a:cubicBezTo>
                    <a:pt x="2317" y="5175"/>
                    <a:pt x="418" y="9000"/>
                    <a:pt x="62" y="12488"/>
                  </a:cubicBezTo>
                  <a:cubicBezTo>
                    <a:pt x="-294" y="15975"/>
                    <a:pt x="893" y="19125"/>
                    <a:pt x="3266" y="20362"/>
                  </a:cubicBezTo>
                  <a:cubicBezTo>
                    <a:pt x="5640" y="21600"/>
                    <a:pt x="9201" y="20925"/>
                    <a:pt x="12405" y="18562"/>
                  </a:cubicBezTo>
                  <a:cubicBezTo>
                    <a:pt x="15609" y="16200"/>
                    <a:pt x="18458" y="12150"/>
                    <a:pt x="19882" y="9563"/>
                  </a:cubicBezTo>
                  <a:cubicBezTo>
                    <a:pt x="21306" y="6975"/>
                    <a:pt x="21306" y="5850"/>
                    <a:pt x="20119" y="4725"/>
                  </a:cubicBezTo>
                  <a:cubicBezTo>
                    <a:pt x="18932" y="3600"/>
                    <a:pt x="16559" y="2475"/>
                    <a:pt x="14185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9260420" y="4052736"/>
              <a:ext cx="170964" cy="27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76" fill="norm" stroke="1" extrusionOk="0">
                  <a:moveTo>
                    <a:pt x="20972" y="3057"/>
                  </a:moveTo>
                  <a:cubicBezTo>
                    <a:pt x="21236" y="2220"/>
                    <a:pt x="21499" y="1383"/>
                    <a:pt x="20972" y="797"/>
                  </a:cubicBezTo>
                  <a:cubicBezTo>
                    <a:pt x="20445" y="211"/>
                    <a:pt x="19128" y="-124"/>
                    <a:pt x="16889" y="43"/>
                  </a:cubicBezTo>
                  <a:cubicBezTo>
                    <a:pt x="14650" y="211"/>
                    <a:pt x="11489" y="881"/>
                    <a:pt x="8723" y="2388"/>
                  </a:cubicBezTo>
                  <a:cubicBezTo>
                    <a:pt x="5958" y="3895"/>
                    <a:pt x="3587" y="6239"/>
                    <a:pt x="2138" y="8834"/>
                  </a:cubicBezTo>
                  <a:cubicBezTo>
                    <a:pt x="689" y="11429"/>
                    <a:pt x="162" y="14276"/>
                    <a:pt x="31" y="16202"/>
                  </a:cubicBezTo>
                  <a:cubicBezTo>
                    <a:pt x="-101" y="18127"/>
                    <a:pt x="162" y="19132"/>
                    <a:pt x="1479" y="19969"/>
                  </a:cubicBezTo>
                  <a:cubicBezTo>
                    <a:pt x="2797" y="20806"/>
                    <a:pt x="5167" y="21476"/>
                    <a:pt x="8065" y="21476"/>
                  </a:cubicBezTo>
                  <a:cubicBezTo>
                    <a:pt x="10962" y="21476"/>
                    <a:pt x="14387" y="20806"/>
                    <a:pt x="16758" y="18797"/>
                  </a:cubicBezTo>
                  <a:cubicBezTo>
                    <a:pt x="19128" y="16788"/>
                    <a:pt x="20445" y="13439"/>
                    <a:pt x="20840" y="10843"/>
                  </a:cubicBezTo>
                  <a:cubicBezTo>
                    <a:pt x="21236" y="8248"/>
                    <a:pt x="20709" y="6406"/>
                    <a:pt x="19128" y="5318"/>
                  </a:cubicBezTo>
                  <a:cubicBezTo>
                    <a:pt x="17548" y="4229"/>
                    <a:pt x="14914" y="3895"/>
                    <a:pt x="12279" y="3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0557036" y="4821631"/>
              <a:ext cx="21175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395" y="0"/>
                  </a:moveTo>
                  <a:cubicBezTo>
                    <a:pt x="18401" y="4286"/>
                    <a:pt x="15407" y="8571"/>
                    <a:pt x="12947" y="11571"/>
                  </a:cubicBezTo>
                  <a:cubicBezTo>
                    <a:pt x="10488" y="14571"/>
                    <a:pt x="8563" y="16286"/>
                    <a:pt x="7066" y="17314"/>
                  </a:cubicBezTo>
                  <a:cubicBezTo>
                    <a:pt x="5569" y="18343"/>
                    <a:pt x="4500" y="18686"/>
                    <a:pt x="3431" y="18771"/>
                  </a:cubicBezTo>
                  <a:cubicBezTo>
                    <a:pt x="2361" y="18857"/>
                    <a:pt x="1292" y="18686"/>
                    <a:pt x="650" y="18086"/>
                  </a:cubicBezTo>
                  <a:cubicBezTo>
                    <a:pt x="9" y="17486"/>
                    <a:pt x="-205" y="16457"/>
                    <a:pt x="223" y="14743"/>
                  </a:cubicBezTo>
                  <a:cubicBezTo>
                    <a:pt x="650" y="13029"/>
                    <a:pt x="1720" y="10629"/>
                    <a:pt x="2682" y="9171"/>
                  </a:cubicBezTo>
                  <a:cubicBezTo>
                    <a:pt x="3645" y="7714"/>
                    <a:pt x="4500" y="7200"/>
                    <a:pt x="5462" y="7114"/>
                  </a:cubicBezTo>
                  <a:cubicBezTo>
                    <a:pt x="6425" y="7029"/>
                    <a:pt x="7494" y="7371"/>
                    <a:pt x="9526" y="9600"/>
                  </a:cubicBezTo>
                  <a:cubicBezTo>
                    <a:pt x="11557" y="11829"/>
                    <a:pt x="14551" y="15943"/>
                    <a:pt x="16476" y="18257"/>
                  </a:cubicBezTo>
                  <a:cubicBezTo>
                    <a:pt x="18401" y="20571"/>
                    <a:pt x="19256" y="21086"/>
                    <a:pt x="201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0921189" y="4954981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0927539" y="5088331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1213989" y="4911655"/>
              <a:ext cx="169232" cy="19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0954" fill="norm" stroke="1" extrusionOk="0">
                  <a:moveTo>
                    <a:pt x="14928" y="3972"/>
                  </a:moveTo>
                  <a:cubicBezTo>
                    <a:pt x="14664" y="2380"/>
                    <a:pt x="14401" y="789"/>
                    <a:pt x="13479" y="220"/>
                  </a:cubicBezTo>
                  <a:cubicBezTo>
                    <a:pt x="12557" y="-348"/>
                    <a:pt x="10976" y="107"/>
                    <a:pt x="8737" y="2494"/>
                  </a:cubicBezTo>
                  <a:cubicBezTo>
                    <a:pt x="6498" y="4881"/>
                    <a:pt x="3601" y="9201"/>
                    <a:pt x="2020" y="12044"/>
                  </a:cubicBezTo>
                  <a:cubicBezTo>
                    <a:pt x="440" y="14886"/>
                    <a:pt x="176" y="16250"/>
                    <a:pt x="45" y="17614"/>
                  </a:cubicBezTo>
                  <a:cubicBezTo>
                    <a:pt x="-87" y="18978"/>
                    <a:pt x="-87" y="20343"/>
                    <a:pt x="2415" y="20797"/>
                  </a:cubicBezTo>
                  <a:cubicBezTo>
                    <a:pt x="4918" y="21252"/>
                    <a:pt x="9923" y="20797"/>
                    <a:pt x="13611" y="18410"/>
                  </a:cubicBezTo>
                  <a:cubicBezTo>
                    <a:pt x="17298" y="16023"/>
                    <a:pt x="19669" y="11703"/>
                    <a:pt x="20591" y="8860"/>
                  </a:cubicBezTo>
                  <a:cubicBezTo>
                    <a:pt x="21513" y="6018"/>
                    <a:pt x="20986" y="4654"/>
                    <a:pt x="19801" y="3858"/>
                  </a:cubicBezTo>
                  <a:cubicBezTo>
                    <a:pt x="18615" y="3063"/>
                    <a:pt x="16772" y="2835"/>
                    <a:pt x="15454" y="3290"/>
                  </a:cubicBezTo>
                  <a:cubicBezTo>
                    <a:pt x="14137" y="3745"/>
                    <a:pt x="13347" y="4881"/>
                    <a:pt x="12557" y="6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11518089" y="506928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1638739" y="4893190"/>
              <a:ext cx="254001" cy="258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4073"/>
                  </a:moveTo>
                  <a:cubicBezTo>
                    <a:pt x="540" y="3019"/>
                    <a:pt x="1080" y="1965"/>
                    <a:pt x="2340" y="1175"/>
                  </a:cubicBezTo>
                  <a:cubicBezTo>
                    <a:pt x="3600" y="385"/>
                    <a:pt x="5580" y="-142"/>
                    <a:pt x="7290" y="34"/>
                  </a:cubicBezTo>
                  <a:cubicBezTo>
                    <a:pt x="9000" y="209"/>
                    <a:pt x="10440" y="1087"/>
                    <a:pt x="11160" y="2404"/>
                  </a:cubicBezTo>
                  <a:cubicBezTo>
                    <a:pt x="11880" y="3721"/>
                    <a:pt x="11880" y="5478"/>
                    <a:pt x="10350" y="7936"/>
                  </a:cubicBezTo>
                  <a:cubicBezTo>
                    <a:pt x="8820" y="10395"/>
                    <a:pt x="5760" y="13556"/>
                    <a:pt x="4050" y="15575"/>
                  </a:cubicBezTo>
                  <a:cubicBezTo>
                    <a:pt x="2340" y="17595"/>
                    <a:pt x="1980" y="18473"/>
                    <a:pt x="2250" y="18999"/>
                  </a:cubicBezTo>
                  <a:cubicBezTo>
                    <a:pt x="2520" y="19526"/>
                    <a:pt x="3420" y="19702"/>
                    <a:pt x="6750" y="20053"/>
                  </a:cubicBezTo>
                  <a:cubicBezTo>
                    <a:pt x="10080" y="20404"/>
                    <a:pt x="15840" y="20931"/>
                    <a:pt x="2160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9314639" y="4679814"/>
              <a:ext cx="38101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97"/>
                  </a:moveTo>
                  <a:cubicBezTo>
                    <a:pt x="1200" y="1049"/>
                    <a:pt x="2400" y="0"/>
                    <a:pt x="4200" y="0"/>
                  </a:cubicBezTo>
                  <a:cubicBezTo>
                    <a:pt x="6000" y="0"/>
                    <a:pt x="8400" y="1049"/>
                    <a:pt x="9600" y="3880"/>
                  </a:cubicBezTo>
                  <a:cubicBezTo>
                    <a:pt x="10800" y="6711"/>
                    <a:pt x="10800" y="11324"/>
                    <a:pt x="12600" y="14575"/>
                  </a:cubicBezTo>
                  <a:cubicBezTo>
                    <a:pt x="14400" y="17825"/>
                    <a:pt x="18000" y="197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9365439" y="4720031"/>
              <a:ext cx="1016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250"/>
                    <a:pt x="16200" y="4500"/>
                    <a:pt x="12600" y="8100"/>
                  </a:cubicBezTo>
                  <a:cubicBezTo>
                    <a:pt x="9000" y="11700"/>
                    <a:pt x="4500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9479739" y="4841593"/>
              <a:ext cx="94838" cy="20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03" fill="norm" stroke="1" extrusionOk="0">
                  <a:moveTo>
                    <a:pt x="1409" y="2603"/>
                  </a:moveTo>
                  <a:cubicBezTo>
                    <a:pt x="2817" y="1703"/>
                    <a:pt x="4226" y="803"/>
                    <a:pt x="6104" y="353"/>
                  </a:cubicBezTo>
                  <a:cubicBezTo>
                    <a:pt x="7983" y="-97"/>
                    <a:pt x="10330" y="-97"/>
                    <a:pt x="12443" y="240"/>
                  </a:cubicBezTo>
                  <a:cubicBezTo>
                    <a:pt x="14557" y="578"/>
                    <a:pt x="16435" y="1253"/>
                    <a:pt x="18078" y="2153"/>
                  </a:cubicBezTo>
                  <a:cubicBezTo>
                    <a:pt x="19722" y="3053"/>
                    <a:pt x="21130" y="4178"/>
                    <a:pt x="20426" y="5078"/>
                  </a:cubicBezTo>
                  <a:cubicBezTo>
                    <a:pt x="19722" y="5978"/>
                    <a:pt x="16904" y="6653"/>
                    <a:pt x="16435" y="7328"/>
                  </a:cubicBezTo>
                  <a:cubicBezTo>
                    <a:pt x="15965" y="8003"/>
                    <a:pt x="17843" y="8678"/>
                    <a:pt x="19252" y="9578"/>
                  </a:cubicBezTo>
                  <a:cubicBezTo>
                    <a:pt x="20661" y="10478"/>
                    <a:pt x="21600" y="11603"/>
                    <a:pt x="20661" y="13515"/>
                  </a:cubicBezTo>
                  <a:cubicBezTo>
                    <a:pt x="19722" y="15428"/>
                    <a:pt x="16904" y="18128"/>
                    <a:pt x="13148" y="19590"/>
                  </a:cubicBezTo>
                  <a:cubicBezTo>
                    <a:pt x="9391" y="21053"/>
                    <a:pt x="4696" y="21278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0530928" y="5469331"/>
              <a:ext cx="19341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1453" y="0"/>
                  </a:moveTo>
                  <a:cubicBezTo>
                    <a:pt x="19105" y="4050"/>
                    <a:pt x="16757" y="8100"/>
                    <a:pt x="14175" y="11587"/>
                  </a:cubicBezTo>
                  <a:cubicBezTo>
                    <a:pt x="11592" y="15075"/>
                    <a:pt x="8775" y="18000"/>
                    <a:pt x="6662" y="19463"/>
                  </a:cubicBezTo>
                  <a:cubicBezTo>
                    <a:pt x="4549" y="20925"/>
                    <a:pt x="3140" y="20925"/>
                    <a:pt x="2083" y="20475"/>
                  </a:cubicBezTo>
                  <a:cubicBezTo>
                    <a:pt x="1027" y="20025"/>
                    <a:pt x="323" y="19125"/>
                    <a:pt x="88" y="17438"/>
                  </a:cubicBezTo>
                  <a:cubicBezTo>
                    <a:pt x="-147" y="15750"/>
                    <a:pt x="88" y="13275"/>
                    <a:pt x="792" y="11363"/>
                  </a:cubicBezTo>
                  <a:cubicBezTo>
                    <a:pt x="1496" y="9450"/>
                    <a:pt x="2670" y="8100"/>
                    <a:pt x="3844" y="7312"/>
                  </a:cubicBezTo>
                  <a:cubicBezTo>
                    <a:pt x="5018" y="6525"/>
                    <a:pt x="6192" y="6300"/>
                    <a:pt x="7131" y="6750"/>
                  </a:cubicBezTo>
                  <a:cubicBezTo>
                    <a:pt x="8070" y="7200"/>
                    <a:pt x="8775" y="8325"/>
                    <a:pt x="10066" y="10912"/>
                  </a:cubicBezTo>
                  <a:cubicBezTo>
                    <a:pt x="11357" y="13500"/>
                    <a:pt x="13236" y="17550"/>
                    <a:pt x="151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0813239" y="5585748"/>
              <a:ext cx="1143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0800"/>
                    <a:pt x="2400" y="0"/>
                    <a:pt x="6000" y="0"/>
                  </a:cubicBezTo>
                  <a:cubicBezTo>
                    <a:pt x="9600" y="0"/>
                    <a:pt x="156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0825939" y="5672531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1157851" y="5567527"/>
              <a:ext cx="125690" cy="144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0442" fill="norm" stroke="1" extrusionOk="0">
                  <a:moveTo>
                    <a:pt x="17486" y="9482"/>
                  </a:moveTo>
                  <a:cubicBezTo>
                    <a:pt x="16789" y="7982"/>
                    <a:pt x="16092" y="6482"/>
                    <a:pt x="14176" y="5432"/>
                  </a:cubicBezTo>
                  <a:cubicBezTo>
                    <a:pt x="12260" y="4382"/>
                    <a:pt x="9124" y="3782"/>
                    <a:pt x="6512" y="4832"/>
                  </a:cubicBezTo>
                  <a:cubicBezTo>
                    <a:pt x="3899" y="5882"/>
                    <a:pt x="1808" y="8582"/>
                    <a:pt x="763" y="10982"/>
                  </a:cubicBezTo>
                  <a:cubicBezTo>
                    <a:pt x="-282" y="13382"/>
                    <a:pt x="-282" y="15482"/>
                    <a:pt x="937" y="17432"/>
                  </a:cubicBezTo>
                  <a:cubicBezTo>
                    <a:pt x="2157" y="19382"/>
                    <a:pt x="4595" y="21182"/>
                    <a:pt x="8253" y="20132"/>
                  </a:cubicBezTo>
                  <a:cubicBezTo>
                    <a:pt x="11912" y="19082"/>
                    <a:pt x="16789" y="15182"/>
                    <a:pt x="19053" y="11582"/>
                  </a:cubicBezTo>
                  <a:cubicBezTo>
                    <a:pt x="21318" y="7982"/>
                    <a:pt x="20970" y="4682"/>
                    <a:pt x="19576" y="2582"/>
                  </a:cubicBezTo>
                  <a:cubicBezTo>
                    <a:pt x="18183" y="482"/>
                    <a:pt x="15744" y="-418"/>
                    <a:pt x="14699" y="182"/>
                  </a:cubicBezTo>
                  <a:cubicBezTo>
                    <a:pt x="13653" y="782"/>
                    <a:pt x="14002" y="2882"/>
                    <a:pt x="14350" y="4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1365689" y="5697931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1515194" y="5539181"/>
              <a:ext cx="9643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600" fill="norm" stroke="1" extrusionOk="0">
                  <a:moveTo>
                    <a:pt x="17173" y="0"/>
                  </a:moveTo>
                  <a:cubicBezTo>
                    <a:pt x="12577" y="1571"/>
                    <a:pt x="7981" y="3142"/>
                    <a:pt x="4994" y="4713"/>
                  </a:cubicBezTo>
                  <a:cubicBezTo>
                    <a:pt x="2007" y="6284"/>
                    <a:pt x="628" y="7855"/>
                    <a:pt x="169" y="8967"/>
                  </a:cubicBezTo>
                  <a:cubicBezTo>
                    <a:pt x="-291" y="10080"/>
                    <a:pt x="169" y="10735"/>
                    <a:pt x="1777" y="11062"/>
                  </a:cubicBezTo>
                  <a:cubicBezTo>
                    <a:pt x="3386" y="11389"/>
                    <a:pt x="6143" y="11389"/>
                    <a:pt x="8671" y="11193"/>
                  </a:cubicBezTo>
                  <a:cubicBezTo>
                    <a:pt x="11198" y="10996"/>
                    <a:pt x="13496" y="10604"/>
                    <a:pt x="15794" y="10145"/>
                  </a:cubicBezTo>
                  <a:cubicBezTo>
                    <a:pt x="18092" y="9687"/>
                    <a:pt x="20390" y="9164"/>
                    <a:pt x="20849" y="9229"/>
                  </a:cubicBezTo>
                  <a:cubicBezTo>
                    <a:pt x="21309" y="9295"/>
                    <a:pt x="19930" y="9949"/>
                    <a:pt x="17632" y="12109"/>
                  </a:cubicBezTo>
                  <a:cubicBezTo>
                    <a:pt x="15335" y="14269"/>
                    <a:pt x="12118" y="17935"/>
                    <a:pt x="8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9180159" y="5472814"/>
              <a:ext cx="204331" cy="19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36" fill="norm" stroke="1" extrusionOk="0">
                  <a:moveTo>
                    <a:pt x="4795" y="5765"/>
                  </a:moveTo>
                  <a:cubicBezTo>
                    <a:pt x="5240" y="3946"/>
                    <a:pt x="5686" y="2127"/>
                    <a:pt x="6465" y="1104"/>
                  </a:cubicBezTo>
                  <a:cubicBezTo>
                    <a:pt x="7244" y="80"/>
                    <a:pt x="8358" y="-147"/>
                    <a:pt x="10028" y="80"/>
                  </a:cubicBezTo>
                  <a:cubicBezTo>
                    <a:pt x="11698" y="308"/>
                    <a:pt x="13925" y="990"/>
                    <a:pt x="14704" y="3036"/>
                  </a:cubicBezTo>
                  <a:cubicBezTo>
                    <a:pt x="15484" y="5082"/>
                    <a:pt x="14816" y="8493"/>
                    <a:pt x="12477" y="11449"/>
                  </a:cubicBezTo>
                  <a:cubicBezTo>
                    <a:pt x="10139" y="14405"/>
                    <a:pt x="6131" y="16906"/>
                    <a:pt x="3570" y="18497"/>
                  </a:cubicBezTo>
                  <a:cubicBezTo>
                    <a:pt x="1009" y="20089"/>
                    <a:pt x="-104" y="20771"/>
                    <a:pt x="7" y="21112"/>
                  </a:cubicBezTo>
                  <a:cubicBezTo>
                    <a:pt x="119" y="21453"/>
                    <a:pt x="1455" y="21453"/>
                    <a:pt x="5240" y="20771"/>
                  </a:cubicBezTo>
                  <a:cubicBezTo>
                    <a:pt x="9026" y="20089"/>
                    <a:pt x="15261" y="18725"/>
                    <a:pt x="21496" y="17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9390839" y="5501081"/>
              <a:ext cx="1651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675"/>
                    <a:pt x="17169" y="1350"/>
                    <a:pt x="14123" y="3769"/>
                  </a:cubicBezTo>
                  <a:cubicBezTo>
                    <a:pt x="11077" y="6188"/>
                    <a:pt x="7200" y="10350"/>
                    <a:pt x="4708" y="13612"/>
                  </a:cubicBezTo>
                  <a:cubicBezTo>
                    <a:pt x="2215" y="16875"/>
                    <a:pt x="1108" y="19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9460689" y="5732567"/>
              <a:ext cx="131616" cy="263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66" fill="norm" stroke="1" extrusionOk="0">
                  <a:moveTo>
                    <a:pt x="1029" y="3366"/>
                  </a:moveTo>
                  <a:cubicBezTo>
                    <a:pt x="1714" y="2509"/>
                    <a:pt x="2400" y="1652"/>
                    <a:pt x="4800" y="966"/>
                  </a:cubicBezTo>
                  <a:cubicBezTo>
                    <a:pt x="7200" y="280"/>
                    <a:pt x="11314" y="-234"/>
                    <a:pt x="14743" y="109"/>
                  </a:cubicBezTo>
                  <a:cubicBezTo>
                    <a:pt x="18171" y="452"/>
                    <a:pt x="20914" y="1652"/>
                    <a:pt x="21257" y="2937"/>
                  </a:cubicBezTo>
                  <a:cubicBezTo>
                    <a:pt x="21600" y="4223"/>
                    <a:pt x="19543" y="5595"/>
                    <a:pt x="17486" y="6537"/>
                  </a:cubicBezTo>
                  <a:cubicBezTo>
                    <a:pt x="15429" y="7480"/>
                    <a:pt x="13371" y="7995"/>
                    <a:pt x="13371" y="8680"/>
                  </a:cubicBezTo>
                  <a:cubicBezTo>
                    <a:pt x="13371" y="9366"/>
                    <a:pt x="15429" y="10223"/>
                    <a:pt x="17314" y="11080"/>
                  </a:cubicBezTo>
                  <a:cubicBezTo>
                    <a:pt x="19200" y="11937"/>
                    <a:pt x="20914" y="12795"/>
                    <a:pt x="21257" y="14080"/>
                  </a:cubicBezTo>
                  <a:cubicBezTo>
                    <a:pt x="21600" y="15366"/>
                    <a:pt x="20571" y="17080"/>
                    <a:pt x="16800" y="18366"/>
                  </a:cubicBezTo>
                  <a:cubicBezTo>
                    <a:pt x="13029" y="19652"/>
                    <a:pt x="6514" y="20509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0515847" y="6186881"/>
              <a:ext cx="20849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16909" y="0"/>
                  </a:moveTo>
                  <a:cubicBezTo>
                    <a:pt x="16909" y="2674"/>
                    <a:pt x="16909" y="5349"/>
                    <a:pt x="15600" y="8331"/>
                  </a:cubicBezTo>
                  <a:cubicBezTo>
                    <a:pt x="14291" y="11314"/>
                    <a:pt x="11673" y="14606"/>
                    <a:pt x="9273" y="16354"/>
                  </a:cubicBezTo>
                  <a:cubicBezTo>
                    <a:pt x="6873" y="18103"/>
                    <a:pt x="4691" y="18309"/>
                    <a:pt x="3164" y="17486"/>
                  </a:cubicBezTo>
                  <a:cubicBezTo>
                    <a:pt x="1636" y="16663"/>
                    <a:pt x="764" y="14811"/>
                    <a:pt x="327" y="13371"/>
                  </a:cubicBezTo>
                  <a:cubicBezTo>
                    <a:pt x="-109" y="11931"/>
                    <a:pt x="-109" y="10903"/>
                    <a:pt x="327" y="10080"/>
                  </a:cubicBezTo>
                  <a:cubicBezTo>
                    <a:pt x="764" y="9257"/>
                    <a:pt x="1636" y="8640"/>
                    <a:pt x="4473" y="9566"/>
                  </a:cubicBezTo>
                  <a:cubicBezTo>
                    <a:pt x="7309" y="10491"/>
                    <a:pt x="12109" y="12960"/>
                    <a:pt x="15273" y="15223"/>
                  </a:cubicBezTo>
                  <a:cubicBezTo>
                    <a:pt x="18436" y="17486"/>
                    <a:pt x="19964" y="19543"/>
                    <a:pt x="21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864039" y="6218631"/>
              <a:ext cx="16836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0" y="0"/>
                  </a:moveTo>
                  <a:cubicBezTo>
                    <a:pt x="4860" y="1680"/>
                    <a:pt x="9720" y="3360"/>
                    <a:pt x="12960" y="4440"/>
                  </a:cubicBezTo>
                  <a:cubicBezTo>
                    <a:pt x="16200" y="5520"/>
                    <a:pt x="17820" y="6000"/>
                    <a:pt x="19170" y="6600"/>
                  </a:cubicBezTo>
                  <a:cubicBezTo>
                    <a:pt x="20520" y="7200"/>
                    <a:pt x="21600" y="7920"/>
                    <a:pt x="21465" y="9240"/>
                  </a:cubicBezTo>
                  <a:cubicBezTo>
                    <a:pt x="21330" y="10560"/>
                    <a:pt x="19980" y="12480"/>
                    <a:pt x="16875" y="14640"/>
                  </a:cubicBezTo>
                  <a:cubicBezTo>
                    <a:pt x="13770" y="16800"/>
                    <a:pt x="8910" y="19200"/>
                    <a:pt x="4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0952939" y="6402781"/>
              <a:ext cx="146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3600"/>
                    <a:pt x="11583" y="7200"/>
                    <a:pt x="7983" y="10800"/>
                  </a:cubicBezTo>
                  <a:cubicBezTo>
                    <a:pt x="4383" y="14400"/>
                    <a:pt x="2191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1217436" y="6293700"/>
              <a:ext cx="90609" cy="147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152" fill="norm" stroke="1" extrusionOk="0">
                  <a:moveTo>
                    <a:pt x="13459" y="3813"/>
                  </a:moveTo>
                  <a:cubicBezTo>
                    <a:pt x="12499" y="1988"/>
                    <a:pt x="11539" y="162"/>
                    <a:pt x="10339" y="10"/>
                  </a:cubicBezTo>
                  <a:cubicBezTo>
                    <a:pt x="9139" y="-142"/>
                    <a:pt x="7699" y="1379"/>
                    <a:pt x="5779" y="4573"/>
                  </a:cubicBezTo>
                  <a:cubicBezTo>
                    <a:pt x="3859" y="7768"/>
                    <a:pt x="1459" y="12635"/>
                    <a:pt x="499" y="15830"/>
                  </a:cubicBezTo>
                  <a:cubicBezTo>
                    <a:pt x="-461" y="19024"/>
                    <a:pt x="19" y="20545"/>
                    <a:pt x="1459" y="21002"/>
                  </a:cubicBezTo>
                  <a:cubicBezTo>
                    <a:pt x="2899" y="21458"/>
                    <a:pt x="5299" y="20850"/>
                    <a:pt x="8419" y="19481"/>
                  </a:cubicBezTo>
                  <a:cubicBezTo>
                    <a:pt x="11539" y="18112"/>
                    <a:pt x="15379" y="15982"/>
                    <a:pt x="17779" y="13244"/>
                  </a:cubicBezTo>
                  <a:cubicBezTo>
                    <a:pt x="20179" y="10506"/>
                    <a:pt x="21139" y="7159"/>
                    <a:pt x="20179" y="5030"/>
                  </a:cubicBezTo>
                  <a:cubicBezTo>
                    <a:pt x="19219" y="2900"/>
                    <a:pt x="16339" y="1988"/>
                    <a:pt x="14179" y="2140"/>
                  </a:cubicBezTo>
                  <a:cubicBezTo>
                    <a:pt x="12019" y="2292"/>
                    <a:pt x="10579" y="3509"/>
                    <a:pt x="9139" y="4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1378389" y="6409131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1435539" y="6309861"/>
              <a:ext cx="152401" cy="18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21600" y="1217"/>
                  </a:moveTo>
                  <a:cubicBezTo>
                    <a:pt x="20100" y="472"/>
                    <a:pt x="18600" y="-273"/>
                    <a:pt x="16650" y="99"/>
                  </a:cubicBezTo>
                  <a:cubicBezTo>
                    <a:pt x="14700" y="472"/>
                    <a:pt x="12300" y="1961"/>
                    <a:pt x="10800" y="4568"/>
                  </a:cubicBezTo>
                  <a:cubicBezTo>
                    <a:pt x="9300" y="7175"/>
                    <a:pt x="8700" y="10899"/>
                    <a:pt x="8400" y="13382"/>
                  </a:cubicBezTo>
                  <a:cubicBezTo>
                    <a:pt x="8100" y="15865"/>
                    <a:pt x="8100" y="17106"/>
                    <a:pt x="8550" y="18224"/>
                  </a:cubicBezTo>
                  <a:cubicBezTo>
                    <a:pt x="9000" y="19341"/>
                    <a:pt x="9900" y="20334"/>
                    <a:pt x="11100" y="20830"/>
                  </a:cubicBezTo>
                  <a:cubicBezTo>
                    <a:pt x="12300" y="21327"/>
                    <a:pt x="13800" y="21327"/>
                    <a:pt x="14700" y="20582"/>
                  </a:cubicBezTo>
                  <a:cubicBezTo>
                    <a:pt x="15600" y="19837"/>
                    <a:pt x="15900" y="18348"/>
                    <a:pt x="15300" y="17355"/>
                  </a:cubicBezTo>
                  <a:cubicBezTo>
                    <a:pt x="14700" y="16361"/>
                    <a:pt x="13200" y="15865"/>
                    <a:pt x="10500" y="15989"/>
                  </a:cubicBezTo>
                  <a:cubicBezTo>
                    <a:pt x="7800" y="16113"/>
                    <a:pt x="3900" y="16858"/>
                    <a:pt x="0" y="17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9387382" y="6244031"/>
              <a:ext cx="98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143"/>
                    <a:pt x="2735" y="10286"/>
                    <a:pt x="575" y="13886"/>
                  </a:cubicBezTo>
                  <a:cubicBezTo>
                    <a:pt x="-1585" y="17486"/>
                    <a:pt x="2735" y="1954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650189" y="5151831"/>
              <a:ext cx="69851" cy="172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717"/>
                    <a:pt x="9164" y="1435"/>
                    <a:pt x="11782" y="2218"/>
                  </a:cubicBezTo>
                  <a:cubicBezTo>
                    <a:pt x="14400" y="3002"/>
                    <a:pt x="15055" y="3852"/>
                    <a:pt x="15709" y="4796"/>
                  </a:cubicBezTo>
                  <a:cubicBezTo>
                    <a:pt x="16364" y="5739"/>
                    <a:pt x="17018" y="6775"/>
                    <a:pt x="16691" y="7718"/>
                  </a:cubicBezTo>
                  <a:cubicBezTo>
                    <a:pt x="16364" y="8661"/>
                    <a:pt x="15055" y="9511"/>
                    <a:pt x="14400" y="10468"/>
                  </a:cubicBezTo>
                  <a:cubicBezTo>
                    <a:pt x="13745" y="11424"/>
                    <a:pt x="13745" y="12487"/>
                    <a:pt x="13745" y="13550"/>
                  </a:cubicBezTo>
                  <a:cubicBezTo>
                    <a:pt x="13745" y="14613"/>
                    <a:pt x="13745" y="15675"/>
                    <a:pt x="14073" y="16685"/>
                  </a:cubicBezTo>
                  <a:cubicBezTo>
                    <a:pt x="14400" y="17694"/>
                    <a:pt x="15055" y="18651"/>
                    <a:pt x="15382" y="19395"/>
                  </a:cubicBezTo>
                  <a:cubicBezTo>
                    <a:pt x="15709" y="20139"/>
                    <a:pt x="15709" y="20670"/>
                    <a:pt x="16691" y="21002"/>
                  </a:cubicBezTo>
                  <a:cubicBezTo>
                    <a:pt x="17673" y="21334"/>
                    <a:pt x="19636" y="21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491439" y="6799374"/>
              <a:ext cx="3917951" cy="1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20609"/>
                  </a:moveTo>
                  <a:cubicBezTo>
                    <a:pt x="140" y="12509"/>
                    <a:pt x="280" y="4409"/>
                    <a:pt x="560" y="3059"/>
                  </a:cubicBezTo>
                  <a:cubicBezTo>
                    <a:pt x="840" y="1709"/>
                    <a:pt x="1260" y="7109"/>
                    <a:pt x="1698" y="9809"/>
                  </a:cubicBezTo>
                  <a:cubicBezTo>
                    <a:pt x="2135" y="12509"/>
                    <a:pt x="2591" y="12509"/>
                    <a:pt x="3052" y="11159"/>
                  </a:cubicBezTo>
                  <a:cubicBezTo>
                    <a:pt x="3512" y="9809"/>
                    <a:pt x="3979" y="7109"/>
                    <a:pt x="4411" y="5759"/>
                  </a:cubicBezTo>
                  <a:cubicBezTo>
                    <a:pt x="4843" y="4409"/>
                    <a:pt x="5240" y="4409"/>
                    <a:pt x="5642" y="4409"/>
                  </a:cubicBezTo>
                  <a:cubicBezTo>
                    <a:pt x="6045" y="4409"/>
                    <a:pt x="6453" y="4409"/>
                    <a:pt x="6885" y="4409"/>
                  </a:cubicBezTo>
                  <a:cubicBezTo>
                    <a:pt x="7317" y="4409"/>
                    <a:pt x="7772" y="4409"/>
                    <a:pt x="8233" y="5759"/>
                  </a:cubicBezTo>
                  <a:cubicBezTo>
                    <a:pt x="8694" y="7109"/>
                    <a:pt x="9160" y="9809"/>
                    <a:pt x="9633" y="11159"/>
                  </a:cubicBezTo>
                  <a:cubicBezTo>
                    <a:pt x="10106" y="12509"/>
                    <a:pt x="10584" y="12509"/>
                    <a:pt x="11068" y="13859"/>
                  </a:cubicBezTo>
                  <a:cubicBezTo>
                    <a:pt x="11553" y="15209"/>
                    <a:pt x="12043" y="17909"/>
                    <a:pt x="12539" y="19259"/>
                  </a:cubicBezTo>
                  <a:cubicBezTo>
                    <a:pt x="13035" y="20609"/>
                    <a:pt x="13536" y="20609"/>
                    <a:pt x="14021" y="20609"/>
                  </a:cubicBezTo>
                  <a:cubicBezTo>
                    <a:pt x="14505" y="20609"/>
                    <a:pt x="14972" y="20609"/>
                    <a:pt x="15421" y="19259"/>
                  </a:cubicBezTo>
                  <a:cubicBezTo>
                    <a:pt x="15870" y="17909"/>
                    <a:pt x="16302" y="15209"/>
                    <a:pt x="16722" y="13859"/>
                  </a:cubicBezTo>
                  <a:cubicBezTo>
                    <a:pt x="17142" y="12509"/>
                    <a:pt x="17551" y="12509"/>
                    <a:pt x="17994" y="11159"/>
                  </a:cubicBezTo>
                  <a:cubicBezTo>
                    <a:pt x="18438" y="9809"/>
                    <a:pt x="18916" y="7109"/>
                    <a:pt x="19412" y="4409"/>
                  </a:cubicBezTo>
                  <a:cubicBezTo>
                    <a:pt x="19908" y="1709"/>
                    <a:pt x="20421" y="-991"/>
                    <a:pt x="20789" y="359"/>
                  </a:cubicBezTo>
                  <a:cubicBezTo>
                    <a:pt x="21157" y="1709"/>
                    <a:pt x="21378" y="7109"/>
                    <a:pt x="21600" y="12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84939" y="6288481"/>
              <a:ext cx="342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7600"/>
                    <a:pt x="6400" y="13600"/>
                    <a:pt x="10000" y="10000"/>
                  </a:cubicBezTo>
                  <a:cubicBezTo>
                    <a:pt x="13600" y="6400"/>
                    <a:pt x="176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59539" y="6148781"/>
              <a:ext cx="317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138"/>
                    <a:pt x="8640" y="6277"/>
                    <a:pt x="12240" y="9877"/>
                  </a:cubicBezTo>
                  <a:cubicBezTo>
                    <a:pt x="15840" y="13477"/>
                    <a:pt x="18720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80189" y="6224981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589739" y="6193231"/>
              <a:ext cx="101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89739" y="6174181"/>
              <a:ext cx="57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38281" y="5850331"/>
              <a:ext cx="200936" cy="188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30" fill="norm" stroke="1" extrusionOk="0">
                  <a:moveTo>
                    <a:pt x="1250" y="4320"/>
                  </a:moveTo>
                  <a:cubicBezTo>
                    <a:pt x="575" y="7920"/>
                    <a:pt x="-100" y="11520"/>
                    <a:pt x="12" y="14400"/>
                  </a:cubicBezTo>
                  <a:cubicBezTo>
                    <a:pt x="125" y="17280"/>
                    <a:pt x="1025" y="19440"/>
                    <a:pt x="2600" y="20520"/>
                  </a:cubicBezTo>
                  <a:cubicBezTo>
                    <a:pt x="4175" y="21600"/>
                    <a:pt x="6425" y="21600"/>
                    <a:pt x="9125" y="20520"/>
                  </a:cubicBezTo>
                  <a:cubicBezTo>
                    <a:pt x="11825" y="19440"/>
                    <a:pt x="14975" y="17280"/>
                    <a:pt x="17113" y="14640"/>
                  </a:cubicBezTo>
                  <a:cubicBezTo>
                    <a:pt x="19250" y="12000"/>
                    <a:pt x="20375" y="8880"/>
                    <a:pt x="20937" y="6720"/>
                  </a:cubicBezTo>
                  <a:cubicBezTo>
                    <a:pt x="21500" y="4560"/>
                    <a:pt x="21500" y="3360"/>
                    <a:pt x="20937" y="2400"/>
                  </a:cubicBezTo>
                  <a:cubicBezTo>
                    <a:pt x="20375" y="1440"/>
                    <a:pt x="19250" y="720"/>
                    <a:pt x="181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57989" y="572333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70689" y="574238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05329" y="5589981"/>
              <a:ext cx="254261" cy="25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62" fill="norm" stroke="1" extrusionOk="0">
                  <a:moveTo>
                    <a:pt x="2699" y="4249"/>
                  </a:moveTo>
                  <a:cubicBezTo>
                    <a:pt x="1450" y="3718"/>
                    <a:pt x="200" y="3187"/>
                    <a:pt x="22" y="3010"/>
                  </a:cubicBezTo>
                  <a:cubicBezTo>
                    <a:pt x="-157" y="2833"/>
                    <a:pt x="736" y="3010"/>
                    <a:pt x="3413" y="4249"/>
                  </a:cubicBezTo>
                  <a:cubicBezTo>
                    <a:pt x="6091" y="5489"/>
                    <a:pt x="10554" y="7790"/>
                    <a:pt x="13588" y="10092"/>
                  </a:cubicBezTo>
                  <a:cubicBezTo>
                    <a:pt x="16623" y="12393"/>
                    <a:pt x="18230" y="14695"/>
                    <a:pt x="18944" y="16289"/>
                  </a:cubicBezTo>
                  <a:cubicBezTo>
                    <a:pt x="19658" y="17882"/>
                    <a:pt x="19479" y="18767"/>
                    <a:pt x="19033" y="19475"/>
                  </a:cubicBezTo>
                  <a:cubicBezTo>
                    <a:pt x="18587" y="20184"/>
                    <a:pt x="17873" y="20715"/>
                    <a:pt x="16891" y="21069"/>
                  </a:cubicBezTo>
                  <a:cubicBezTo>
                    <a:pt x="15909" y="21423"/>
                    <a:pt x="14660" y="21600"/>
                    <a:pt x="13678" y="21334"/>
                  </a:cubicBezTo>
                  <a:cubicBezTo>
                    <a:pt x="12696" y="21069"/>
                    <a:pt x="11982" y="20361"/>
                    <a:pt x="11536" y="19121"/>
                  </a:cubicBezTo>
                  <a:cubicBezTo>
                    <a:pt x="11089" y="17882"/>
                    <a:pt x="10911" y="16111"/>
                    <a:pt x="11803" y="14075"/>
                  </a:cubicBezTo>
                  <a:cubicBezTo>
                    <a:pt x="12696" y="12039"/>
                    <a:pt x="14660" y="9738"/>
                    <a:pt x="16445" y="7702"/>
                  </a:cubicBezTo>
                  <a:cubicBezTo>
                    <a:pt x="18230" y="5666"/>
                    <a:pt x="19836" y="3895"/>
                    <a:pt x="20640" y="2656"/>
                  </a:cubicBezTo>
                  <a:cubicBezTo>
                    <a:pt x="21443" y="1416"/>
                    <a:pt x="21443" y="708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05589" y="5476677"/>
              <a:ext cx="317501" cy="75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8718"/>
                  </a:moveTo>
                  <a:cubicBezTo>
                    <a:pt x="3888" y="4518"/>
                    <a:pt x="7776" y="318"/>
                    <a:pt x="11088" y="18"/>
                  </a:cubicBezTo>
                  <a:cubicBezTo>
                    <a:pt x="14400" y="-282"/>
                    <a:pt x="17136" y="3318"/>
                    <a:pt x="18792" y="7518"/>
                  </a:cubicBezTo>
                  <a:cubicBezTo>
                    <a:pt x="20448" y="11718"/>
                    <a:pt x="21024" y="16518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80711" y="4929581"/>
              <a:ext cx="2172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21600"/>
                  </a:moveTo>
                  <a:cubicBezTo>
                    <a:pt x="12302" y="17834"/>
                    <a:pt x="4448" y="14068"/>
                    <a:pt x="1502" y="10468"/>
                  </a:cubicBezTo>
                  <a:cubicBezTo>
                    <a:pt x="-1443" y="6868"/>
                    <a:pt x="521" y="3434"/>
                    <a:pt x="24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29735" y="4968849"/>
              <a:ext cx="193355" cy="11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990" fill="norm" stroke="1" extrusionOk="0">
                  <a:moveTo>
                    <a:pt x="1725" y="4495"/>
                  </a:moveTo>
                  <a:cubicBezTo>
                    <a:pt x="1021" y="6852"/>
                    <a:pt x="317" y="9208"/>
                    <a:pt x="82" y="9012"/>
                  </a:cubicBezTo>
                  <a:cubicBezTo>
                    <a:pt x="-153" y="8815"/>
                    <a:pt x="82" y="6066"/>
                    <a:pt x="1256" y="3710"/>
                  </a:cubicBezTo>
                  <a:cubicBezTo>
                    <a:pt x="2430" y="1354"/>
                    <a:pt x="4543" y="-610"/>
                    <a:pt x="7125" y="175"/>
                  </a:cubicBezTo>
                  <a:cubicBezTo>
                    <a:pt x="9708" y="961"/>
                    <a:pt x="12760" y="4495"/>
                    <a:pt x="15225" y="8423"/>
                  </a:cubicBezTo>
                  <a:cubicBezTo>
                    <a:pt x="17690" y="12350"/>
                    <a:pt x="19569" y="16670"/>
                    <a:pt x="21447" y="20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0" y="5932881"/>
              <a:ext cx="15794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21207" y="21600"/>
                  </a:moveTo>
                  <a:cubicBezTo>
                    <a:pt x="15807" y="18180"/>
                    <a:pt x="10407" y="14760"/>
                    <a:pt x="6996" y="12780"/>
                  </a:cubicBezTo>
                  <a:cubicBezTo>
                    <a:pt x="3586" y="10800"/>
                    <a:pt x="2165" y="10260"/>
                    <a:pt x="1170" y="9540"/>
                  </a:cubicBezTo>
                  <a:cubicBezTo>
                    <a:pt x="175" y="8820"/>
                    <a:pt x="-393" y="7920"/>
                    <a:pt x="318" y="7380"/>
                  </a:cubicBezTo>
                  <a:cubicBezTo>
                    <a:pt x="1028" y="6840"/>
                    <a:pt x="3018" y="6660"/>
                    <a:pt x="6286" y="6120"/>
                  </a:cubicBezTo>
                  <a:cubicBezTo>
                    <a:pt x="9554" y="5580"/>
                    <a:pt x="14102" y="4680"/>
                    <a:pt x="16802" y="3600"/>
                  </a:cubicBezTo>
                  <a:cubicBezTo>
                    <a:pt x="19502" y="2520"/>
                    <a:pt x="20354" y="1260"/>
                    <a:pt x="212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688327" y="7055379"/>
              <a:ext cx="199163" cy="24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0912" fill="norm" stroke="1" extrusionOk="0">
                  <a:moveTo>
                    <a:pt x="10121" y="124"/>
                  </a:moveTo>
                  <a:cubicBezTo>
                    <a:pt x="8996" y="-57"/>
                    <a:pt x="7871" y="-239"/>
                    <a:pt x="6296" y="1122"/>
                  </a:cubicBezTo>
                  <a:cubicBezTo>
                    <a:pt x="4721" y="2484"/>
                    <a:pt x="2696" y="5388"/>
                    <a:pt x="1458" y="8020"/>
                  </a:cubicBezTo>
                  <a:cubicBezTo>
                    <a:pt x="221" y="10652"/>
                    <a:pt x="-229" y="13011"/>
                    <a:pt x="108" y="15008"/>
                  </a:cubicBezTo>
                  <a:cubicBezTo>
                    <a:pt x="446" y="17005"/>
                    <a:pt x="1571" y="18638"/>
                    <a:pt x="3821" y="19727"/>
                  </a:cubicBezTo>
                  <a:cubicBezTo>
                    <a:pt x="6071" y="20816"/>
                    <a:pt x="9446" y="21361"/>
                    <a:pt x="12483" y="20453"/>
                  </a:cubicBezTo>
                  <a:cubicBezTo>
                    <a:pt x="15521" y="19546"/>
                    <a:pt x="18221" y="17186"/>
                    <a:pt x="19684" y="14100"/>
                  </a:cubicBezTo>
                  <a:cubicBezTo>
                    <a:pt x="21146" y="11015"/>
                    <a:pt x="21371" y="7203"/>
                    <a:pt x="21034" y="4753"/>
                  </a:cubicBezTo>
                  <a:cubicBezTo>
                    <a:pt x="20696" y="2302"/>
                    <a:pt x="19796" y="1213"/>
                    <a:pt x="17996" y="1122"/>
                  </a:cubicBezTo>
                  <a:cubicBezTo>
                    <a:pt x="16196" y="1032"/>
                    <a:pt x="13496" y="1939"/>
                    <a:pt x="10796" y="2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510989" y="7067414"/>
              <a:ext cx="22496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0" y="2227"/>
                  </a:moveTo>
                  <a:cubicBezTo>
                    <a:pt x="5891" y="1113"/>
                    <a:pt x="11782" y="0"/>
                    <a:pt x="15709" y="0"/>
                  </a:cubicBezTo>
                  <a:cubicBezTo>
                    <a:pt x="19636" y="0"/>
                    <a:pt x="21600" y="1113"/>
                    <a:pt x="20618" y="4899"/>
                  </a:cubicBezTo>
                  <a:cubicBezTo>
                    <a:pt x="19636" y="8685"/>
                    <a:pt x="15709" y="15142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2475689" y="6745681"/>
              <a:ext cx="190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59"/>
                    <a:pt x="0" y="9318"/>
                    <a:pt x="0" y="12176"/>
                  </a:cubicBezTo>
                  <a:cubicBezTo>
                    <a:pt x="0" y="15035"/>
                    <a:pt x="0" y="16094"/>
                    <a:pt x="0" y="15776"/>
                  </a:cubicBezTo>
                  <a:cubicBezTo>
                    <a:pt x="0" y="15459"/>
                    <a:pt x="0" y="13765"/>
                    <a:pt x="3600" y="14506"/>
                  </a:cubicBezTo>
                  <a:cubicBezTo>
                    <a:pt x="7200" y="15247"/>
                    <a:pt x="14400" y="18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2452406" y="7148819"/>
              <a:ext cx="104114" cy="19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013" fill="norm" stroke="1" extrusionOk="0">
                  <a:moveTo>
                    <a:pt x="8640" y="3684"/>
                  </a:moveTo>
                  <a:cubicBezTo>
                    <a:pt x="7776" y="2347"/>
                    <a:pt x="6912" y="1011"/>
                    <a:pt x="5616" y="900"/>
                  </a:cubicBezTo>
                  <a:cubicBezTo>
                    <a:pt x="4320" y="789"/>
                    <a:pt x="2592" y="1902"/>
                    <a:pt x="1512" y="4574"/>
                  </a:cubicBezTo>
                  <a:cubicBezTo>
                    <a:pt x="432" y="7246"/>
                    <a:pt x="0" y="11477"/>
                    <a:pt x="0" y="14261"/>
                  </a:cubicBezTo>
                  <a:cubicBezTo>
                    <a:pt x="0" y="17044"/>
                    <a:pt x="432" y="18380"/>
                    <a:pt x="1296" y="19494"/>
                  </a:cubicBezTo>
                  <a:cubicBezTo>
                    <a:pt x="2160" y="20607"/>
                    <a:pt x="3456" y="21498"/>
                    <a:pt x="6480" y="20719"/>
                  </a:cubicBezTo>
                  <a:cubicBezTo>
                    <a:pt x="9504" y="19939"/>
                    <a:pt x="14256" y="17490"/>
                    <a:pt x="17280" y="14038"/>
                  </a:cubicBezTo>
                  <a:cubicBezTo>
                    <a:pt x="20304" y="10587"/>
                    <a:pt x="21600" y="6133"/>
                    <a:pt x="21168" y="3461"/>
                  </a:cubicBezTo>
                  <a:cubicBezTo>
                    <a:pt x="20736" y="789"/>
                    <a:pt x="18576" y="-102"/>
                    <a:pt x="16416" y="9"/>
                  </a:cubicBezTo>
                  <a:cubicBezTo>
                    <a:pt x="14256" y="121"/>
                    <a:pt x="12096" y="1234"/>
                    <a:pt x="9936" y="2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2634439" y="724733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2753866" y="7094931"/>
              <a:ext cx="1392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800"/>
                    <a:pt x="1783" y="9600"/>
                    <a:pt x="240" y="13200"/>
                  </a:cubicBezTo>
                  <a:cubicBezTo>
                    <a:pt x="-1303" y="16800"/>
                    <a:pt x="4868" y="192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555189" y="6739331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116"/>
                    <a:pt x="10800" y="10232"/>
                    <a:pt x="14400" y="13832"/>
                  </a:cubicBezTo>
                  <a:cubicBezTo>
                    <a:pt x="18000" y="17432"/>
                    <a:pt x="19800" y="195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3505057" y="7099476"/>
              <a:ext cx="141504" cy="130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0854" fill="norm" stroke="1" extrusionOk="0">
                  <a:moveTo>
                    <a:pt x="11171" y="288"/>
                  </a:moveTo>
                  <a:cubicBezTo>
                    <a:pt x="7727" y="4000"/>
                    <a:pt x="4284" y="7713"/>
                    <a:pt x="2405" y="10413"/>
                  </a:cubicBezTo>
                  <a:cubicBezTo>
                    <a:pt x="527" y="13113"/>
                    <a:pt x="214" y="14801"/>
                    <a:pt x="58" y="16488"/>
                  </a:cubicBezTo>
                  <a:cubicBezTo>
                    <a:pt x="-99" y="18176"/>
                    <a:pt x="-99" y="19863"/>
                    <a:pt x="2249" y="20538"/>
                  </a:cubicBezTo>
                  <a:cubicBezTo>
                    <a:pt x="4597" y="21213"/>
                    <a:pt x="9292" y="20876"/>
                    <a:pt x="13049" y="18851"/>
                  </a:cubicBezTo>
                  <a:cubicBezTo>
                    <a:pt x="16805" y="16826"/>
                    <a:pt x="19623" y="13113"/>
                    <a:pt x="20562" y="9569"/>
                  </a:cubicBezTo>
                  <a:cubicBezTo>
                    <a:pt x="21501" y="6026"/>
                    <a:pt x="20562" y="2650"/>
                    <a:pt x="18527" y="1132"/>
                  </a:cubicBezTo>
                  <a:cubicBezTo>
                    <a:pt x="16492" y="-387"/>
                    <a:pt x="13362" y="-50"/>
                    <a:pt x="10231" y="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3726639" y="7158431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3796489" y="7068986"/>
              <a:ext cx="125266" cy="20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254" fill="norm" stroke="1" extrusionOk="0">
                  <a:moveTo>
                    <a:pt x="6374" y="2020"/>
                  </a:moveTo>
                  <a:cubicBezTo>
                    <a:pt x="7436" y="1147"/>
                    <a:pt x="8498" y="274"/>
                    <a:pt x="9915" y="56"/>
                  </a:cubicBezTo>
                  <a:cubicBezTo>
                    <a:pt x="11331" y="-162"/>
                    <a:pt x="13102" y="274"/>
                    <a:pt x="13987" y="1038"/>
                  </a:cubicBezTo>
                  <a:cubicBezTo>
                    <a:pt x="14872" y="1802"/>
                    <a:pt x="14872" y="2893"/>
                    <a:pt x="13810" y="4420"/>
                  </a:cubicBezTo>
                  <a:cubicBezTo>
                    <a:pt x="12748" y="5947"/>
                    <a:pt x="10623" y="7911"/>
                    <a:pt x="10446" y="9220"/>
                  </a:cubicBezTo>
                  <a:cubicBezTo>
                    <a:pt x="10269" y="10529"/>
                    <a:pt x="12039" y="11183"/>
                    <a:pt x="13987" y="11838"/>
                  </a:cubicBezTo>
                  <a:cubicBezTo>
                    <a:pt x="15934" y="12493"/>
                    <a:pt x="18059" y="13147"/>
                    <a:pt x="19475" y="14238"/>
                  </a:cubicBezTo>
                  <a:cubicBezTo>
                    <a:pt x="20892" y="15329"/>
                    <a:pt x="21600" y="16856"/>
                    <a:pt x="20184" y="18165"/>
                  </a:cubicBezTo>
                  <a:cubicBezTo>
                    <a:pt x="18767" y="19474"/>
                    <a:pt x="15226" y="20565"/>
                    <a:pt x="11508" y="21002"/>
                  </a:cubicBezTo>
                  <a:cubicBezTo>
                    <a:pt x="7790" y="21438"/>
                    <a:pt x="3895" y="21220"/>
                    <a:pt x="0" y="2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4557266" y="6720281"/>
              <a:ext cx="1392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527"/>
                    <a:pt x="1783" y="7053"/>
                    <a:pt x="240" y="10653"/>
                  </a:cubicBezTo>
                  <a:cubicBezTo>
                    <a:pt x="-1303" y="14253"/>
                    <a:pt x="4868" y="1792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4425513" y="7211112"/>
              <a:ext cx="111419" cy="11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0679" fill="norm" stroke="1" extrusionOk="0">
                  <a:moveTo>
                    <a:pt x="12660" y="4286"/>
                  </a:moveTo>
                  <a:cubicBezTo>
                    <a:pt x="11503" y="2743"/>
                    <a:pt x="10346" y="1200"/>
                    <a:pt x="8610" y="428"/>
                  </a:cubicBezTo>
                  <a:cubicBezTo>
                    <a:pt x="6874" y="-343"/>
                    <a:pt x="4560" y="-343"/>
                    <a:pt x="2631" y="2743"/>
                  </a:cubicBezTo>
                  <a:cubicBezTo>
                    <a:pt x="703" y="5828"/>
                    <a:pt x="-840" y="12000"/>
                    <a:pt x="510" y="15857"/>
                  </a:cubicBezTo>
                  <a:cubicBezTo>
                    <a:pt x="1860" y="19714"/>
                    <a:pt x="6103" y="21257"/>
                    <a:pt x="9960" y="20486"/>
                  </a:cubicBezTo>
                  <a:cubicBezTo>
                    <a:pt x="13817" y="19714"/>
                    <a:pt x="17289" y="16628"/>
                    <a:pt x="19024" y="13736"/>
                  </a:cubicBezTo>
                  <a:cubicBezTo>
                    <a:pt x="20760" y="10843"/>
                    <a:pt x="20760" y="8143"/>
                    <a:pt x="18831" y="6214"/>
                  </a:cubicBezTo>
                  <a:cubicBezTo>
                    <a:pt x="16903" y="4286"/>
                    <a:pt x="13046" y="3128"/>
                    <a:pt x="9189" y="1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4628339" y="7291781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4710108" y="7152204"/>
              <a:ext cx="115082" cy="22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178" fill="norm" stroke="1" extrusionOk="0">
                  <a:moveTo>
                    <a:pt x="20971" y="2388"/>
                  </a:moveTo>
                  <a:cubicBezTo>
                    <a:pt x="20585" y="1388"/>
                    <a:pt x="20200" y="388"/>
                    <a:pt x="19042" y="88"/>
                  </a:cubicBezTo>
                  <a:cubicBezTo>
                    <a:pt x="17885" y="-212"/>
                    <a:pt x="15957" y="188"/>
                    <a:pt x="12678" y="2288"/>
                  </a:cubicBezTo>
                  <a:cubicBezTo>
                    <a:pt x="9400" y="4388"/>
                    <a:pt x="4771" y="8188"/>
                    <a:pt x="2264" y="11188"/>
                  </a:cubicBezTo>
                  <a:cubicBezTo>
                    <a:pt x="-243" y="14188"/>
                    <a:pt x="-629" y="16388"/>
                    <a:pt x="914" y="17988"/>
                  </a:cubicBezTo>
                  <a:cubicBezTo>
                    <a:pt x="2457" y="19588"/>
                    <a:pt x="5928" y="20588"/>
                    <a:pt x="8821" y="20988"/>
                  </a:cubicBezTo>
                  <a:cubicBezTo>
                    <a:pt x="11714" y="21388"/>
                    <a:pt x="14028" y="21188"/>
                    <a:pt x="15571" y="20088"/>
                  </a:cubicBezTo>
                  <a:cubicBezTo>
                    <a:pt x="17114" y="18988"/>
                    <a:pt x="17885" y="16988"/>
                    <a:pt x="16921" y="15788"/>
                  </a:cubicBezTo>
                  <a:cubicBezTo>
                    <a:pt x="15957" y="14588"/>
                    <a:pt x="13257" y="14188"/>
                    <a:pt x="10750" y="14188"/>
                  </a:cubicBezTo>
                  <a:cubicBezTo>
                    <a:pt x="8242" y="14188"/>
                    <a:pt x="5928" y="14588"/>
                    <a:pt x="3614" y="14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1269189" y="6752757"/>
              <a:ext cx="1193801" cy="5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19653"/>
                  </a:moveTo>
                  <a:cubicBezTo>
                    <a:pt x="1187" y="20484"/>
                    <a:pt x="2374" y="21315"/>
                    <a:pt x="3677" y="21315"/>
                  </a:cubicBezTo>
                  <a:cubicBezTo>
                    <a:pt x="4979" y="21315"/>
                    <a:pt x="6396" y="20484"/>
                    <a:pt x="7813" y="19653"/>
                  </a:cubicBezTo>
                  <a:cubicBezTo>
                    <a:pt x="9230" y="18823"/>
                    <a:pt x="10647" y="17992"/>
                    <a:pt x="11987" y="17161"/>
                  </a:cubicBezTo>
                  <a:cubicBezTo>
                    <a:pt x="13328" y="16330"/>
                    <a:pt x="14591" y="15500"/>
                    <a:pt x="15721" y="14669"/>
                  </a:cubicBezTo>
                  <a:cubicBezTo>
                    <a:pt x="16851" y="13838"/>
                    <a:pt x="17847" y="13007"/>
                    <a:pt x="18440" y="12592"/>
                  </a:cubicBezTo>
                  <a:cubicBezTo>
                    <a:pt x="19034" y="12177"/>
                    <a:pt x="19226" y="12177"/>
                    <a:pt x="19494" y="11761"/>
                  </a:cubicBezTo>
                  <a:cubicBezTo>
                    <a:pt x="19762" y="11346"/>
                    <a:pt x="20106" y="10515"/>
                    <a:pt x="20164" y="10100"/>
                  </a:cubicBezTo>
                  <a:cubicBezTo>
                    <a:pt x="20221" y="9684"/>
                    <a:pt x="19991" y="9684"/>
                    <a:pt x="19302" y="8023"/>
                  </a:cubicBezTo>
                  <a:cubicBezTo>
                    <a:pt x="18613" y="6361"/>
                    <a:pt x="17464" y="3038"/>
                    <a:pt x="16143" y="1377"/>
                  </a:cubicBezTo>
                  <a:cubicBezTo>
                    <a:pt x="14821" y="-285"/>
                    <a:pt x="13328" y="-285"/>
                    <a:pt x="12294" y="546"/>
                  </a:cubicBezTo>
                  <a:cubicBezTo>
                    <a:pt x="11260" y="1377"/>
                    <a:pt x="10685" y="3038"/>
                    <a:pt x="10321" y="5115"/>
                  </a:cubicBezTo>
                  <a:cubicBezTo>
                    <a:pt x="9957" y="7192"/>
                    <a:pt x="9804" y="9684"/>
                    <a:pt x="9843" y="12177"/>
                  </a:cubicBezTo>
                  <a:cubicBezTo>
                    <a:pt x="9881" y="14669"/>
                    <a:pt x="10111" y="17161"/>
                    <a:pt x="10800" y="18407"/>
                  </a:cubicBezTo>
                  <a:cubicBezTo>
                    <a:pt x="11489" y="19653"/>
                    <a:pt x="12638" y="19653"/>
                    <a:pt x="13960" y="19653"/>
                  </a:cubicBezTo>
                  <a:cubicBezTo>
                    <a:pt x="15281" y="19653"/>
                    <a:pt x="16774" y="19653"/>
                    <a:pt x="18077" y="18823"/>
                  </a:cubicBezTo>
                  <a:cubicBezTo>
                    <a:pt x="19379" y="17992"/>
                    <a:pt x="20489" y="16330"/>
                    <a:pt x="21600" y="146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2449063" y="6282131"/>
              <a:ext cx="13927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11044" y="0"/>
                  </a:moveTo>
                  <a:cubicBezTo>
                    <a:pt x="11044" y="3600"/>
                    <a:pt x="11044" y="7200"/>
                    <a:pt x="7958" y="10273"/>
                  </a:cubicBezTo>
                  <a:cubicBezTo>
                    <a:pt x="4872" y="13346"/>
                    <a:pt x="-1299" y="15893"/>
                    <a:pt x="244" y="17693"/>
                  </a:cubicBezTo>
                  <a:cubicBezTo>
                    <a:pt x="1787" y="19493"/>
                    <a:pt x="11044" y="20546"/>
                    <a:pt x="203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2441736" y="6321410"/>
              <a:ext cx="1126154" cy="81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291" fill="norm" stroke="1" extrusionOk="0">
                  <a:moveTo>
                    <a:pt x="650" y="3014"/>
                  </a:moveTo>
                  <a:cubicBezTo>
                    <a:pt x="447" y="1906"/>
                    <a:pt x="245" y="799"/>
                    <a:pt x="123" y="1629"/>
                  </a:cubicBezTo>
                  <a:cubicBezTo>
                    <a:pt x="2" y="2460"/>
                    <a:pt x="-39" y="5229"/>
                    <a:pt x="42" y="6891"/>
                  </a:cubicBezTo>
                  <a:cubicBezTo>
                    <a:pt x="123" y="8553"/>
                    <a:pt x="326" y="9106"/>
                    <a:pt x="528" y="9106"/>
                  </a:cubicBezTo>
                  <a:cubicBezTo>
                    <a:pt x="731" y="9106"/>
                    <a:pt x="934" y="8553"/>
                    <a:pt x="1096" y="6891"/>
                  </a:cubicBezTo>
                  <a:cubicBezTo>
                    <a:pt x="1258" y="5229"/>
                    <a:pt x="1379" y="2460"/>
                    <a:pt x="1339" y="1076"/>
                  </a:cubicBezTo>
                  <a:cubicBezTo>
                    <a:pt x="1298" y="-309"/>
                    <a:pt x="1096" y="-309"/>
                    <a:pt x="1055" y="799"/>
                  </a:cubicBezTo>
                  <a:cubicBezTo>
                    <a:pt x="1015" y="1906"/>
                    <a:pt x="1136" y="4122"/>
                    <a:pt x="1521" y="4953"/>
                  </a:cubicBezTo>
                  <a:cubicBezTo>
                    <a:pt x="1906" y="5783"/>
                    <a:pt x="2555" y="5229"/>
                    <a:pt x="3608" y="4676"/>
                  </a:cubicBezTo>
                  <a:cubicBezTo>
                    <a:pt x="4662" y="4122"/>
                    <a:pt x="6121" y="3568"/>
                    <a:pt x="7397" y="4399"/>
                  </a:cubicBezTo>
                  <a:cubicBezTo>
                    <a:pt x="8674" y="5229"/>
                    <a:pt x="9768" y="7445"/>
                    <a:pt x="11045" y="9660"/>
                  </a:cubicBezTo>
                  <a:cubicBezTo>
                    <a:pt x="12321" y="11876"/>
                    <a:pt x="13780" y="14091"/>
                    <a:pt x="15036" y="15753"/>
                  </a:cubicBezTo>
                  <a:cubicBezTo>
                    <a:pt x="16293" y="17414"/>
                    <a:pt x="17346" y="18522"/>
                    <a:pt x="18400" y="19353"/>
                  </a:cubicBezTo>
                  <a:cubicBezTo>
                    <a:pt x="19454" y="20183"/>
                    <a:pt x="20507" y="20737"/>
                    <a:pt x="21561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3504389" y="5892578"/>
              <a:ext cx="93134" cy="497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21512"/>
                  </a:moveTo>
                  <a:cubicBezTo>
                    <a:pt x="2945" y="21512"/>
                    <a:pt x="5891" y="21512"/>
                    <a:pt x="7364" y="21283"/>
                  </a:cubicBezTo>
                  <a:cubicBezTo>
                    <a:pt x="8836" y="21054"/>
                    <a:pt x="8836" y="20597"/>
                    <a:pt x="9082" y="18904"/>
                  </a:cubicBezTo>
                  <a:cubicBezTo>
                    <a:pt x="9327" y="17210"/>
                    <a:pt x="9818" y="14281"/>
                    <a:pt x="10309" y="11536"/>
                  </a:cubicBezTo>
                  <a:cubicBezTo>
                    <a:pt x="10800" y="8790"/>
                    <a:pt x="11291" y="6227"/>
                    <a:pt x="11782" y="4717"/>
                  </a:cubicBezTo>
                  <a:cubicBezTo>
                    <a:pt x="12273" y="3207"/>
                    <a:pt x="12764" y="2749"/>
                    <a:pt x="12518" y="2749"/>
                  </a:cubicBezTo>
                  <a:cubicBezTo>
                    <a:pt x="12273" y="2749"/>
                    <a:pt x="11291" y="3207"/>
                    <a:pt x="10555" y="3665"/>
                  </a:cubicBezTo>
                  <a:cubicBezTo>
                    <a:pt x="9818" y="4122"/>
                    <a:pt x="9327" y="4580"/>
                    <a:pt x="10064" y="4946"/>
                  </a:cubicBezTo>
                  <a:cubicBezTo>
                    <a:pt x="10800" y="5312"/>
                    <a:pt x="12764" y="5587"/>
                    <a:pt x="14727" y="5495"/>
                  </a:cubicBezTo>
                  <a:cubicBezTo>
                    <a:pt x="16691" y="5404"/>
                    <a:pt x="18655" y="4946"/>
                    <a:pt x="19882" y="4214"/>
                  </a:cubicBezTo>
                  <a:cubicBezTo>
                    <a:pt x="21109" y="3481"/>
                    <a:pt x="21600" y="2475"/>
                    <a:pt x="21600" y="1743"/>
                  </a:cubicBezTo>
                  <a:cubicBezTo>
                    <a:pt x="21600" y="1010"/>
                    <a:pt x="21109" y="553"/>
                    <a:pt x="19391" y="278"/>
                  </a:cubicBezTo>
                  <a:cubicBezTo>
                    <a:pt x="17673" y="4"/>
                    <a:pt x="14727" y="-88"/>
                    <a:pt x="12027" y="95"/>
                  </a:cubicBezTo>
                  <a:cubicBezTo>
                    <a:pt x="9327" y="278"/>
                    <a:pt x="6873" y="736"/>
                    <a:pt x="7609" y="1056"/>
                  </a:cubicBezTo>
                  <a:cubicBezTo>
                    <a:pt x="8345" y="1376"/>
                    <a:pt x="12273" y="1559"/>
                    <a:pt x="16200" y="17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3536139" y="5386781"/>
              <a:ext cx="1079501" cy="620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17853"/>
                  </a:moveTo>
                  <a:cubicBezTo>
                    <a:pt x="974" y="18000"/>
                    <a:pt x="1948" y="18147"/>
                    <a:pt x="2986" y="18294"/>
                  </a:cubicBezTo>
                  <a:cubicBezTo>
                    <a:pt x="4024" y="18441"/>
                    <a:pt x="5125" y="18588"/>
                    <a:pt x="6438" y="18771"/>
                  </a:cubicBezTo>
                  <a:cubicBezTo>
                    <a:pt x="7751" y="18955"/>
                    <a:pt x="9275" y="19176"/>
                    <a:pt x="10673" y="19469"/>
                  </a:cubicBezTo>
                  <a:cubicBezTo>
                    <a:pt x="12071" y="19763"/>
                    <a:pt x="13341" y="20131"/>
                    <a:pt x="14294" y="20314"/>
                  </a:cubicBezTo>
                  <a:cubicBezTo>
                    <a:pt x="15247" y="20498"/>
                    <a:pt x="15882" y="20498"/>
                    <a:pt x="16412" y="20645"/>
                  </a:cubicBezTo>
                  <a:cubicBezTo>
                    <a:pt x="16941" y="20792"/>
                    <a:pt x="17365" y="21086"/>
                    <a:pt x="17788" y="21159"/>
                  </a:cubicBezTo>
                  <a:cubicBezTo>
                    <a:pt x="18212" y="21233"/>
                    <a:pt x="18635" y="21086"/>
                    <a:pt x="18953" y="20976"/>
                  </a:cubicBezTo>
                  <a:cubicBezTo>
                    <a:pt x="19271" y="20865"/>
                    <a:pt x="19482" y="20792"/>
                    <a:pt x="19694" y="20682"/>
                  </a:cubicBezTo>
                  <a:cubicBezTo>
                    <a:pt x="19906" y="20571"/>
                    <a:pt x="20118" y="20424"/>
                    <a:pt x="20118" y="20314"/>
                  </a:cubicBezTo>
                  <a:cubicBezTo>
                    <a:pt x="20118" y="20204"/>
                    <a:pt x="19906" y="20131"/>
                    <a:pt x="19779" y="20278"/>
                  </a:cubicBezTo>
                  <a:cubicBezTo>
                    <a:pt x="19652" y="20424"/>
                    <a:pt x="19609" y="20792"/>
                    <a:pt x="19736" y="20939"/>
                  </a:cubicBezTo>
                  <a:cubicBezTo>
                    <a:pt x="19864" y="21086"/>
                    <a:pt x="20160" y="21012"/>
                    <a:pt x="20181" y="20939"/>
                  </a:cubicBezTo>
                  <a:cubicBezTo>
                    <a:pt x="20202" y="20865"/>
                    <a:pt x="19948" y="20792"/>
                    <a:pt x="19821" y="20939"/>
                  </a:cubicBezTo>
                  <a:cubicBezTo>
                    <a:pt x="19694" y="21086"/>
                    <a:pt x="19694" y="21453"/>
                    <a:pt x="19800" y="21527"/>
                  </a:cubicBezTo>
                  <a:cubicBezTo>
                    <a:pt x="19906" y="21600"/>
                    <a:pt x="20118" y="21380"/>
                    <a:pt x="20287" y="20645"/>
                  </a:cubicBezTo>
                  <a:cubicBezTo>
                    <a:pt x="20456" y="19910"/>
                    <a:pt x="20584" y="18661"/>
                    <a:pt x="20774" y="16971"/>
                  </a:cubicBezTo>
                  <a:cubicBezTo>
                    <a:pt x="20965" y="15282"/>
                    <a:pt x="21219" y="13151"/>
                    <a:pt x="21367" y="10910"/>
                  </a:cubicBezTo>
                  <a:cubicBezTo>
                    <a:pt x="21515" y="8669"/>
                    <a:pt x="21558" y="6318"/>
                    <a:pt x="21579" y="4482"/>
                  </a:cubicBezTo>
                  <a:cubicBezTo>
                    <a:pt x="21600" y="2645"/>
                    <a:pt x="21600" y="1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4615639" y="5386781"/>
              <a:ext cx="131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1309"/>
                    <a:pt x="1878" y="2618"/>
                    <a:pt x="2991" y="3273"/>
                  </a:cubicBezTo>
                  <a:cubicBezTo>
                    <a:pt x="4104" y="3927"/>
                    <a:pt x="5391" y="3927"/>
                    <a:pt x="6661" y="4582"/>
                  </a:cubicBezTo>
                  <a:cubicBezTo>
                    <a:pt x="7930" y="5236"/>
                    <a:pt x="9183" y="6545"/>
                    <a:pt x="10470" y="8182"/>
                  </a:cubicBezTo>
                  <a:cubicBezTo>
                    <a:pt x="11757" y="9818"/>
                    <a:pt x="13078" y="11782"/>
                    <a:pt x="14417" y="13745"/>
                  </a:cubicBezTo>
                  <a:cubicBezTo>
                    <a:pt x="15757" y="15709"/>
                    <a:pt x="17113" y="17673"/>
                    <a:pt x="18313" y="18982"/>
                  </a:cubicBezTo>
                  <a:cubicBezTo>
                    <a:pt x="19513" y="20291"/>
                    <a:pt x="20557" y="209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2520139" y="5964631"/>
              <a:ext cx="444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300"/>
                    <a:pt x="8229" y="6600"/>
                    <a:pt x="11829" y="10200"/>
                  </a:cubicBezTo>
                  <a:cubicBezTo>
                    <a:pt x="15429" y="13800"/>
                    <a:pt x="18514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2609039" y="5990031"/>
              <a:ext cx="50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6109"/>
                    <a:pt x="9000" y="12218"/>
                    <a:pt x="5400" y="15818"/>
                  </a:cubicBezTo>
                  <a:cubicBezTo>
                    <a:pt x="1800" y="19418"/>
                    <a:pt x="90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2704289" y="6060939"/>
              <a:ext cx="89984" cy="140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145" fill="norm" stroke="1" extrusionOk="0">
                  <a:moveTo>
                    <a:pt x="0" y="3653"/>
                  </a:moveTo>
                  <a:cubicBezTo>
                    <a:pt x="1964" y="2382"/>
                    <a:pt x="3927" y="1112"/>
                    <a:pt x="6136" y="476"/>
                  </a:cubicBezTo>
                  <a:cubicBezTo>
                    <a:pt x="8345" y="-159"/>
                    <a:pt x="10800" y="-159"/>
                    <a:pt x="12764" y="476"/>
                  </a:cubicBezTo>
                  <a:cubicBezTo>
                    <a:pt x="14727" y="1112"/>
                    <a:pt x="16200" y="2382"/>
                    <a:pt x="15955" y="3812"/>
                  </a:cubicBezTo>
                  <a:cubicBezTo>
                    <a:pt x="15709" y="5241"/>
                    <a:pt x="13745" y="6829"/>
                    <a:pt x="14236" y="7941"/>
                  </a:cubicBezTo>
                  <a:cubicBezTo>
                    <a:pt x="14727" y="9053"/>
                    <a:pt x="17673" y="9688"/>
                    <a:pt x="19391" y="10959"/>
                  </a:cubicBezTo>
                  <a:cubicBezTo>
                    <a:pt x="21109" y="12229"/>
                    <a:pt x="21600" y="14135"/>
                    <a:pt x="19391" y="16041"/>
                  </a:cubicBezTo>
                  <a:cubicBezTo>
                    <a:pt x="17182" y="17947"/>
                    <a:pt x="12273" y="19853"/>
                    <a:pt x="8591" y="20647"/>
                  </a:cubicBezTo>
                  <a:cubicBezTo>
                    <a:pt x="4909" y="21441"/>
                    <a:pt x="2455" y="21123"/>
                    <a:pt x="0" y="208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3629272" y="5607019"/>
              <a:ext cx="141818" cy="131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1290" y="9433"/>
                  </a:moveTo>
                  <a:cubicBezTo>
                    <a:pt x="1290" y="7746"/>
                    <a:pt x="1290" y="6058"/>
                    <a:pt x="1612" y="4371"/>
                  </a:cubicBezTo>
                  <a:cubicBezTo>
                    <a:pt x="1934" y="2683"/>
                    <a:pt x="2579" y="996"/>
                    <a:pt x="3869" y="321"/>
                  </a:cubicBezTo>
                  <a:cubicBezTo>
                    <a:pt x="5158" y="-354"/>
                    <a:pt x="7093" y="-17"/>
                    <a:pt x="8382" y="1840"/>
                  </a:cubicBezTo>
                  <a:cubicBezTo>
                    <a:pt x="9672" y="3696"/>
                    <a:pt x="10316" y="7071"/>
                    <a:pt x="9349" y="9940"/>
                  </a:cubicBezTo>
                  <a:cubicBezTo>
                    <a:pt x="8382" y="12808"/>
                    <a:pt x="5803" y="15171"/>
                    <a:pt x="3707" y="17027"/>
                  </a:cubicBezTo>
                  <a:cubicBezTo>
                    <a:pt x="1612" y="18883"/>
                    <a:pt x="0" y="20234"/>
                    <a:pt x="0" y="20740"/>
                  </a:cubicBezTo>
                  <a:cubicBezTo>
                    <a:pt x="0" y="21246"/>
                    <a:pt x="1612" y="20908"/>
                    <a:pt x="5481" y="19052"/>
                  </a:cubicBezTo>
                  <a:cubicBezTo>
                    <a:pt x="9349" y="17196"/>
                    <a:pt x="15475" y="13821"/>
                    <a:pt x="21600" y="10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758389" y="5589981"/>
              <a:ext cx="1016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00"/>
                    <a:pt x="14400" y="5600"/>
                    <a:pt x="10800" y="9200"/>
                  </a:cubicBezTo>
                  <a:cubicBezTo>
                    <a:pt x="7200" y="12800"/>
                    <a:pt x="3600" y="17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3796489" y="5663234"/>
              <a:ext cx="120647" cy="14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265" fill="norm" stroke="1" extrusionOk="0">
                  <a:moveTo>
                    <a:pt x="6703" y="3301"/>
                  </a:moveTo>
                  <a:cubicBezTo>
                    <a:pt x="8193" y="2348"/>
                    <a:pt x="9683" y="1395"/>
                    <a:pt x="11359" y="760"/>
                  </a:cubicBezTo>
                  <a:cubicBezTo>
                    <a:pt x="13034" y="125"/>
                    <a:pt x="14897" y="-193"/>
                    <a:pt x="16759" y="125"/>
                  </a:cubicBezTo>
                  <a:cubicBezTo>
                    <a:pt x="18621" y="442"/>
                    <a:pt x="20483" y="1395"/>
                    <a:pt x="21041" y="2666"/>
                  </a:cubicBezTo>
                  <a:cubicBezTo>
                    <a:pt x="21600" y="3936"/>
                    <a:pt x="20855" y="5525"/>
                    <a:pt x="19366" y="6954"/>
                  </a:cubicBezTo>
                  <a:cubicBezTo>
                    <a:pt x="17876" y="8383"/>
                    <a:pt x="15641" y="9654"/>
                    <a:pt x="15269" y="10766"/>
                  </a:cubicBezTo>
                  <a:cubicBezTo>
                    <a:pt x="14897" y="11878"/>
                    <a:pt x="16386" y="12831"/>
                    <a:pt x="17503" y="14260"/>
                  </a:cubicBezTo>
                  <a:cubicBezTo>
                    <a:pt x="18621" y="15689"/>
                    <a:pt x="19366" y="17595"/>
                    <a:pt x="18434" y="19025"/>
                  </a:cubicBezTo>
                  <a:cubicBezTo>
                    <a:pt x="17503" y="20454"/>
                    <a:pt x="14897" y="21407"/>
                    <a:pt x="11545" y="21248"/>
                  </a:cubicBezTo>
                  <a:cubicBezTo>
                    <a:pt x="8193" y="21089"/>
                    <a:pt x="4097" y="19819"/>
                    <a:pt x="0" y="185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4952189" y="5094681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966"/>
                    <a:pt x="14400" y="11931"/>
                    <a:pt x="10800" y="15531"/>
                  </a:cubicBezTo>
                  <a:cubicBezTo>
                    <a:pt x="7200" y="19131"/>
                    <a:pt x="360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403289" y="71831"/>
              <a:ext cx="12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67"/>
                    <a:pt x="21600" y="8734"/>
                    <a:pt x="18000" y="12334"/>
                  </a:cubicBezTo>
                  <a:cubicBezTo>
                    <a:pt x="14400" y="15934"/>
                    <a:pt x="7200" y="187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396939" y="14681"/>
              <a:ext cx="2413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82"/>
                    <a:pt x="0" y="17365"/>
                    <a:pt x="2274" y="14188"/>
                  </a:cubicBezTo>
                  <a:cubicBezTo>
                    <a:pt x="4547" y="11012"/>
                    <a:pt x="9095" y="6776"/>
                    <a:pt x="12695" y="4235"/>
                  </a:cubicBezTo>
                  <a:cubicBezTo>
                    <a:pt x="16295" y="1694"/>
                    <a:pt x="18947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327089" y="304888"/>
              <a:ext cx="190501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6000" y="13205"/>
                    <a:pt x="12000" y="5728"/>
                    <a:pt x="15600" y="2405"/>
                  </a:cubicBezTo>
                  <a:cubicBezTo>
                    <a:pt x="19200" y="-918"/>
                    <a:pt x="20400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7530289" y="357581"/>
              <a:ext cx="139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4696"/>
                    <a:pt x="7855" y="9391"/>
                    <a:pt x="11455" y="12991"/>
                  </a:cubicBezTo>
                  <a:cubicBezTo>
                    <a:pt x="15055" y="16591"/>
                    <a:pt x="18327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7518567" y="402031"/>
              <a:ext cx="13872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7194" y="1920"/>
                    <a:pt x="12940" y="3840"/>
                    <a:pt x="9340" y="6720"/>
                  </a:cubicBezTo>
                  <a:cubicBezTo>
                    <a:pt x="5740" y="9600"/>
                    <a:pt x="2794" y="13440"/>
                    <a:pt x="1322" y="15960"/>
                  </a:cubicBezTo>
                  <a:cubicBezTo>
                    <a:pt x="-151" y="18480"/>
                    <a:pt x="-151" y="19680"/>
                    <a:pt x="176" y="20400"/>
                  </a:cubicBezTo>
                  <a:cubicBezTo>
                    <a:pt x="504" y="21120"/>
                    <a:pt x="1158" y="21360"/>
                    <a:pt x="1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7764322" y="122775"/>
              <a:ext cx="115218" cy="298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38" fill="norm" stroke="1" extrusionOk="0">
                  <a:moveTo>
                    <a:pt x="20996" y="1815"/>
                  </a:moveTo>
                  <a:cubicBezTo>
                    <a:pt x="19453" y="1055"/>
                    <a:pt x="17910" y="294"/>
                    <a:pt x="15982" y="66"/>
                  </a:cubicBezTo>
                  <a:cubicBezTo>
                    <a:pt x="14053" y="-162"/>
                    <a:pt x="11739" y="142"/>
                    <a:pt x="8846" y="1968"/>
                  </a:cubicBezTo>
                  <a:cubicBezTo>
                    <a:pt x="5953" y="3793"/>
                    <a:pt x="2482" y="7139"/>
                    <a:pt x="939" y="10182"/>
                  </a:cubicBezTo>
                  <a:cubicBezTo>
                    <a:pt x="-604" y="13224"/>
                    <a:pt x="-218" y="15962"/>
                    <a:pt x="1903" y="17787"/>
                  </a:cubicBezTo>
                  <a:cubicBezTo>
                    <a:pt x="4025" y="19613"/>
                    <a:pt x="7882" y="20525"/>
                    <a:pt x="11739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7877094" y="160731"/>
              <a:ext cx="192946" cy="20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88" fill="norm" stroke="1" extrusionOk="0">
                  <a:moveTo>
                    <a:pt x="21402" y="0"/>
                  </a:moveTo>
                  <a:cubicBezTo>
                    <a:pt x="18585" y="4364"/>
                    <a:pt x="15767" y="8727"/>
                    <a:pt x="13654" y="12000"/>
                  </a:cubicBezTo>
                  <a:cubicBezTo>
                    <a:pt x="11541" y="15273"/>
                    <a:pt x="10132" y="17455"/>
                    <a:pt x="8841" y="18873"/>
                  </a:cubicBezTo>
                  <a:cubicBezTo>
                    <a:pt x="7550" y="20291"/>
                    <a:pt x="6376" y="20945"/>
                    <a:pt x="5202" y="21273"/>
                  </a:cubicBezTo>
                  <a:cubicBezTo>
                    <a:pt x="4028" y="21600"/>
                    <a:pt x="2854" y="21600"/>
                    <a:pt x="1798" y="20945"/>
                  </a:cubicBezTo>
                  <a:cubicBezTo>
                    <a:pt x="741" y="20291"/>
                    <a:pt x="-198" y="18982"/>
                    <a:pt x="37" y="18218"/>
                  </a:cubicBezTo>
                  <a:cubicBezTo>
                    <a:pt x="272" y="17455"/>
                    <a:pt x="1680" y="17236"/>
                    <a:pt x="4615" y="17345"/>
                  </a:cubicBezTo>
                  <a:cubicBezTo>
                    <a:pt x="7550" y="17455"/>
                    <a:pt x="12011" y="17891"/>
                    <a:pt x="16472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114489" y="116281"/>
              <a:ext cx="6876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0" h="21600" fill="norm" stroke="1" extrusionOk="0">
                  <a:moveTo>
                    <a:pt x="0" y="0"/>
                  </a:moveTo>
                  <a:cubicBezTo>
                    <a:pt x="8023" y="2560"/>
                    <a:pt x="16046" y="5120"/>
                    <a:pt x="18823" y="8720"/>
                  </a:cubicBezTo>
                  <a:cubicBezTo>
                    <a:pt x="21600" y="12320"/>
                    <a:pt x="19131" y="16960"/>
                    <a:pt x="166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8558989" y="249631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8590739" y="325831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8851618" y="31292"/>
              <a:ext cx="101277" cy="34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5" h="21425" fill="norm" stroke="1" extrusionOk="0">
                  <a:moveTo>
                    <a:pt x="2435" y="12954"/>
                  </a:moveTo>
                  <a:cubicBezTo>
                    <a:pt x="1588" y="14554"/>
                    <a:pt x="741" y="16154"/>
                    <a:pt x="318" y="17354"/>
                  </a:cubicBezTo>
                  <a:cubicBezTo>
                    <a:pt x="-106" y="18554"/>
                    <a:pt x="-106" y="19354"/>
                    <a:pt x="318" y="20087"/>
                  </a:cubicBezTo>
                  <a:cubicBezTo>
                    <a:pt x="741" y="20820"/>
                    <a:pt x="1588" y="21487"/>
                    <a:pt x="2012" y="21420"/>
                  </a:cubicBezTo>
                  <a:cubicBezTo>
                    <a:pt x="2435" y="21354"/>
                    <a:pt x="2435" y="20554"/>
                    <a:pt x="2223" y="17554"/>
                  </a:cubicBezTo>
                  <a:cubicBezTo>
                    <a:pt x="2012" y="14554"/>
                    <a:pt x="1588" y="9354"/>
                    <a:pt x="1588" y="6354"/>
                  </a:cubicBezTo>
                  <a:cubicBezTo>
                    <a:pt x="1588" y="3354"/>
                    <a:pt x="2012" y="2554"/>
                    <a:pt x="2647" y="1754"/>
                  </a:cubicBezTo>
                  <a:cubicBezTo>
                    <a:pt x="3282" y="954"/>
                    <a:pt x="4129" y="154"/>
                    <a:pt x="6882" y="20"/>
                  </a:cubicBezTo>
                  <a:cubicBezTo>
                    <a:pt x="9635" y="-113"/>
                    <a:pt x="14294" y="420"/>
                    <a:pt x="17259" y="1354"/>
                  </a:cubicBezTo>
                  <a:cubicBezTo>
                    <a:pt x="20223" y="2287"/>
                    <a:pt x="21494" y="3620"/>
                    <a:pt x="18741" y="5287"/>
                  </a:cubicBezTo>
                  <a:cubicBezTo>
                    <a:pt x="15988" y="6954"/>
                    <a:pt x="9212" y="8954"/>
                    <a:pt x="2435" y="1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8914589" y="186131"/>
              <a:ext cx="177801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25"/>
                  </a:moveTo>
                  <a:cubicBezTo>
                    <a:pt x="771" y="4854"/>
                    <a:pt x="1543" y="3883"/>
                    <a:pt x="2571" y="3398"/>
                  </a:cubicBezTo>
                  <a:cubicBezTo>
                    <a:pt x="3600" y="2912"/>
                    <a:pt x="4886" y="2912"/>
                    <a:pt x="6557" y="5097"/>
                  </a:cubicBezTo>
                  <a:cubicBezTo>
                    <a:pt x="8229" y="7281"/>
                    <a:pt x="10286" y="11649"/>
                    <a:pt x="11314" y="14440"/>
                  </a:cubicBezTo>
                  <a:cubicBezTo>
                    <a:pt x="12343" y="17231"/>
                    <a:pt x="12343" y="18445"/>
                    <a:pt x="11957" y="19537"/>
                  </a:cubicBezTo>
                  <a:cubicBezTo>
                    <a:pt x="11571" y="20629"/>
                    <a:pt x="10800" y="21600"/>
                    <a:pt x="10029" y="21600"/>
                  </a:cubicBezTo>
                  <a:cubicBezTo>
                    <a:pt x="9257" y="21600"/>
                    <a:pt x="8486" y="20629"/>
                    <a:pt x="7971" y="18809"/>
                  </a:cubicBezTo>
                  <a:cubicBezTo>
                    <a:pt x="7457" y="16989"/>
                    <a:pt x="7200" y="14319"/>
                    <a:pt x="9514" y="11043"/>
                  </a:cubicBezTo>
                  <a:cubicBezTo>
                    <a:pt x="11829" y="7766"/>
                    <a:pt x="16714" y="38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9183186" y="70170"/>
              <a:ext cx="112404" cy="26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395" fill="norm" stroke="1" extrusionOk="0">
                  <a:moveTo>
                    <a:pt x="20855" y="132"/>
                  </a:moveTo>
                  <a:cubicBezTo>
                    <a:pt x="17713" y="-36"/>
                    <a:pt x="14571" y="-205"/>
                    <a:pt x="11233" y="723"/>
                  </a:cubicBezTo>
                  <a:cubicBezTo>
                    <a:pt x="7895" y="1651"/>
                    <a:pt x="4360" y="3676"/>
                    <a:pt x="2200" y="6545"/>
                  </a:cubicBezTo>
                  <a:cubicBezTo>
                    <a:pt x="40" y="9414"/>
                    <a:pt x="-745" y="13126"/>
                    <a:pt x="826" y="15742"/>
                  </a:cubicBezTo>
                  <a:cubicBezTo>
                    <a:pt x="2397" y="18358"/>
                    <a:pt x="6324" y="19876"/>
                    <a:pt x="10251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9403539" y="90881"/>
              <a:ext cx="1587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3497"/>
                    <a:pt x="6912" y="6994"/>
                    <a:pt x="10512" y="10594"/>
                  </a:cubicBezTo>
                  <a:cubicBezTo>
                    <a:pt x="14112" y="14194"/>
                    <a:pt x="17856" y="178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9408679" y="109931"/>
              <a:ext cx="15361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21473" y="0"/>
                  </a:moveTo>
                  <a:cubicBezTo>
                    <a:pt x="18810" y="1125"/>
                    <a:pt x="16147" y="2250"/>
                    <a:pt x="12744" y="4950"/>
                  </a:cubicBezTo>
                  <a:cubicBezTo>
                    <a:pt x="9341" y="7650"/>
                    <a:pt x="5199" y="11925"/>
                    <a:pt x="2832" y="14738"/>
                  </a:cubicBezTo>
                  <a:cubicBezTo>
                    <a:pt x="465" y="17550"/>
                    <a:pt x="-127" y="18900"/>
                    <a:pt x="21" y="19800"/>
                  </a:cubicBezTo>
                  <a:cubicBezTo>
                    <a:pt x="169" y="20700"/>
                    <a:pt x="1057" y="21150"/>
                    <a:pt x="19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9655345" y="84531"/>
              <a:ext cx="167295" cy="14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31" fill="norm" stroke="1" extrusionOk="0">
                  <a:moveTo>
                    <a:pt x="21340" y="0"/>
                  </a:moveTo>
                  <a:cubicBezTo>
                    <a:pt x="18640" y="953"/>
                    <a:pt x="15940" y="1906"/>
                    <a:pt x="12835" y="3971"/>
                  </a:cubicBezTo>
                  <a:cubicBezTo>
                    <a:pt x="9730" y="6035"/>
                    <a:pt x="6220" y="9212"/>
                    <a:pt x="3925" y="11594"/>
                  </a:cubicBezTo>
                  <a:cubicBezTo>
                    <a:pt x="1630" y="13976"/>
                    <a:pt x="550" y="15565"/>
                    <a:pt x="145" y="17153"/>
                  </a:cubicBezTo>
                  <a:cubicBezTo>
                    <a:pt x="-260" y="18741"/>
                    <a:pt x="10" y="20329"/>
                    <a:pt x="3250" y="20965"/>
                  </a:cubicBezTo>
                  <a:cubicBezTo>
                    <a:pt x="6490" y="21600"/>
                    <a:pt x="12700" y="21282"/>
                    <a:pt x="1891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9657539" y="332181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21600"/>
                    <a:pt x="8727" y="21600"/>
                    <a:pt x="12327" y="18000"/>
                  </a:cubicBezTo>
                  <a:cubicBezTo>
                    <a:pt x="15927" y="14400"/>
                    <a:pt x="1876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9912451" y="116281"/>
              <a:ext cx="15783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18884" y="0"/>
                  </a:moveTo>
                  <a:cubicBezTo>
                    <a:pt x="15716" y="4717"/>
                    <a:pt x="12548" y="9434"/>
                    <a:pt x="10388" y="12290"/>
                  </a:cubicBezTo>
                  <a:cubicBezTo>
                    <a:pt x="8228" y="15145"/>
                    <a:pt x="7076" y="16138"/>
                    <a:pt x="5924" y="17007"/>
                  </a:cubicBezTo>
                  <a:cubicBezTo>
                    <a:pt x="4772" y="17876"/>
                    <a:pt x="3620" y="18621"/>
                    <a:pt x="2612" y="18497"/>
                  </a:cubicBezTo>
                  <a:cubicBezTo>
                    <a:pt x="1604" y="18372"/>
                    <a:pt x="740" y="17379"/>
                    <a:pt x="308" y="16262"/>
                  </a:cubicBezTo>
                  <a:cubicBezTo>
                    <a:pt x="-124" y="15145"/>
                    <a:pt x="-124" y="13903"/>
                    <a:pt x="452" y="12910"/>
                  </a:cubicBezTo>
                  <a:cubicBezTo>
                    <a:pt x="1028" y="11917"/>
                    <a:pt x="2180" y="11172"/>
                    <a:pt x="3332" y="11172"/>
                  </a:cubicBezTo>
                  <a:cubicBezTo>
                    <a:pt x="4484" y="11172"/>
                    <a:pt x="5636" y="11917"/>
                    <a:pt x="8660" y="13779"/>
                  </a:cubicBezTo>
                  <a:cubicBezTo>
                    <a:pt x="11684" y="15641"/>
                    <a:pt x="16580" y="18621"/>
                    <a:pt x="21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0171889" y="25781"/>
              <a:ext cx="104908" cy="3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9" h="21455" fill="norm" stroke="1" extrusionOk="0">
                  <a:moveTo>
                    <a:pt x="1223" y="89"/>
                  </a:moveTo>
                  <a:cubicBezTo>
                    <a:pt x="3260" y="-28"/>
                    <a:pt x="5298" y="-145"/>
                    <a:pt x="8151" y="556"/>
                  </a:cubicBezTo>
                  <a:cubicBezTo>
                    <a:pt x="11004" y="1256"/>
                    <a:pt x="14672" y="2774"/>
                    <a:pt x="17321" y="5226"/>
                  </a:cubicBezTo>
                  <a:cubicBezTo>
                    <a:pt x="19970" y="7678"/>
                    <a:pt x="21600" y="11064"/>
                    <a:pt x="18543" y="13924"/>
                  </a:cubicBezTo>
                  <a:cubicBezTo>
                    <a:pt x="15487" y="16785"/>
                    <a:pt x="7743" y="19120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" name="Drawing"/>
          <p:cNvGrpSpPr/>
          <p:nvPr/>
        </p:nvGrpSpPr>
        <p:grpSpPr>
          <a:xfrm>
            <a:off x="241044" y="1778264"/>
            <a:ext cx="12719307" cy="7800712"/>
            <a:chOff x="0" y="0"/>
            <a:chExt cx="12719304" cy="7800710"/>
          </a:xfrm>
        </p:grpSpPr>
        <p:sp>
          <p:nvSpPr>
            <p:cNvPr id="450" name="Line"/>
            <p:cNvSpPr/>
            <p:nvPr/>
          </p:nvSpPr>
          <p:spPr>
            <a:xfrm>
              <a:off x="1188068" y="533135"/>
              <a:ext cx="63137" cy="413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49" fill="norm" stroke="1" extrusionOk="0">
                  <a:moveTo>
                    <a:pt x="21476" y="0"/>
                  </a:moveTo>
                  <a:cubicBezTo>
                    <a:pt x="19316" y="2865"/>
                    <a:pt x="17156" y="5731"/>
                    <a:pt x="14276" y="8816"/>
                  </a:cubicBezTo>
                  <a:cubicBezTo>
                    <a:pt x="11396" y="11902"/>
                    <a:pt x="7796" y="15208"/>
                    <a:pt x="5276" y="17137"/>
                  </a:cubicBezTo>
                  <a:cubicBezTo>
                    <a:pt x="2756" y="19065"/>
                    <a:pt x="1316" y="19616"/>
                    <a:pt x="596" y="20222"/>
                  </a:cubicBezTo>
                  <a:cubicBezTo>
                    <a:pt x="-124" y="20829"/>
                    <a:pt x="-124" y="21490"/>
                    <a:pt x="236" y="21545"/>
                  </a:cubicBezTo>
                  <a:cubicBezTo>
                    <a:pt x="596" y="21600"/>
                    <a:pt x="1316" y="21049"/>
                    <a:pt x="2036" y="20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234132" y="431535"/>
              <a:ext cx="30917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302" y="21600"/>
                  </a:moveTo>
                  <a:cubicBezTo>
                    <a:pt x="10" y="20366"/>
                    <a:pt x="-282" y="19131"/>
                    <a:pt x="521" y="17280"/>
                  </a:cubicBezTo>
                  <a:cubicBezTo>
                    <a:pt x="1323" y="15429"/>
                    <a:pt x="3221" y="12960"/>
                    <a:pt x="6869" y="9977"/>
                  </a:cubicBezTo>
                  <a:cubicBezTo>
                    <a:pt x="10518" y="6994"/>
                    <a:pt x="15918" y="3497"/>
                    <a:pt x="213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194054" y="710935"/>
              <a:ext cx="190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0" y="15508"/>
                    <a:pt x="9120" y="9415"/>
                    <a:pt x="12720" y="5815"/>
                  </a:cubicBezTo>
                  <a:cubicBezTo>
                    <a:pt x="16320" y="2215"/>
                    <a:pt x="1896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365504" y="837935"/>
              <a:ext cx="158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322"/>
                    <a:pt x="11520" y="10643"/>
                    <a:pt x="15120" y="14243"/>
                  </a:cubicBezTo>
                  <a:cubicBezTo>
                    <a:pt x="18720" y="17843"/>
                    <a:pt x="2016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422654" y="869685"/>
              <a:ext cx="1016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4469"/>
                    <a:pt x="8100" y="8938"/>
                    <a:pt x="4500" y="12538"/>
                  </a:cubicBezTo>
                  <a:cubicBezTo>
                    <a:pt x="900" y="16138"/>
                    <a:pt x="450" y="188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701906" y="538022"/>
              <a:ext cx="184300" cy="331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21" fill="norm" stroke="1" extrusionOk="0">
                  <a:moveTo>
                    <a:pt x="21132" y="1735"/>
                  </a:moveTo>
                  <a:cubicBezTo>
                    <a:pt x="20404" y="1188"/>
                    <a:pt x="19676" y="641"/>
                    <a:pt x="18705" y="299"/>
                  </a:cubicBezTo>
                  <a:cubicBezTo>
                    <a:pt x="17734" y="-42"/>
                    <a:pt x="16521" y="-179"/>
                    <a:pt x="14701" y="368"/>
                  </a:cubicBezTo>
                  <a:cubicBezTo>
                    <a:pt x="12880" y="915"/>
                    <a:pt x="10453" y="2145"/>
                    <a:pt x="7784" y="4879"/>
                  </a:cubicBezTo>
                  <a:cubicBezTo>
                    <a:pt x="5114" y="7613"/>
                    <a:pt x="2202" y="11851"/>
                    <a:pt x="867" y="14722"/>
                  </a:cubicBezTo>
                  <a:cubicBezTo>
                    <a:pt x="-468" y="17593"/>
                    <a:pt x="-225" y="19097"/>
                    <a:pt x="1352" y="19986"/>
                  </a:cubicBezTo>
                  <a:cubicBezTo>
                    <a:pt x="2930" y="20874"/>
                    <a:pt x="5842" y="21148"/>
                    <a:pt x="8754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867660" y="622035"/>
              <a:ext cx="22174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21551" y="0"/>
                  </a:moveTo>
                  <a:cubicBezTo>
                    <a:pt x="19494" y="2954"/>
                    <a:pt x="17437" y="5908"/>
                    <a:pt x="15380" y="8585"/>
                  </a:cubicBezTo>
                  <a:cubicBezTo>
                    <a:pt x="13322" y="11262"/>
                    <a:pt x="11265" y="13662"/>
                    <a:pt x="9722" y="15231"/>
                  </a:cubicBezTo>
                  <a:cubicBezTo>
                    <a:pt x="8180" y="16800"/>
                    <a:pt x="7151" y="17538"/>
                    <a:pt x="5711" y="17908"/>
                  </a:cubicBezTo>
                  <a:cubicBezTo>
                    <a:pt x="4271" y="18277"/>
                    <a:pt x="2420" y="18277"/>
                    <a:pt x="1391" y="17723"/>
                  </a:cubicBezTo>
                  <a:cubicBezTo>
                    <a:pt x="362" y="17169"/>
                    <a:pt x="157" y="16062"/>
                    <a:pt x="54" y="15046"/>
                  </a:cubicBezTo>
                  <a:cubicBezTo>
                    <a:pt x="-49" y="14031"/>
                    <a:pt x="-49" y="13108"/>
                    <a:pt x="465" y="12554"/>
                  </a:cubicBezTo>
                  <a:cubicBezTo>
                    <a:pt x="980" y="12000"/>
                    <a:pt x="2008" y="11815"/>
                    <a:pt x="3551" y="12000"/>
                  </a:cubicBezTo>
                  <a:cubicBezTo>
                    <a:pt x="5094" y="12185"/>
                    <a:pt x="7151" y="12738"/>
                    <a:pt x="10031" y="14400"/>
                  </a:cubicBezTo>
                  <a:cubicBezTo>
                    <a:pt x="12911" y="16062"/>
                    <a:pt x="16614" y="18831"/>
                    <a:pt x="203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2146554" y="539485"/>
              <a:ext cx="1079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06" y="4844"/>
                    <a:pt x="18212" y="9687"/>
                    <a:pt x="14612" y="13287"/>
                  </a:cubicBezTo>
                  <a:cubicBezTo>
                    <a:pt x="11012" y="16887"/>
                    <a:pt x="5506" y="19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365504" y="109391"/>
              <a:ext cx="247651" cy="30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21479"/>
                  </a:moveTo>
                  <a:cubicBezTo>
                    <a:pt x="923" y="18929"/>
                    <a:pt x="1846" y="16379"/>
                    <a:pt x="3508" y="13304"/>
                  </a:cubicBezTo>
                  <a:cubicBezTo>
                    <a:pt x="5169" y="10229"/>
                    <a:pt x="7569" y="6629"/>
                    <a:pt x="9046" y="4454"/>
                  </a:cubicBezTo>
                  <a:cubicBezTo>
                    <a:pt x="10523" y="2279"/>
                    <a:pt x="11077" y="1529"/>
                    <a:pt x="11723" y="929"/>
                  </a:cubicBezTo>
                  <a:cubicBezTo>
                    <a:pt x="12369" y="329"/>
                    <a:pt x="13108" y="-121"/>
                    <a:pt x="13754" y="29"/>
                  </a:cubicBezTo>
                  <a:cubicBezTo>
                    <a:pt x="14400" y="179"/>
                    <a:pt x="14954" y="929"/>
                    <a:pt x="15600" y="3029"/>
                  </a:cubicBezTo>
                  <a:cubicBezTo>
                    <a:pt x="16246" y="5129"/>
                    <a:pt x="16985" y="8579"/>
                    <a:pt x="17446" y="10679"/>
                  </a:cubicBezTo>
                  <a:cubicBezTo>
                    <a:pt x="17908" y="12779"/>
                    <a:pt x="18092" y="13529"/>
                    <a:pt x="18738" y="13904"/>
                  </a:cubicBezTo>
                  <a:cubicBezTo>
                    <a:pt x="19385" y="14279"/>
                    <a:pt x="20492" y="14279"/>
                    <a:pt x="21600" y="14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597404" y="717285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616454" y="837935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3480054" y="514085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00"/>
                    <a:pt x="14400" y="10800"/>
                    <a:pt x="18000" y="14400"/>
                  </a:cubicBezTo>
                  <a:cubicBezTo>
                    <a:pt x="21600" y="18000"/>
                    <a:pt x="216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3295904" y="855762"/>
              <a:ext cx="2857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600" y="11040"/>
                    <a:pt x="11200" y="1783"/>
                    <a:pt x="14800" y="240"/>
                  </a:cubicBezTo>
                  <a:cubicBezTo>
                    <a:pt x="18400" y="-1303"/>
                    <a:pt x="200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3303049" y="1025573"/>
              <a:ext cx="164306" cy="19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108" fill="norm" stroke="1" extrusionOk="0">
                  <a:moveTo>
                    <a:pt x="727" y="4494"/>
                  </a:moveTo>
                  <a:cubicBezTo>
                    <a:pt x="1004" y="9140"/>
                    <a:pt x="1281" y="13785"/>
                    <a:pt x="1142" y="16804"/>
                  </a:cubicBezTo>
                  <a:cubicBezTo>
                    <a:pt x="1004" y="19823"/>
                    <a:pt x="450" y="21217"/>
                    <a:pt x="173" y="21101"/>
                  </a:cubicBezTo>
                  <a:cubicBezTo>
                    <a:pt x="-104" y="20985"/>
                    <a:pt x="-104" y="19359"/>
                    <a:pt x="588" y="16340"/>
                  </a:cubicBezTo>
                  <a:cubicBezTo>
                    <a:pt x="1281" y="13320"/>
                    <a:pt x="2665" y="8907"/>
                    <a:pt x="4188" y="5772"/>
                  </a:cubicBezTo>
                  <a:cubicBezTo>
                    <a:pt x="5711" y="2636"/>
                    <a:pt x="7373" y="778"/>
                    <a:pt x="8896" y="198"/>
                  </a:cubicBezTo>
                  <a:cubicBezTo>
                    <a:pt x="10419" y="-383"/>
                    <a:pt x="11804" y="314"/>
                    <a:pt x="13465" y="2288"/>
                  </a:cubicBezTo>
                  <a:cubicBezTo>
                    <a:pt x="15127" y="4262"/>
                    <a:pt x="17065" y="7514"/>
                    <a:pt x="18450" y="10417"/>
                  </a:cubicBezTo>
                  <a:cubicBezTo>
                    <a:pt x="19834" y="13320"/>
                    <a:pt x="20665" y="15875"/>
                    <a:pt x="21496" y="18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3913971" y="602985"/>
              <a:ext cx="416984" cy="39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16995" y="0"/>
                  </a:moveTo>
                  <a:cubicBezTo>
                    <a:pt x="14035" y="1635"/>
                    <a:pt x="11074" y="3269"/>
                    <a:pt x="8662" y="4612"/>
                  </a:cubicBezTo>
                  <a:cubicBezTo>
                    <a:pt x="6250" y="5955"/>
                    <a:pt x="4386" y="7005"/>
                    <a:pt x="3235" y="7881"/>
                  </a:cubicBezTo>
                  <a:cubicBezTo>
                    <a:pt x="2083" y="8757"/>
                    <a:pt x="1645" y="9457"/>
                    <a:pt x="1699" y="9866"/>
                  </a:cubicBezTo>
                  <a:cubicBezTo>
                    <a:pt x="1754" y="10275"/>
                    <a:pt x="2303" y="10391"/>
                    <a:pt x="3618" y="10450"/>
                  </a:cubicBezTo>
                  <a:cubicBezTo>
                    <a:pt x="4934" y="10508"/>
                    <a:pt x="7017" y="10508"/>
                    <a:pt x="8333" y="10625"/>
                  </a:cubicBezTo>
                  <a:cubicBezTo>
                    <a:pt x="9649" y="10742"/>
                    <a:pt x="10197" y="10975"/>
                    <a:pt x="10307" y="11384"/>
                  </a:cubicBezTo>
                  <a:cubicBezTo>
                    <a:pt x="10416" y="11792"/>
                    <a:pt x="10087" y="12376"/>
                    <a:pt x="8717" y="13485"/>
                  </a:cubicBezTo>
                  <a:cubicBezTo>
                    <a:pt x="7346" y="14595"/>
                    <a:pt x="4934" y="16229"/>
                    <a:pt x="3454" y="17280"/>
                  </a:cubicBezTo>
                  <a:cubicBezTo>
                    <a:pt x="1974" y="18331"/>
                    <a:pt x="1425" y="18798"/>
                    <a:pt x="932" y="19265"/>
                  </a:cubicBezTo>
                  <a:cubicBezTo>
                    <a:pt x="439" y="19732"/>
                    <a:pt x="0" y="20199"/>
                    <a:pt x="0" y="20666"/>
                  </a:cubicBezTo>
                  <a:cubicBezTo>
                    <a:pt x="0" y="21133"/>
                    <a:pt x="439" y="21600"/>
                    <a:pt x="2193" y="21542"/>
                  </a:cubicBezTo>
                  <a:cubicBezTo>
                    <a:pt x="3947" y="21483"/>
                    <a:pt x="7017" y="20899"/>
                    <a:pt x="10471" y="20432"/>
                  </a:cubicBezTo>
                  <a:cubicBezTo>
                    <a:pt x="13925" y="19965"/>
                    <a:pt x="17762" y="19615"/>
                    <a:pt x="2160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899154" y="1174485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905504" y="1066535"/>
              <a:ext cx="4233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440" y="2400"/>
                  </a:moveTo>
                  <a:cubicBezTo>
                    <a:pt x="14040" y="4800"/>
                    <a:pt x="8640" y="7200"/>
                    <a:pt x="7560" y="10000"/>
                  </a:cubicBezTo>
                  <a:cubicBezTo>
                    <a:pt x="6480" y="12800"/>
                    <a:pt x="9720" y="16000"/>
                    <a:pt x="13500" y="15200"/>
                  </a:cubicBezTo>
                  <a:cubicBezTo>
                    <a:pt x="17280" y="14400"/>
                    <a:pt x="21600" y="9600"/>
                    <a:pt x="21600" y="6000"/>
                  </a:cubicBezTo>
                  <a:cubicBezTo>
                    <a:pt x="21600" y="2400"/>
                    <a:pt x="17280" y="0"/>
                    <a:pt x="12960" y="0"/>
                  </a:cubicBezTo>
                  <a:cubicBezTo>
                    <a:pt x="8640" y="0"/>
                    <a:pt x="4320" y="2400"/>
                    <a:pt x="2160" y="6400"/>
                  </a:cubicBezTo>
                  <a:cubicBezTo>
                    <a:pt x="0" y="10400"/>
                    <a:pt x="0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4019804" y="1193535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4000754" y="1231635"/>
              <a:ext cx="139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4226361" y="1174485"/>
              <a:ext cx="1569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80"/>
                    <a:pt x="3818" y="5760"/>
                    <a:pt x="1118" y="9360"/>
                  </a:cubicBezTo>
                  <a:cubicBezTo>
                    <a:pt x="-1582" y="12960"/>
                    <a:pt x="1118" y="1728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3975718" y="356285"/>
              <a:ext cx="126637" cy="19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119" fill="norm" stroke="1" extrusionOk="0">
                  <a:moveTo>
                    <a:pt x="2098" y="8954"/>
                  </a:moveTo>
                  <a:cubicBezTo>
                    <a:pt x="1738" y="11277"/>
                    <a:pt x="1378" y="13599"/>
                    <a:pt x="1018" y="15922"/>
                  </a:cubicBezTo>
                  <a:cubicBezTo>
                    <a:pt x="658" y="18244"/>
                    <a:pt x="298" y="20567"/>
                    <a:pt x="118" y="21031"/>
                  </a:cubicBezTo>
                  <a:cubicBezTo>
                    <a:pt x="-62" y="21496"/>
                    <a:pt x="-62" y="20102"/>
                    <a:pt x="298" y="17199"/>
                  </a:cubicBezTo>
                  <a:cubicBezTo>
                    <a:pt x="658" y="14296"/>
                    <a:pt x="1378" y="9883"/>
                    <a:pt x="2098" y="7096"/>
                  </a:cubicBezTo>
                  <a:cubicBezTo>
                    <a:pt x="2818" y="4309"/>
                    <a:pt x="3538" y="3148"/>
                    <a:pt x="4618" y="2102"/>
                  </a:cubicBezTo>
                  <a:cubicBezTo>
                    <a:pt x="5698" y="1057"/>
                    <a:pt x="7138" y="128"/>
                    <a:pt x="8578" y="12"/>
                  </a:cubicBezTo>
                  <a:cubicBezTo>
                    <a:pt x="10018" y="-104"/>
                    <a:pt x="11458" y="593"/>
                    <a:pt x="13618" y="3844"/>
                  </a:cubicBezTo>
                  <a:cubicBezTo>
                    <a:pt x="15778" y="7096"/>
                    <a:pt x="18658" y="12902"/>
                    <a:pt x="21538" y="18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705604" y="615685"/>
              <a:ext cx="63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337"/>
                    <a:pt x="14400" y="6673"/>
                    <a:pt x="18000" y="10273"/>
                  </a:cubicBezTo>
                  <a:cubicBezTo>
                    <a:pt x="21600" y="13873"/>
                    <a:pt x="21600" y="177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604004" y="616048"/>
              <a:ext cx="2286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200" y="11918"/>
                    <a:pt x="12400" y="3818"/>
                    <a:pt x="16000" y="1118"/>
                  </a:cubicBezTo>
                  <a:cubicBezTo>
                    <a:pt x="19600" y="-1582"/>
                    <a:pt x="20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4583823" y="895085"/>
              <a:ext cx="21703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999" y="21600"/>
                  </a:moveTo>
                  <a:cubicBezTo>
                    <a:pt x="951" y="21600"/>
                    <a:pt x="-98" y="21600"/>
                    <a:pt x="7" y="20800"/>
                  </a:cubicBezTo>
                  <a:cubicBezTo>
                    <a:pt x="112" y="20000"/>
                    <a:pt x="1370" y="18400"/>
                    <a:pt x="4725" y="15200"/>
                  </a:cubicBezTo>
                  <a:cubicBezTo>
                    <a:pt x="8081" y="12000"/>
                    <a:pt x="13533" y="7200"/>
                    <a:pt x="16679" y="4400"/>
                  </a:cubicBezTo>
                  <a:cubicBezTo>
                    <a:pt x="19824" y="1600"/>
                    <a:pt x="20663" y="80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4958967" y="598451"/>
              <a:ext cx="184788" cy="35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375" fill="norm" stroke="1" extrusionOk="0">
                  <a:moveTo>
                    <a:pt x="20952" y="1819"/>
                  </a:moveTo>
                  <a:cubicBezTo>
                    <a:pt x="20232" y="1176"/>
                    <a:pt x="19512" y="533"/>
                    <a:pt x="18432" y="211"/>
                  </a:cubicBezTo>
                  <a:cubicBezTo>
                    <a:pt x="17352" y="-110"/>
                    <a:pt x="15912" y="-110"/>
                    <a:pt x="14232" y="533"/>
                  </a:cubicBezTo>
                  <a:cubicBezTo>
                    <a:pt x="12552" y="1176"/>
                    <a:pt x="10632" y="2461"/>
                    <a:pt x="7992" y="5033"/>
                  </a:cubicBezTo>
                  <a:cubicBezTo>
                    <a:pt x="5352" y="7604"/>
                    <a:pt x="1992" y="11461"/>
                    <a:pt x="672" y="14419"/>
                  </a:cubicBezTo>
                  <a:cubicBezTo>
                    <a:pt x="-648" y="17376"/>
                    <a:pt x="72" y="19433"/>
                    <a:pt x="1992" y="20461"/>
                  </a:cubicBezTo>
                  <a:cubicBezTo>
                    <a:pt x="3912" y="21490"/>
                    <a:pt x="7032" y="21490"/>
                    <a:pt x="9192" y="21233"/>
                  </a:cubicBezTo>
                  <a:cubicBezTo>
                    <a:pt x="11352" y="20976"/>
                    <a:pt x="12552" y="20461"/>
                    <a:pt x="13752" y="19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219954" y="679185"/>
              <a:ext cx="158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3503"/>
                    <a:pt x="8064" y="7005"/>
                    <a:pt x="10944" y="10314"/>
                  </a:cubicBezTo>
                  <a:cubicBezTo>
                    <a:pt x="13824" y="13622"/>
                    <a:pt x="15552" y="16735"/>
                    <a:pt x="17136" y="18584"/>
                  </a:cubicBezTo>
                  <a:cubicBezTo>
                    <a:pt x="18720" y="20432"/>
                    <a:pt x="20160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246816" y="653785"/>
              <a:ext cx="13188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21029" y="0"/>
                  </a:moveTo>
                  <a:cubicBezTo>
                    <a:pt x="16979" y="2911"/>
                    <a:pt x="12929" y="5821"/>
                    <a:pt x="9217" y="9038"/>
                  </a:cubicBezTo>
                  <a:cubicBezTo>
                    <a:pt x="5504" y="12255"/>
                    <a:pt x="2129" y="15779"/>
                    <a:pt x="779" y="17923"/>
                  </a:cubicBezTo>
                  <a:cubicBezTo>
                    <a:pt x="-571" y="20068"/>
                    <a:pt x="104" y="20834"/>
                    <a:pt x="7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5448554" y="914135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5435854" y="816208"/>
              <a:ext cx="44451" cy="32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63" fill="norm" stroke="1" extrusionOk="0">
                  <a:moveTo>
                    <a:pt x="21600" y="1607"/>
                  </a:moveTo>
                  <a:cubicBezTo>
                    <a:pt x="16457" y="337"/>
                    <a:pt x="11314" y="-934"/>
                    <a:pt x="7200" y="972"/>
                  </a:cubicBezTo>
                  <a:cubicBezTo>
                    <a:pt x="3086" y="2878"/>
                    <a:pt x="0" y="7960"/>
                    <a:pt x="1029" y="12407"/>
                  </a:cubicBezTo>
                  <a:cubicBezTo>
                    <a:pt x="2057" y="16854"/>
                    <a:pt x="7200" y="20666"/>
                    <a:pt x="10800" y="18760"/>
                  </a:cubicBezTo>
                  <a:cubicBezTo>
                    <a:pt x="14400" y="16854"/>
                    <a:pt x="16457" y="9231"/>
                    <a:pt x="14400" y="5419"/>
                  </a:cubicBezTo>
                  <a:cubicBezTo>
                    <a:pt x="12343" y="1607"/>
                    <a:pt x="6171" y="1607"/>
                    <a:pt x="0" y="1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5768471" y="691885"/>
              <a:ext cx="20713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20696" y="0"/>
                  </a:moveTo>
                  <a:cubicBezTo>
                    <a:pt x="16333" y="3120"/>
                    <a:pt x="11969" y="6240"/>
                    <a:pt x="9024" y="8400"/>
                  </a:cubicBezTo>
                  <a:cubicBezTo>
                    <a:pt x="6078" y="10560"/>
                    <a:pt x="4551" y="11760"/>
                    <a:pt x="3133" y="13080"/>
                  </a:cubicBezTo>
                  <a:cubicBezTo>
                    <a:pt x="1715" y="14400"/>
                    <a:pt x="406" y="15840"/>
                    <a:pt x="78" y="17040"/>
                  </a:cubicBezTo>
                  <a:cubicBezTo>
                    <a:pt x="-249" y="18240"/>
                    <a:pt x="406" y="19200"/>
                    <a:pt x="2915" y="19680"/>
                  </a:cubicBezTo>
                  <a:cubicBezTo>
                    <a:pt x="5424" y="20160"/>
                    <a:pt x="9787" y="20160"/>
                    <a:pt x="13169" y="20400"/>
                  </a:cubicBezTo>
                  <a:cubicBezTo>
                    <a:pt x="16551" y="20640"/>
                    <a:pt x="18951" y="21120"/>
                    <a:pt x="213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5796673" y="926835"/>
              <a:ext cx="18528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2341" y="0"/>
                  </a:moveTo>
                  <a:cubicBezTo>
                    <a:pt x="1113" y="7200"/>
                    <a:pt x="-114" y="14400"/>
                    <a:pt x="9" y="18000"/>
                  </a:cubicBezTo>
                  <a:cubicBezTo>
                    <a:pt x="131" y="21600"/>
                    <a:pt x="1604" y="21600"/>
                    <a:pt x="5409" y="21600"/>
                  </a:cubicBezTo>
                  <a:cubicBezTo>
                    <a:pt x="9213" y="21600"/>
                    <a:pt x="15350" y="21600"/>
                    <a:pt x="21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6167016" y="666485"/>
              <a:ext cx="21499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600" fill="norm" stroke="1" extrusionOk="0">
                  <a:moveTo>
                    <a:pt x="21509" y="0"/>
                  </a:moveTo>
                  <a:cubicBezTo>
                    <a:pt x="18756" y="4168"/>
                    <a:pt x="16003" y="8337"/>
                    <a:pt x="13462" y="11368"/>
                  </a:cubicBezTo>
                  <a:cubicBezTo>
                    <a:pt x="10921" y="14400"/>
                    <a:pt x="8591" y="16295"/>
                    <a:pt x="6791" y="17432"/>
                  </a:cubicBezTo>
                  <a:cubicBezTo>
                    <a:pt x="4991" y="18568"/>
                    <a:pt x="3721" y="18947"/>
                    <a:pt x="2662" y="18853"/>
                  </a:cubicBezTo>
                  <a:cubicBezTo>
                    <a:pt x="1603" y="18758"/>
                    <a:pt x="756" y="18189"/>
                    <a:pt x="333" y="17432"/>
                  </a:cubicBezTo>
                  <a:cubicBezTo>
                    <a:pt x="-91" y="16674"/>
                    <a:pt x="-91" y="15726"/>
                    <a:pt x="227" y="14779"/>
                  </a:cubicBezTo>
                  <a:cubicBezTo>
                    <a:pt x="544" y="13832"/>
                    <a:pt x="1180" y="12884"/>
                    <a:pt x="2027" y="12316"/>
                  </a:cubicBezTo>
                  <a:cubicBezTo>
                    <a:pt x="2874" y="11747"/>
                    <a:pt x="3933" y="11558"/>
                    <a:pt x="5521" y="12316"/>
                  </a:cubicBezTo>
                  <a:cubicBezTo>
                    <a:pt x="7109" y="13074"/>
                    <a:pt x="9227" y="14779"/>
                    <a:pt x="11556" y="16484"/>
                  </a:cubicBezTo>
                  <a:cubicBezTo>
                    <a:pt x="13885" y="18189"/>
                    <a:pt x="16427" y="19895"/>
                    <a:pt x="189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6413754" y="564885"/>
              <a:ext cx="12459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600" fill="norm" stroke="1" extrusionOk="0">
                  <a:moveTo>
                    <a:pt x="10623" y="0"/>
                  </a:moveTo>
                  <a:cubicBezTo>
                    <a:pt x="13810" y="2836"/>
                    <a:pt x="16997" y="5673"/>
                    <a:pt x="18944" y="8345"/>
                  </a:cubicBezTo>
                  <a:cubicBezTo>
                    <a:pt x="20892" y="11018"/>
                    <a:pt x="21600" y="13527"/>
                    <a:pt x="19830" y="15600"/>
                  </a:cubicBezTo>
                  <a:cubicBezTo>
                    <a:pt x="18059" y="17673"/>
                    <a:pt x="13810" y="19309"/>
                    <a:pt x="10092" y="20236"/>
                  </a:cubicBezTo>
                  <a:cubicBezTo>
                    <a:pt x="6374" y="21164"/>
                    <a:pt x="3187" y="21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5184562" y="1213114"/>
              <a:ext cx="1038693" cy="5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83" fill="norm" stroke="1" extrusionOk="0">
                  <a:moveTo>
                    <a:pt x="2183" y="9761"/>
                  </a:moveTo>
                  <a:cubicBezTo>
                    <a:pt x="1744" y="11423"/>
                    <a:pt x="1305" y="13084"/>
                    <a:pt x="888" y="14330"/>
                  </a:cubicBezTo>
                  <a:cubicBezTo>
                    <a:pt x="471" y="15577"/>
                    <a:pt x="76" y="16407"/>
                    <a:pt x="10" y="16823"/>
                  </a:cubicBezTo>
                  <a:cubicBezTo>
                    <a:pt x="-56" y="17238"/>
                    <a:pt x="207" y="17238"/>
                    <a:pt x="998" y="16407"/>
                  </a:cubicBezTo>
                  <a:cubicBezTo>
                    <a:pt x="1788" y="15577"/>
                    <a:pt x="3105" y="13915"/>
                    <a:pt x="4598" y="12254"/>
                  </a:cubicBezTo>
                  <a:cubicBezTo>
                    <a:pt x="6090" y="10592"/>
                    <a:pt x="7759" y="8930"/>
                    <a:pt x="9449" y="8100"/>
                  </a:cubicBezTo>
                  <a:cubicBezTo>
                    <a:pt x="11139" y="7269"/>
                    <a:pt x="12851" y="7269"/>
                    <a:pt x="14498" y="7269"/>
                  </a:cubicBezTo>
                  <a:cubicBezTo>
                    <a:pt x="16144" y="7269"/>
                    <a:pt x="17724" y="7269"/>
                    <a:pt x="18624" y="7269"/>
                  </a:cubicBezTo>
                  <a:cubicBezTo>
                    <a:pt x="19524" y="7269"/>
                    <a:pt x="19744" y="7269"/>
                    <a:pt x="19503" y="6854"/>
                  </a:cubicBezTo>
                  <a:cubicBezTo>
                    <a:pt x="19261" y="6438"/>
                    <a:pt x="18559" y="5607"/>
                    <a:pt x="17483" y="4361"/>
                  </a:cubicBezTo>
                  <a:cubicBezTo>
                    <a:pt x="16407" y="3115"/>
                    <a:pt x="14959" y="1454"/>
                    <a:pt x="13312" y="623"/>
                  </a:cubicBezTo>
                  <a:cubicBezTo>
                    <a:pt x="11666" y="-208"/>
                    <a:pt x="9822" y="-208"/>
                    <a:pt x="8110" y="623"/>
                  </a:cubicBezTo>
                  <a:cubicBezTo>
                    <a:pt x="6398" y="1454"/>
                    <a:pt x="4817" y="3115"/>
                    <a:pt x="3764" y="5192"/>
                  </a:cubicBezTo>
                  <a:cubicBezTo>
                    <a:pt x="2710" y="7269"/>
                    <a:pt x="2183" y="9761"/>
                    <a:pt x="1788" y="12254"/>
                  </a:cubicBezTo>
                  <a:cubicBezTo>
                    <a:pt x="1393" y="14746"/>
                    <a:pt x="1129" y="17238"/>
                    <a:pt x="1107" y="18900"/>
                  </a:cubicBezTo>
                  <a:cubicBezTo>
                    <a:pt x="1085" y="20561"/>
                    <a:pt x="1305" y="21392"/>
                    <a:pt x="2183" y="20977"/>
                  </a:cubicBezTo>
                  <a:cubicBezTo>
                    <a:pt x="3061" y="20561"/>
                    <a:pt x="4598" y="18900"/>
                    <a:pt x="6310" y="16823"/>
                  </a:cubicBezTo>
                  <a:cubicBezTo>
                    <a:pt x="8022" y="14746"/>
                    <a:pt x="9910" y="12254"/>
                    <a:pt x="11798" y="11007"/>
                  </a:cubicBezTo>
                  <a:cubicBezTo>
                    <a:pt x="13685" y="9761"/>
                    <a:pt x="15573" y="9761"/>
                    <a:pt x="17198" y="10177"/>
                  </a:cubicBezTo>
                  <a:cubicBezTo>
                    <a:pt x="18822" y="10592"/>
                    <a:pt x="20183" y="11423"/>
                    <a:pt x="21544" y="12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524519" y="2147031"/>
              <a:ext cx="215419" cy="51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92" fill="norm" stroke="1" extrusionOk="0">
                  <a:moveTo>
                    <a:pt x="597" y="1025"/>
                  </a:moveTo>
                  <a:cubicBezTo>
                    <a:pt x="389" y="491"/>
                    <a:pt x="182" y="-42"/>
                    <a:pt x="78" y="2"/>
                  </a:cubicBezTo>
                  <a:cubicBezTo>
                    <a:pt x="-26" y="47"/>
                    <a:pt x="-26" y="669"/>
                    <a:pt x="78" y="2669"/>
                  </a:cubicBezTo>
                  <a:cubicBezTo>
                    <a:pt x="182" y="4669"/>
                    <a:pt x="389" y="8047"/>
                    <a:pt x="597" y="10980"/>
                  </a:cubicBezTo>
                  <a:cubicBezTo>
                    <a:pt x="805" y="13914"/>
                    <a:pt x="1012" y="16402"/>
                    <a:pt x="1220" y="17958"/>
                  </a:cubicBezTo>
                  <a:cubicBezTo>
                    <a:pt x="1428" y="19514"/>
                    <a:pt x="1636" y="20136"/>
                    <a:pt x="1739" y="20180"/>
                  </a:cubicBezTo>
                  <a:cubicBezTo>
                    <a:pt x="1843" y="20225"/>
                    <a:pt x="1843" y="19691"/>
                    <a:pt x="2259" y="18225"/>
                  </a:cubicBezTo>
                  <a:cubicBezTo>
                    <a:pt x="2674" y="16758"/>
                    <a:pt x="3505" y="14358"/>
                    <a:pt x="4232" y="12936"/>
                  </a:cubicBezTo>
                  <a:cubicBezTo>
                    <a:pt x="4959" y="11514"/>
                    <a:pt x="5582" y="11069"/>
                    <a:pt x="6932" y="10758"/>
                  </a:cubicBezTo>
                  <a:cubicBezTo>
                    <a:pt x="8282" y="10447"/>
                    <a:pt x="10359" y="10269"/>
                    <a:pt x="12851" y="10802"/>
                  </a:cubicBezTo>
                  <a:cubicBezTo>
                    <a:pt x="15343" y="11336"/>
                    <a:pt x="18251" y="12580"/>
                    <a:pt x="19809" y="13825"/>
                  </a:cubicBezTo>
                  <a:cubicBezTo>
                    <a:pt x="21366" y="15069"/>
                    <a:pt x="21574" y="16314"/>
                    <a:pt x="20328" y="17469"/>
                  </a:cubicBezTo>
                  <a:cubicBezTo>
                    <a:pt x="19082" y="18625"/>
                    <a:pt x="16382" y="19691"/>
                    <a:pt x="14305" y="20358"/>
                  </a:cubicBezTo>
                  <a:cubicBezTo>
                    <a:pt x="12228" y="21025"/>
                    <a:pt x="10774" y="21291"/>
                    <a:pt x="9216" y="21425"/>
                  </a:cubicBezTo>
                  <a:cubicBezTo>
                    <a:pt x="7659" y="21558"/>
                    <a:pt x="5997" y="21558"/>
                    <a:pt x="6205" y="20802"/>
                  </a:cubicBezTo>
                  <a:cubicBezTo>
                    <a:pt x="6412" y="20047"/>
                    <a:pt x="8489" y="18536"/>
                    <a:pt x="10566" y="17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829054" y="2419085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797304" y="2356581"/>
              <a:ext cx="38101" cy="30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20922"/>
                  </a:moveTo>
                  <a:cubicBezTo>
                    <a:pt x="0" y="10842"/>
                    <a:pt x="0" y="762"/>
                    <a:pt x="3600" y="42"/>
                  </a:cubicBezTo>
                  <a:cubicBezTo>
                    <a:pt x="7200" y="-678"/>
                    <a:pt x="14400" y="7962"/>
                    <a:pt x="21600" y="16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838960" y="2439809"/>
              <a:ext cx="205995" cy="16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110" fill="norm" stroke="1" extrusionOk="0">
                  <a:moveTo>
                    <a:pt x="14177" y="4705"/>
                  </a:moveTo>
                  <a:cubicBezTo>
                    <a:pt x="13956" y="3338"/>
                    <a:pt x="13736" y="1971"/>
                    <a:pt x="13074" y="1014"/>
                  </a:cubicBezTo>
                  <a:cubicBezTo>
                    <a:pt x="12413" y="57"/>
                    <a:pt x="11311" y="-490"/>
                    <a:pt x="9107" y="604"/>
                  </a:cubicBezTo>
                  <a:cubicBezTo>
                    <a:pt x="6903" y="1697"/>
                    <a:pt x="3597" y="4432"/>
                    <a:pt x="1834" y="7166"/>
                  </a:cubicBezTo>
                  <a:cubicBezTo>
                    <a:pt x="70" y="9900"/>
                    <a:pt x="-150" y="12634"/>
                    <a:pt x="70" y="14548"/>
                  </a:cubicBezTo>
                  <a:cubicBezTo>
                    <a:pt x="291" y="16462"/>
                    <a:pt x="952" y="17556"/>
                    <a:pt x="2826" y="16599"/>
                  </a:cubicBezTo>
                  <a:cubicBezTo>
                    <a:pt x="4699" y="15642"/>
                    <a:pt x="7785" y="12634"/>
                    <a:pt x="9548" y="10310"/>
                  </a:cubicBezTo>
                  <a:cubicBezTo>
                    <a:pt x="11311" y="7986"/>
                    <a:pt x="11752" y="6345"/>
                    <a:pt x="12083" y="4568"/>
                  </a:cubicBezTo>
                  <a:cubicBezTo>
                    <a:pt x="12413" y="2791"/>
                    <a:pt x="12634" y="877"/>
                    <a:pt x="12854" y="740"/>
                  </a:cubicBezTo>
                  <a:cubicBezTo>
                    <a:pt x="13074" y="604"/>
                    <a:pt x="13295" y="2244"/>
                    <a:pt x="13626" y="4978"/>
                  </a:cubicBezTo>
                  <a:cubicBezTo>
                    <a:pt x="13956" y="7713"/>
                    <a:pt x="14397" y="11540"/>
                    <a:pt x="15719" y="14411"/>
                  </a:cubicBezTo>
                  <a:cubicBezTo>
                    <a:pt x="17042" y="17282"/>
                    <a:pt x="19246" y="19196"/>
                    <a:pt x="21450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2070354" y="2398825"/>
              <a:ext cx="99647" cy="2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01" fill="norm" stroke="1" extrusionOk="0">
                  <a:moveTo>
                    <a:pt x="18900" y="1339"/>
                  </a:moveTo>
                  <a:cubicBezTo>
                    <a:pt x="16650" y="728"/>
                    <a:pt x="14400" y="117"/>
                    <a:pt x="11025" y="15"/>
                  </a:cubicBezTo>
                  <a:cubicBezTo>
                    <a:pt x="7650" y="-87"/>
                    <a:pt x="3150" y="321"/>
                    <a:pt x="2025" y="1951"/>
                  </a:cubicBezTo>
                  <a:cubicBezTo>
                    <a:pt x="900" y="3581"/>
                    <a:pt x="3150" y="6434"/>
                    <a:pt x="6975" y="9083"/>
                  </a:cubicBezTo>
                  <a:cubicBezTo>
                    <a:pt x="10800" y="11732"/>
                    <a:pt x="16200" y="14177"/>
                    <a:pt x="18900" y="15909"/>
                  </a:cubicBezTo>
                  <a:cubicBezTo>
                    <a:pt x="21600" y="17641"/>
                    <a:pt x="21600" y="18660"/>
                    <a:pt x="20475" y="19475"/>
                  </a:cubicBezTo>
                  <a:cubicBezTo>
                    <a:pt x="19350" y="20290"/>
                    <a:pt x="17100" y="20902"/>
                    <a:pt x="14175" y="21207"/>
                  </a:cubicBezTo>
                  <a:cubicBezTo>
                    <a:pt x="11250" y="21513"/>
                    <a:pt x="7650" y="21513"/>
                    <a:pt x="5175" y="20800"/>
                  </a:cubicBezTo>
                  <a:cubicBezTo>
                    <a:pt x="2700" y="20087"/>
                    <a:pt x="1350" y="18660"/>
                    <a:pt x="0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2237210" y="2294309"/>
              <a:ext cx="169695" cy="31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195" fill="norm" stroke="1" extrusionOk="0">
                  <a:moveTo>
                    <a:pt x="8474" y="5000"/>
                  </a:moveTo>
                  <a:cubicBezTo>
                    <a:pt x="10318" y="3998"/>
                    <a:pt x="12162" y="2997"/>
                    <a:pt x="13347" y="2139"/>
                  </a:cubicBezTo>
                  <a:cubicBezTo>
                    <a:pt x="14533" y="1280"/>
                    <a:pt x="15059" y="565"/>
                    <a:pt x="14533" y="208"/>
                  </a:cubicBezTo>
                  <a:cubicBezTo>
                    <a:pt x="14006" y="-150"/>
                    <a:pt x="12425" y="-150"/>
                    <a:pt x="9923" y="1066"/>
                  </a:cubicBezTo>
                  <a:cubicBezTo>
                    <a:pt x="7420" y="2282"/>
                    <a:pt x="3996" y="4714"/>
                    <a:pt x="2020" y="7575"/>
                  </a:cubicBezTo>
                  <a:cubicBezTo>
                    <a:pt x="45" y="10435"/>
                    <a:pt x="-482" y="13725"/>
                    <a:pt x="440" y="16157"/>
                  </a:cubicBezTo>
                  <a:cubicBezTo>
                    <a:pt x="1362" y="18589"/>
                    <a:pt x="3733" y="20163"/>
                    <a:pt x="7420" y="20806"/>
                  </a:cubicBezTo>
                  <a:cubicBezTo>
                    <a:pt x="11108" y="21450"/>
                    <a:pt x="16113" y="21164"/>
                    <a:pt x="21118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2524098" y="2304785"/>
              <a:ext cx="9807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47"/>
                    <a:pt x="-1585" y="8694"/>
                    <a:pt x="575" y="12294"/>
                  </a:cubicBezTo>
                  <a:cubicBezTo>
                    <a:pt x="2735" y="15894"/>
                    <a:pt x="11375" y="1874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2514854" y="2248630"/>
              <a:ext cx="203201" cy="8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0" y="20861"/>
                  </a:moveTo>
                  <a:cubicBezTo>
                    <a:pt x="0" y="17345"/>
                    <a:pt x="0" y="13828"/>
                    <a:pt x="3038" y="10061"/>
                  </a:cubicBezTo>
                  <a:cubicBezTo>
                    <a:pt x="6075" y="6294"/>
                    <a:pt x="12150" y="2275"/>
                    <a:pt x="15750" y="768"/>
                  </a:cubicBezTo>
                  <a:cubicBezTo>
                    <a:pt x="19350" y="-739"/>
                    <a:pt x="20475" y="266"/>
                    <a:pt x="21600" y="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2540254" y="2431785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667254" y="2527035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6442"/>
                    <a:pt x="10080" y="12884"/>
                    <a:pt x="13680" y="16484"/>
                  </a:cubicBezTo>
                  <a:cubicBezTo>
                    <a:pt x="17280" y="20084"/>
                    <a:pt x="19440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718054" y="2552435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240"/>
                    <a:pt x="10800" y="6480"/>
                    <a:pt x="7200" y="10080"/>
                  </a:cubicBezTo>
                  <a:cubicBezTo>
                    <a:pt x="3600" y="13680"/>
                    <a:pt x="1800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2873006" y="2294262"/>
              <a:ext cx="118099" cy="27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432" fill="norm" stroke="1" extrusionOk="0">
                  <a:moveTo>
                    <a:pt x="20779" y="2287"/>
                  </a:moveTo>
                  <a:cubicBezTo>
                    <a:pt x="19289" y="1468"/>
                    <a:pt x="17800" y="650"/>
                    <a:pt x="15938" y="241"/>
                  </a:cubicBezTo>
                  <a:cubicBezTo>
                    <a:pt x="14076" y="-168"/>
                    <a:pt x="11841" y="-168"/>
                    <a:pt x="9234" y="1141"/>
                  </a:cubicBezTo>
                  <a:cubicBezTo>
                    <a:pt x="6627" y="2450"/>
                    <a:pt x="3648" y="5068"/>
                    <a:pt x="1786" y="8014"/>
                  </a:cubicBezTo>
                  <a:cubicBezTo>
                    <a:pt x="-76" y="10959"/>
                    <a:pt x="-821" y="14232"/>
                    <a:pt x="1227" y="16523"/>
                  </a:cubicBezTo>
                  <a:cubicBezTo>
                    <a:pt x="3276" y="18814"/>
                    <a:pt x="8117" y="20123"/>
                    <a:pt x="12958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962794" y="2342885"/>
              <a:ext cx="174362" cy="17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78" fill="norm" stroke="1" extrusionOk="0">
                  <a:moveTo>
                    <a:pt x="18314" y="0"/>
                  </a:moveTo>
                  <a:cubicBezTo>
                    <a:pt x="15712" y="5274"/>
                    <a:pt x="13109" y="10549"/>
                    <a:pt x="10767" y="14191"/>
                  </a:cubicBezTo>
                  <a:cubicBezTo>
                    <a:pt x="8425" y="17833"/>
                    <a:pt x="6343" y="19842"/>
                    <a:pt x="4651" y="20721"/>
                  </a:cubicBezTo>
                  <a:cubicBezTo>
                    <a:pt x="2960" y="21600"/>
                    <a:pt x="1659" y="21349"/>
                    <a:pt x="878" y="20595"/>
                  </a:cubicBezTo>
                  <a:cubicBezTo>
                    <a:pt x="97" y="19842"/>
                    <a:pt x="-163" y="18586"/>
                    <a:pt x="97" y="17456"/>
                  </a:cubicBezTo>
                  <a:cubicBezTo>
                    <a:pt x="357" y="16326"/>
                    <a:pt x="1138" y="15321"/>
                    <a:pt x="2960" y="15195"/>
                  </a:cubicBezTo>
                  <a:cubicBezTo>
                    <a:pt x="4782" y="15070"/>
                    <a:pt x="7644" y="15823"/>
                    <a:pt x="10767" y="16828"/>
                  </a:cubicBezTo>
                  <a:cubicBezTo>
                    <a:pt x="13890" y="17833"/>
                    <a:pt x="17273" y="19088"/>
                    <a:pt x="19095" y="19842"/>
                  </a:cubicBezTo>
                  <a:cubicBezTo>
                    <a:pt x="20917" y="20595"/>
                    <a:pt x="21177" y="20847"/>
                    <a:pt x="21437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232404" y="2285735"/>
              <a:ext cx="5625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2" h="21600" fill="norm" stroke="1" extrusionOk="0">
                  <a:moveTo>
                    <a:pt x="0" y="0"/>
                  </a:moveTo>
                  <a:cubicBezTo>
                    <a:pt x="6171" y="2057"/>
                    <a:pt x="12343" y="4114"/>
                    <a:pt x="16200" y="6980"/>
                  </a:cubicBezTo>
                  <a:cubicBezTo>
                    <a:pt x="20057" y="9845"/>
                    <a:pt x="21600" y="13518"/>
                    <a:pt x="19671" y="16090"/>
                  </a:cubicBezTo>
                  <a:cubicBezTo>
                    <a:pt x="17743" y="18661"/>
                    <a:pt x="12343" y="20131"/>
                    <a:pt x="69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388125" y="2190053"/>
              <a:ext cx="113896" cy="432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412" fill="norm" stroke="1" extrusionOk="0">
                  <a:moveTo>
                    <a:pt x="1680" y="1595"/>
                  </a:moveTo>
                  <a:cubicBezTo>
                    <a:pt x="543" y="1070"/>
                    <a:pt x="-594" y="546"/>
                    <a:pt x="353" y="231"/>
                  </a:cubicBezTo>
                  <a:cubicBezTo>
                    <a:pt x="1301" y="-83"/>
                    <a:pt x="4332" y="-188"/>
                    <a:pt x="7743" y="651"/>
                  </a:cubicBezTo>
                  <a:cubicBezTo>
                    <a:pt x="11153" y="1490"/>
                    <a:pt x="14943" y="3272"/>
                    <a:pt x="17406" y="5527"/>
                  </a:cubicBezTo>
                  <a:cubicBezTo>
                    <a:pt x="19869" y="7781"/>
                    <a:pt x="21006" y="10507"/>
                    <a:pt x="20059" y="12866"/>
                  </a:cubicBezTo>
                  <a:cubicBezTo>
                    <a:pt x="19111" y="15226"/>
                    <a:pt x="16080" y="17218"/>
                    <a:pt x="12480" y="18581"/>
                  </a:cubicBezTo>
                  <a:cubicBezTo>
                    <a:pt x="8880" y="19944"/>
                    <a:pt x="4711" y="20678"/>
                    <a:pt x="543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2629154" y="1919141"/>
              <a:ext cx="184151" cy="23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21447"/>
                  </a:moveTo>
                  <a:cubicBezTo>
                    <a:pt x="2731" y="15573"/>
                    <a:pt x="5462" y="9700"/>
                    <a:pt x="7200" y="6289"/>
                  </a:cubicBezTo>
                  <a:cubicBezTo>
                    <a:pt x="8938" y="2879"/>
                    <a:pt x="9683" y="1931"/>
                    <a:pt x="10676" y="1173"/>
                  </a:cubicBezTo>
                  <a:cubicBezTo>
                    <a:pt x="11669" y="415"/>
                    <a:pt x="12910" y="-153"/>
                    <a:pt x="13903" y="36"/>
                  </a:cubicBezTo>
                  <a:cubicBezTo>
                    <a:pt x="14897" y="226"/>
                    <a:pt x="15641" y="1173"/>
                    <a:pt x="16386" y="3352"/>
                  </a:cubicBezTo>
                  <a:cubicBezTo>
                    <a:pt x="17131" y="5531"/>
                    <a:pt x="17876" y="8942"/>
                    <a:pt x="18745" y="11879"/>
                  </a:cubicBezTo>
                  <a:cubicBezTo>
                    <a:pt x="19614" y="14815"/>
                    <a:pt x="20607" y="17279"/>
                    <a:pt x="21600" y="19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911854" y="2317485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800"/>
                    <a:pt x="11200" y="12000"/>
                    <a:pt x="14800" y="8400"/>
                  </a:cubicBezTo>
                  <a:cubicBezTo>
                    <a:pt x="18400" y="4800"/>
                    <a:pt x="20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3886454" y="2438135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6800"/>
                    <a:pt x="11600" y="12000"/>
                    <a:pt x="15200" y="8400"/>
                  </a:cubicBezTo>
                  <a:cubicBezTo>
                    <a:pt x="18800" y="4800"/>
                    <a:pt x="20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266674" y="2209535"/>
              <a:ext cx="234735" cy="323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270" fill="norm" stroke="1" extrusionOk="0">
                  <a:moveTo>
                    <a:pt x="16127" y="5435"/>
                  </a:moveTo>
                  <a:cubicBezTo>
                    <a:pt x="16318" y="4459"/>
                    <a:pt x="16509" y="3484"/>
                    <a:pt x="16509" y="2648"/>
                  </a:cubicBezTo>
                  <a:cubicBezTo>
                    <a:pt x="16509" y="1812"/>
                    <a:pt x="16318" y="1115"/>
                    <a:pt x="15745" y="766"/>
                  </a:cubicBezTo>
                  <a:cubicBezTo>
                    <a:pt x="15171" y="418"/>
                    <a:pt x="14215" y="418"/>
                    <a:pt x="12304" y="1533"/>
                  </a:cubicBezTo>
                  <a:cubicBezTo>
                    <a:pt x="10392" y="2648"/>
                    <a:pt x="7525" y="4877"/>
                    <a:pt x="5231" y="7804"/>
                  </a:cubicBezTo>
                  <a:cubicBezTo>
                    <a:pt x="2938" y="10730"/>
                    <a:pt x="1217" y="14354"/>
                    <a:pt x="453" y="16583"/>
                  </a:cubicBezTo>
                  <a:cubicBezTo>
                    <a:pt x="-312" y="18813"/>
                    <a:pt x="-121" y="19649"/>
                    <a:pt x="1122" y="20346"/>
                  </a:cubicBezTo>
                  <a:cubicBezTo>
                    <a:pt x="2364" y="21043"/>
                    <a:pt x="4658" y="21600"/>
                    <a:pt x="7716" y="21043"/>
                  </a:cubicBezTo>
                  <a:cubicBezTo>
                    <a:pt x="10775" y="20485"/>
                    <a:pt x="14598" y="18813"/>
                    <a:pt x="17178" y="15956"/>
                  </a:cubicBezTo>
                  <a:cubicBezTo>
                    <a:pt x="19759" y="13099"/>
                    <a:pt x="21097" y="9058"/>
                    <a:pt x="21192" y="6201"/>
                  </a:cubicBezTo>
                  <a:cubicBezTo>
                    <a:pt x="21288" y="3345"/>
                    <a:pt x="20141" y="1672"/>
                    <a:pt x="18994" y="836"/>
                  </a:cubicBezTo>
                  <a:cubicBezTo>
                    <a:pt x="17847" y="0"/>
                    <a:pt x="16700" y="0"/>
                    <a:pt x="15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1685534" y="3404621"/>
              <a:ext cx="187972" cy="31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142" fill="norm" stroke="1" extrusionOk="0">
                  <a:moveTo>
                    <a:pt x="21079" y="5492"/>
                  </a:moveTo>
                  <a:cubicBezTo>
                    <a:pt x="20604" y="3918"/>
                    <a:pt x="20130" y="2345"/>
                    <a:pt x="17993" y="1272"/>
                  </a:cubicBezTo>
                  <a:cubicBezTo>
                    <a:pt x="15857" y="199"/>
                    <a:pt x="12059" y="-373"/>
                    <a:pt x="8855" y="271"/>
                  </a:cubicBezTo>
                  <a:cubicBezTo>
                    <a:pt x="5650" y="914"/>
                    <a:pt x="3039" y="2774"/>
                    <a:pt x="1497" y="4419"/>
                  </a:cubicBezTo>
                  <a:cubicBezTo>
                    <a:pt x="-46" y="6064"/>
                    <a:pt x="-521" y="7495"/>
                    <a:pt x="666" y="8925"/>
                  </a:cubicBezTo>
                  <a:cubicBezTo>
                    <a:pt x="1853" y="10355"/>
                    <a:pt x="4701" y="11786"/>
                    <a:pt x="6956" y="13288"/>
                  </a:cubicBezTo>
                  <a:cubicBezTo>
                    <a:pt x="9211" y="14790"/>
                    <a:pt x="10872" y="16363"/>
                    <a:pt x="11584" y="17508"/>
                  </a:cubicBezTo>
                  <a:cubicBezTo>
                    <a:pt x="12297" y="18652"/>
                    <a:pt x="12059" y="19367"/>
                    <a:pt x="11347" y="19868"/>
                  </a:cubicBezTo>
                  <a:cubicBezTo>
                    <a:pt x="10635" y="20369"/>
                    <a:pt x="9448" y="20655"/>
                    <a:pt x="8261" y="20869"/>
                  </a:cubicBezTo>
                  <a:cubicBezTo>
                    <a:pt x="7075" y="21084"/>
                    <a:pt x="5888" y="21227"/>
                    <a:pt x="4820" y="21084"/>
                  </a:cubicBezTo>
                  <a:cubicBezTo>
                    <a:pt x="3752" y="20941"/>
                    <a:pt x="2802" y="20512"/>
                    <a:pt x="2802" y="19582"/>
                  </a:cubicBezTo>
                  <a:cubicBezTo>
                    <a:pt x="2802" y="18652"/>
                    <a:pt x="3752" y="17222"/>
                    <a:pt x="4701" y="15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1888850" y="3447079"/>
              <a:ext cx="149756" cy="243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206" fill="norm" stroke="1" extrusionOk="0">
                  <a:moveTo>
                    <a:pt x="7725" y="11138"/>
                  </a:moveTo>
                  <a:cubicBezTo>
                    <a:pt x="9825" y="8738"/>
                    <a:pt x="11925" y="6338"/>
                    <a:pt x="12975" y="4400"/>
                  </a:cubicBezTo>
                  <a:cubicBezTo>
                    <a:pt x="14025" y="2461"/>
                    <a:pt x="14025" y="984"/>
                    <a:pt x="13125" y="338"/>
                  </a:cubicBezTo>
                  <a:cubicBezTo>
                    <a:pt x="12225" y="-308"/>
                    <a:pt x="10425" y="-123"/>
                    <a:pt x="8025" y="1723"/>
                  </a:cubicBezTo>
                  <a:cubicBezTo>
                    <a:pt x="5625" y="3569"/>
                    <a:pt x="2625" y="7077"/>
                    <a:pt x="1125" y="10215"/>
                  </a:cubicBezTo>
                  <a:cubicBezTo>
                    <a:pt x="-375" y="13354"/>
                    <a:pt x="-375" y="16123"/>
                    <a:pt x="1125" y="18061"/>
                  </a:cubicBezTo>
                  <a:cubicBezTo>
                    <a:pt x="2625" y="20000"/>
                    <a:pt x="5625" y="21107"/>
                    <a:pt x="9225" y="21200"/>
                  </a:cubicBezTo>
                  <a:cubicBezTo>
                    <a:pt x="12825" y="21292"/>
                    <a:pt x="17025" y="20369"/>
                    <a:pt x="21225" y="19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2182221" y="3318859"/>
              <a:ext cx="161184" cy="37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68" fill="norm" stroke="1" extrusionOk="0">
                  <a:moveTo>
                    <a:pt x="21088" y="1557"/>
                  </a:moveTo>
                  <a:cubicBezTo>
                    <a:pt x="20257" y="954"/>
                    <a:pt x="19426" y="351"/>
                    <a:pt x="18319" y="109"/>
                  </a:cubicBezTo>
                  <a:cubicBezTo>
                    <a:pt x="17211" y="-132"/>
                    <a:pt x="15826" y="-11"/>
                    <a:pt x="13750" y="833"/>
                  </a:cubicBezTo>
                  <a:cubicBezTo>
                    <a:pt x="11673" y="1678"/>
                    <a:pt x="8903" y="3247"/>
                    <a:pt x="6273" y="5902"/>
                  </a:cubicBezTo>
                  <a:cubicBezTo>
                    <a:pt x="3642" y="8556"/>
                    <a:pt x="1150" y="12297"/>
                    <a:pt x="319" y="14952"/>
                  </a:cubicBezTo>
                  <a:cubicBezTo>
                    <a:pt x="-512" y="17607"/>
                    <a:pt x="319" y="19175"/>
                    <a:pt x="2396" y="20080"/>
                  </a:cubicBezTo>
                  <a:cubicBezTo>
                    <a:pt x="4473" y="20985"/>
                    <a:pt x="7796" y="21227"/>
                    <a:pt x="11119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2432946" y="3409685"/>
              <a:ext cx="56509" cy="296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31" fill="norm" stroke="1" extrusionOk="0">
                  <a:moveTo>
                    <a:pt x="21358" y="0"/>
                  </a:moveTo>
                  <a:cubicBezTo>
                    <a:pt x="16558" y="1532"/>
                    <a:pt x="11758" y="3064"/>
                    <a:pt x="8158" y="5898"/>
                  </a:cubicBezTo>
                  <a:cubicBezTo>
                    <a:pt x="4558" y="8732"/>
                    <a:pt x="2158" y="12868"/>
                    <a:pt x="958" y="15319"/>
                  </a:cubicBezTo>
                  <a:cubicBezTo>
                    <a:pt x="-242" y="17770"/>
                    <a:pt x="-242" y="18536"/>
                    <a:pt x="558" y="19379"/>
                  </a:cubicBezTo>
                  <a:cubicBezTo>
                    <a:pt x="1358" y="20221"/>
                    <a:pt x="2958" y="21140"/>
                    <a:pt x="5358" y="21370"/>
                  </a:cubicBezTo>
                  <a:cubicBezTo>
                    <a:pt x="7758" y="21600"/>
                    <a:pt x="10958" y="21140"/>
                    <a:pt x="14158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2464054" y="3327135"/>
              <a:ext cx="215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9600"/>
                    <a:pt x="424" y="17600"/>
                    <a:pt x="4024" y="14000"/>
                  </a:cubicBezTo>
                  <a:cubicBezTo>
                    <a:pt x="7624" y="10400"/>
                    <a:pt x="14612" y="5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2476754" y="3536685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2629154" y="3549385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09"/>
                    <a:pt x="7200" y="10017"/>
                    <a:pt x="10800" y="13617"/>
                  </a:cubicBezTo>
                  <a:cubicBezTo>
                    <a:pt x="14400" y="17217"/>
                    <a:pt x="180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2645770" y="3611224"/>
              <a:ext cx="84985" cy="12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177" fill="norm" stroke="1" extrusionOk="0">
                  <a:moveTo>
                    <a:pt x="21152" y="274"/>
                  </a:moveTo>
                  <a:cubicBezTo>
                    <a:pt x="18518" y="-75"/>
                    <a:pt x="15884" y="-423"/>
                    <a:pt x="12459" y="1493"/>
                  </a:cubicBezTo>
                  <a:cubicBezTo>
                    <a:pt x="9035" y="3409"/>
                    <a:pt x="4820" y="7590"/>
                    <a:pt x="2450" y="10725"/>
                  </a:cubicBezTo>
                  <a:cubicBezTo>
                    <a:pt x="79" y="13861"/>
                    <a:pt x="-448" y="15951"/>
                    <a:pt x="342" y="17519"/>
                  </a:cubicBezTo>
                  <a:cubicBezTo>
                    <a:pt x="1132" y="19087"/>
                    <a:pt x="3240" y="20132"/>
                    <a:pt x="5347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2806954" y="3357493"/>
              <a:ext cx="152401" cy="30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21600" y="2301"/>
                  </a:moveTo>
                  <a:cubicBezTo>
                    <a:pt x="20100" y="1419"/>
                    <a:pt x="18600" y="538"/>
                    <a:pt x="16950" y="170"/>
                  </a:cubicBezTo>
                  <a:cubicBezTo>
                    <a:pt x="15300" y="-197"/>
                    <a:pt x="13500" y="-50"/>
                    <a:pt x="10950" y="1419"/>
                  </a:cubicBezTo>
                  <a:cubicBezTo>
                    <a:pt x="8400" y="2889"/>
                    <a:pt x="5100" y="5681"/>
                    <a:pt x="3000" y="8472"/>
                  </a:cubicBezTo>
                  <a:cubicBezTo>
                    <a:pt x="900" y="11264"/>
                    <a:pt x="0" y="14056"/>
                    <a:pt x="0" y="16260"/>
                  </a:cubicBezTo>
                  <a:cubicBezTo>
                    <a:pt x="0" y="18464"/>
                    <a:pt x="900" y="20081"/>
                    <a:pt x="3000" y="20742"/>
                  </a:cubicBezTo>
                  <a:cubicBezTo>
                    <a:pt x="5100" y="21403"/>
                    <a:pt x="8400" y="21109"/>
                    <a:pt x="11700" y="20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2970835" y="3396985"/>
              <a:ext cx="179021" cy="19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17" fill="norm" stroke="1" extrusionOk="0">
                  <a:moveTo>
                    <a:pt x="17680" y="0"/>
                  </a:moveTo>
                  <a:cubicBezTo>
                    <a:pt x="14631" y="6339"/>
                    <a:pt x="11581" y="12678"/>
                    <a:pt x="9548" y="16200"/>
                  </a:cubicBezTo>
                  <a:cubicBezTo>
                    <a:pt x="7516" y="19722"/>
                    <a:pt x="6499" y="20426"/>
                    <a:pt x="5356" y="20896"/>
                  </a:cubicBezTo>
                  <a:cubicBezTo>
                    <a:pt x="4212" y="21365"/>
                    <a:pt x="2941" y="21600"/>
                    <a:pt x="1925" y="21248"/>
                  </a:cubicBezTo>
                  <a:cubicBezTo>
                    <a:pt x="908" y="20896"/>
                    <a:pt x="146" y="19957"/>
                    <a:pt x="19" y="18548"/>
                  </a:cubicBezTo>
                  <a:cubicBezTo>
                    <a:pt x="-108" y="17139"/>
                    <a:pt x="400" y="15261"/>
                    <a:pt x="1290" y="14322"/>
                  </a:cubicBezTo>
                  <a:cubicBezTo>
                    <a:pt x="2179" y="13383"/>
                    <a:pt x="3450" y="13383"/>
                    <a:pt x="6880" y="14674"/>
                  </a:cubicBezTo>
                  <a:cubicBezTo>
                    <a:pt x="10311" y="15965"/>
                    <a:pt x="15901" y="18548"/>
                    <a:pt x="21492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3181604" y="3384285"/>
              <a:ext cx="6582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600" fill="norm" stroke="1" extrusionOk="0">
                  <a:moveTo>
                    <a:pt x="8100" y="0"/>
                  </a:moveTo>
                  <a:cubicBezTo>
                    <a:pt x="14175" y="3380"/>
                    <a:pt x="20250" y="6759"/>
                    <a:pt x="20925" y="10139"/>
                  </a:cubicBezTo>
                  <a:cubicBezTo>
                    <a:pt x="21600" y="13518"/>
                    <a:pt x="16875" y="16898"/>
                    <a:pt x="12487" y="18808"/>
                  </a:cubicBezTo>
                  <a:cubicBezTo>
                    <a:pt x="8100" y="20718"/>
                    <a:pt x="4050" y="211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2743454" y="3144689"/>
              <a:ext cx="190501" cy="150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1358"/>
                  </a:moveTo>
                  <a:cubicBezTo>
                    <a:pt x="2160" y="15958"/>
                    <a:pt x="4320" y="10558"/>
                    <a:pt x="5760" y="7258"/>
                  </a:cubicBezTo>
                  <a:cubicBezTo>
                    <a:pt x="7200" y="3958"/>
                    <a:pt x="7920" y="2758"/>
                    <a:pt x="8760" y="1708"/>
                  </a:cubicBezTo>
                  <a:cubicBezTo>
                    <a:pt x="9600" y="658"/>
                    <a:pt x="10560" y="-242"/>
                    <a:pt x="11280" y="58"/>
                  </a:cubicBezTo>
                  <a:cubicBezTo>
                    <a:pt x="12000" y="358"/>
                    <a:pt x="12480" y="1858"/>
                    <a:pt x="14160" y="5608"/>
                  </a:cubicBezTo>
                  <a:cubicBezTo>
                    <a:pt x="15840" y="9358"/>
                    <a:pt x="18720" y="15358"/>
                    <a:pt x="21600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3264154" y="3259402"/>
              <a:ext cx="170140" cy="36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600" fill="norm" stroke="1" extrusionOk="0">
                  <a:moveTo>
                    <a:pt x="0" y="999"/>
                  </a:moveTo>
                  <a:cubicBezTo>
                    <a:pt x="781" y="499"/>
                    <a:pt x="1561" y="0"/>
                    <a:pt x="2733" y="0"/>
                  </a:cubicBezTo>
                  <a:cubicBezTo>
                    <a:pt x="3904" y="0"/>
                    <a:pt x="5465" y="499"/>
                    <a:pt x="8718" y="2310"/>
                  </a:cubicBezTo>
                  <a:cubicBezTo>
                    <a:pt x="11971" y="4120"/>
                    <a:pt x="16916" y="7242"/>
                    <a:pt x="19258" y="9988"/>
                  </a:cubicBezTo>
                  <a:cubicBezTo>
                    <a:pt x="21600" y="12735"/>
                    <a:pt x="21340" y="15108"/>
                    <a:pt x="19258" y="16980"/>
                  </a:cubicBezTo>
                  <a:cubicBezTo>
                    <a:pt x="17176" y="18853"/>
                    <a:pt x="13272" y="20227"/>
                    <a:pt x="9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3974249" y="3447785"/>
              <a:ext cx="68055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600" fill="norm" stroke="1" extrusionOk="0">
                  <a:moveTo>
                    <a:pt x="1041" y="21600"/>
                  </a:moveTo>
                  <a:cubicBezTo>
                    <a:pt x="505" y="21176"/>
                    <a:pt x="-32" y="20753"/>
                    <a:pt x="2" y="20541"/>
                  </a:cubicBezTo>
                  <a:cubicBezTo>
                    <a:pt x="35" y="20329"/>
                    <a:pt x="639" y="20329"/>
                    <a:pt x="2014" y="19059"/>
                  </a:cubicBezTo>
                  <a:cubicBezTo>
                    <a:pt x="3389" y="17788"/>
                    <a:pt x="5536" y="15247"/>
                    <a:pt x="7850" y="12918"/>
                  </a:cubicBezTo>
                  <a:cubicBezTo>
                    <a:pt x="10164" y="10588"/>
                    <a:pt x="12646" y="8471"/>
                    <a:pt x="14961" y="6353"/>
                  </a:cubicBezTo>
                  <a:cubicBezTo>
                    <a:pt x="17275" y="4235"/>
                    <a:pt x="19421" y="2118"/>
                    <a:pt x="215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4509752" y="3389419"/>
              <a:ext cx="144412" cy="15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479" fill="norm" stroke="1" extrusionOk="0">
                  <a:moveTo>
                    <a:pt x="9896" y="2721"/>
                  </a:moveTo>
                  <a:cubicBezTo>
                    <a:pt x="8071" y="2437"/>
                    <a:pt x="6246" y="2153"/>
                    <a:pt x="4268" y="1584"/>
                  </a:cubicBezTo>
                  <a:cubicBezTo>
                    <a:pt x="2291" y="1016"/>
                    <a:pt x="161" y="163"/>
                    <a:pt x="9" y="21"/>
                  </a:cubicBezTo>
                  <a:cubicBezTo>
                    <a:pt x="-143" y="-121"/>
                    <a:pt x="1682" y="447"/>
                    <a:pt x="4877" y="1868"/>
                  </a:cubicBezTo>
                  <a:cubicBezTo>
                    <a:pt x="8071" y="3290"/>
                    <a:pt x="12634" y="5563"/>
                    <a:pt x="15981" y="8405"/>
                  </a:cubicBezTo>
                  <a:cubicBezTo>
                    <a:pt x="19327" y="11247"/>
                    <a:pt x="21457" y="14658"/>
                    <a:pt x="20544" y="16932"/>
                  </a:cubicBezTo>
                  <a:cubicBezTo>
                    <a:pt x="19632" y="19205"/>
                    <a:pt x="15677" y="20342"/>
                    <a:pt x="11722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4806942" y="3328959"/>
              <a:ext cx="165327" cy="20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0613" fill="norm" stroke="1" extrusionOk="0">
                  <a:moveTo>
                    <a:pt x="11886" y="6171"/>
                  </a:moveTo>
                  <a:cubicBezTo>
                    <a:pt x="9252" y="5959"/>
                    <a:pt x="6618" y="5747"/>
                    <a:pt x="4379" y="6700"/>
                  </a:cubicBezTo>
                  <a:cubicBezTo>
                    <a:pt x="2140" y="7653"/>
                    <a:pt x="296" y="9771"/>
                    <a:pt x="32" y="12312"/>
                  </a:cubicBezTo>
                  <a:cubicBezTo>
                    <a:pt x="-231" y="14853"/>
                    <a:pt x="1086" y="17818"/>
                    <a:pt x="4379" y="19406"/>
                  </a:cubicBezTo>
                  <a:cubicBezTo>
                    <a:pt x="7671" y="20994"/>
                    <a:pt x="12940" y="21206"/>
                    <a:pt x="16364" y="18877"/>
                  </a:cubicBezTo>
                  <a:cubicBezTo>
                    <a:pt x="19789" y="16547"/>
                    <a:pt x="21369" y="11677"/>
                    <a:pt x="20184" y="7971"/>
                  </a:cubicBezTo>
                  <a:cubicBezTo>
                    <a:pt x="18998" y="4265"/>
                    <a:pt x="15047" y="1724"/>
                    <a:pt x="11623" y="665"/>
                  </a:cubicBezTo>
                  <a:cubicBezTo>
                    <a:pt x="8198" y="-394"/>
                    <a:pt x="5301" y="30"/>
                    <a:pt x="2403" y="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4009221" y="3182825"/>
              <a:ext cx="118534" cy="150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771" y="5153"/>
                  </a:moveTo>
                  <a:cubicBezTo>
                    <a:pt x="386" y="8453"/>
                    <a:pt x="0" y="11753"/>
                    <a:pt x="0" y="14303"/>
                  </a:cubicBezTo>
                  <a:cubicBezTo>
                    <a:pt x="0" y="16853"/>
                    <a:pt x="386" y="18653"/>
                    <a:pt x="579" y="18653"/>
                  </a:cubicBezTo>
                  <a:cubicBezTo>
                    <a:pt x="771" y="18653"/>
                    <a:pt x="771" y="16853"/>
                    <a:pt x="1157" y="14003"/>
                  </a:cubicBezTo>
                  <a:cubicBezTo>
                    <a:pt x="1543" y="11153"/>
                    <a:pt x="2314" y="7253"/>
                    <a:pt x="4629" y="4553"/>
                  </a:cubicBezTo>
                  <a:cubicBezTo>
                    <a:pt x="6943" y="1853"/>
                    <a:pt x="10800" y="353"/>
                    <a:pt x="13500" y="53"/>
                  </a:cubicBezTo>
                  <a:cubicBezTo>
                    <a:pt x="16200" y="-247"/>
                    <a:pt x="17743" y="653"/>
                    <a:pt x="18900" y="4403"/>
                  </a:cubicBezTo>
                  <a:cubicBezTo>
                    <a:pt x="20057" y="8153"/>
                    <a:pt x="20829" y="14753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4176438" y="3181085"/>
              <a:ext cx="24341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186" y="21600"/>
                  </a:moveTo>
                  <a:cubicBezTo>
                    <a:pt x="0" y="19029"/>
                    <a:pt x="-186" y="16457"/>
                    <a:pt x="373" y="14143"/>
                  </a:cubicBezTo>
                  <a:cubicBezTo>
                    <a:pt x="931" y="11829"/>
                    <a:pt x="2235" y="9771"/>
                    <a:pt x="5866" y="7457"/>
                  </a:cubicBezTo>
                  <a:cubicBezTo>
                    <a:pt x="9497" y="5143"/>
                    <a:pt x="15455" y="2571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375404" y="3162035"/>
              <a:ext cx="4644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0" y="0"/>
                  </a:moveTo>
                  <a:cubicBezTo>
                    <a:pt x="7513" y="4800"/>
                    <a:pt x="15026" y="9600"/>
                    <a:pt x="18313" y="13200"/>
                  </a:cubicBezTo>
                  <a:cubicBezTo>
                    <a:pt x="21600" y="16800"/>
                    <a:pt x="20661" y="19200"/>
                    <a:pt x="197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4496849" y="3123935"/>
              <a:ext cx="179524" cy="11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200" fill="norm" stroke="1" extrusionOk="0">
                  <a:moveTo>
                    <a:pt x="8948" y="1223"/>
                  </a:moveTo>
                  <a:cubicBezTo>
                    <a:pt x="8697" y="5298"/>
                    <a:pt x="8446" y="9374"/>
                    <a:pt x="7818" y="12634"/>
                  </a:cubicBezTo>
                  <a:cubicBezTo>
                    <a:pt x="7190" y="15894"/>
                    <a:pt x="6185" y="18340"/>
                    <a:pt x="5055" y="19766"/>
                  </a:cubicBezTo>
                  <a:cubicBezTo>
                    <a:pt x="3925" y="21192"/>
                    <a:pt x="2669" y="21600"/>
                    <a:pt x="1790" y="20785"/>
                  </a:cubicBezTo>
                  <a:cubicBezTo>
                    <a:pt x="911" y="19970"/>
                    <a:pt x="408" y="17932"/>
                    <a:pt x="157" y="15487"/>
                  </a:cubicBezTo>
                  <a:cubicBezTo>
                    <a:pt x="-94" y="13042"/>
                    <a:pt x="-94" y="10189"/>
                    <a:pt x="534" y="8558"/>
                  </a:cubicBezTo>
                  <a:cubicBezTo>
                    <a:pt x="1162" y="6928"/>
                    <a:pt x="2418" y="6521"/>
                    <a:pt x="3548" y="7336"/>
                  </a:cubicBezTo>
                  <a:cubicBezTo>
                    <a:pt x="4678" y="8151"/>
                    <a:pt x="5683" y="10189"/>
                    <a:pt x="7943" y="12226"/>
                  </a:cubicBezTo>
                  <a:cubicBezTo>
                    <a:pt x="10204" y="14264"/>
                    <a:pt x="13720" y="16302"/>
                    <a:pt x="16106" y="17321"/>
                  </a:cubicBezTo>
                  <a:cubicBezTo>
                    <a:pt x="18492" y="18340"/>
                    <a:pt x="19748" y="18340"/>
                    <a:pt x="20501" y="17321"/>
                  </a:cubicBezTo>
                  <a:cubicBezTo>
                    <a:pt x="21255" y="16302"/>
                    <a:pt x="21506" y="14264"/>
                    <a:pt x="21129" y="12023"/>
                  </a:cubicBezTo>
                  <a:cubicBezTo>
                    <a:pt x="20753" y="9781"/>
                    <a:pt x="19748" y="7336"/>
                    <a:pt x="17613" y="5298"/>
                  </a:cubicBezTo>
                  <a:cubicBezTo>
                    <a:pt x="15478" y="3260"/>
                    <a:pt x="12213" y="1630"/>
                    <a:pt x="89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5524754" y="2129449"/>
              <a:ext cx="234951" cy="118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764"/>
                  </a:moveTo>
                  <a:cubicBezTo>
                    <a:pt x="584" y="494"/>
                    <a:pt x="1168" y="225"/>
                    <a:pt x="2141" y="90"/>
                  </a:cubicBezTo>
                  <a:cubicBezTo>
                    <a:pt x="3114" y="-45"/>
                    <a:pt x="4476" y="-45"/>
                    <a:pt x="6616" y="205"/>
                  </a:cubicBezTo>
                  <a:cubicBezTo>
                    <a:pt x="8757" y="456"/>
                    <a:pt x="11676" y="956"/>
                    <a:pt x="13330" y="1553"/>
                  </a:cubicBezTo>
                  <a:cubicBezTo>
                    <a:pt x="14984" y="2150"/>
                    <a:pt x="15373" y="2843"/>
                    <a:pt x="14789" y="3690"/>
                  </a:cubicBezTo>
                  <a:cubicBezTo>
                    <a:pt x="14205" y="4537"/>
                    <a:pt x="12649" y="5538"/>
                    <a:pt x="11676" y="6789"/>
                  </a:cubicBezTo>
                  <a:cubicBezTo>
                    <a:pt x="10703" y="8041"/>
                    <a:pt x="10314" y="9542"/>
                    <a:pt x="10800" y="10832"/>
                  </a:cubicBezTo>
                  <a:cubicBezTo>
                    <a:pt x="11286" y="12122"/>
                    <a:pt x="12649" y="13200"/>
                    <a:pt x="14400" y="14278"/>
                  </a:cubicBezTo>
                  <a:cubicBezTo>
                    <a:pt x="16151" y="15356"/>
                    <a:pt x="18292" y="16434"/>
                    <a:pt x="19654" y="17320"/>
                  </a:cubicBezTo>
                  <a:cubicBezTo>
                    <a:pt x="21016" y="18205"/>
                    <a:pt x="21600" y="18898"/>
                    <a:pt x="21600" y="19457"/>
                  </a:cubicBezTo>
                  <a:cubicBezTo>
                    <a:pt x="21600" y="20015"/>
                    <a:pt x="21016" y="20438"/>
                    <a:pt x="18681" y="20766"/>
                  </a:cubicBezTo>
                  <a:cubicBezTo>
                    <a:pt x="16346" y="21093"/>
                    <a:pt x="12259" y="21324"/>
                    <a:pt x="8173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6230549" y="2609889"/>
              <a:ext cx="138756" cy="225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902" fill="norm" stroke="1" extrusionOk="0">
                  <a:moveTo>
                    <a:pt x="19490" y="4684"/>
                  </a:moveTo>
                  <a:cubicBezTo>
                    <a:pt x="18509" y="3114"/>
                    <a:pt x="17527" y="1543"/>
                    <a:pt x="16218" y="659"/>
                  </a:cubicBezTo>
                  <a:cubicBezTo>
                    <a:pt x="14909" y="-225"/>
                    <a:pt x="13272" y="-421"/>
                    <a:pt x="10818" y="1346"/>
                  </a:cubicBezTo>
                  <a:cubicBezTo>
                    <a:pt x="8363" y="3114"/>
                    <a:pt x="5090" y="6844"/>
                    <a:pt x="2963" y="10281"/>
                  </a:cubicBezTo>
                  <a:cubicBezTo>
                    <a:pt x="836" y="13717"/>
                    <a:pt x="-146" y="16859"/>
                    <a:pt x="18" y="18724"/>
                  </a:cubicBezTo>
                  <a:cubicBezTo>
                    <a:pt x="181" y="20590"/>
                    <a:pt x="1490" y="21179"/>
                    <a:pt x="5254" y="20786"/>
                  </a:cubicBezTo>
                  <a:cubicBezTo>
                    <a:pt x="9018" y="20394"/>
                    <a:pt x="15236" y="19019"/>
                    <a:pt x="21454" y="17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6339205" y="2687435"/>
              <a:ext cx="87250" cy="158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754" fill="norm" stroke="1" extrusionOk="0">
                  <a:moveTo>
                    <a:pt x="21199" y="3938"/>
                  </a:moveTo>
                  <a:cubicBezTo>
                    <a:pt x="21199" y="2553"/>
                    <a:pt x="21199" y="1169"/>
                    <a:pt x="19656" y="476"/>
                  </a:cubicBezTo>
                  <a:cubicBezTo>
                    <a:pt x="18113" y="-216"/>
                    <a:pt x="15028" y="-216"/>
                    <a:pt x="11428" y="892"/>
                  </a:cubicBezTo>
                  <a:cubicBezTo>
                    <a:pt x="7828" y="1999"/>
                    <a:pt x="3713" y="4215"/>
                    <a:pt x="1656" y="7538"/>
                  </a:cubicBezTo>
                  <a:cubicBezTo>
                    <a:pt x="-401" y="10861"/>
                    <a:pt x="-401" y="15292"/>
                    <a:pt x="885" y="17922"/>
                  </a:cubicBezTo>
                  <a:cubicBezTo>
                    <a:pt x="2170" y="20553"/>
                    <a:pt x="4742" y="21384"/>
                    <a:pt x="8599" y="20276"/>
                  </a:cubicBezTo>
                  <a:cubicBezTo>
                    <a:pt x="12456" y="19169"/>
                    <a:pt x="17599" y="16122"/>
                    <a:pt x="19399" y="12799"/>
                  </a:cubicBezTo>
                  <a:cubicBezTo>
                    <a:pt x="21199" y="9476"/>
                    <a:pt x="19656" y="5876"/>
                    <a:pt x="18113" y="2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6521704" y="2656771"/>
              <a:ext cx="133351" cy="21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6020"/>
                  </a:moveTo>
                  <a:cubicBezTo>
                    <a:pt x="343" y="10004"/>
                    <a:pt x="686" y="13989"/>
                    <a:pt x="857" y="16715"/>
                  </a:cubicBezTo>
                  <a:cubicBezTo>
                    <a:pt x="1029" y="19441"/>
                    <a:pt x="1029" y="20909"/>
                    <a:pt x="1200" y="21014"/>
                  </a:cubicBezTo>
                  <a:cubicBezTo>
                    <a:pt x="1371" y="21119"/>
                    <a:pt x="1714" y="19861"/>
                    <a:pt x="2743" y="16820"/>
                  </a:cubicBezTo>
                  <a:cubicBezTo>
                    <a:pt x="3771" y="13779"/>
                    <a:pt x="5486" y="8956"/>
                    <a:pt x="6857" y="5915"/>
                  </a:cubicBezTo>
                  <a:cubicBezTo>
                    <a:pt x="8229" y="2874"/>
                    <a:pt x="9257" y="1616"/>
                    <a:pt x="10629" y="777"/>
                  </a:cubicBezTo>
                  <a:cubicBezTo>
                    <a:pt x="12000" y="-62"/>
                    <a:pt x="13714" y="-481"/>
                    <a:pt x="15086" y="882"/>
                  </a:cubicBezTo>
                  <a:cubicBezTo>
                    <a:pt x="16457" y="2245"/>
                    <a:pt x="17486" y="5391"/>
                    <a:pt x="18514" y="8536"/>
                  </a:cubicBezTo>
                  <a:cubicBezTo>
                    <a:pt x="19543" y="11682"/>
                    <a:pt x="20571" y="14828"/>
                    <a:pt x="21600" y="17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6735488" y="2617096"/>
              <a:ext cx="91017" cy="235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1" fill="norm" stroke="1" extrusionOk="0">
                  <a:moveTo>
                    <a:pt x="21600" y="4444"/>
                  </a:moveTo>
                  <a:cubicBezTo>
                    <a:pt x="21600" y="3496"/>
                    <a:pt x="21600" y="2549"/>
                    <a:pt x="18837" y="1602"/>
                  </a:cubicBezTo>
                  <a:cubicBezTo>
                    <a:pt x="16074" y="654"/>
                    <a:pt x="10549" y="-293"/>
                    <a:pt x="6530" y="86"/>
                  </a:cubicBezTo>
                  <a:cubicBezTo>
                    <a:pt x="2512" y="465"/>
                    <a:pt x="0" y="2170"/>
                    <a:pt x="0" y="4349"/>
                  </a:cubicBezTo>
                  <a:cubicBezTo>
                    <a:pt x="0" y="6528"/>
                    <a:pt x="2512" y="9181"/>
                    <a:pt x="5526" y="11549"/>
                  </a:cubicBezTo>
                  <a:cubicBezTo>
                    <a:pt x="8540" y="13918"/>
                    <a:pt x="12056" y="16002"/>
                    <a:pt x="13814" y="17518"/>
                  </a:cubicBezTo>
                  <a:cubicBezTo>
                    <a:pt x="15572" y="19033"/>
                    <a:pt x="15572" y="19981"/>
                    <a:pt x="14316" y="20549"/>
                  </a:cubicBezTo>
                  <a:cubicBezTo>
                    <a:pt x="13060" y="21118"/>
                    <a:pt x="10549" y="21307"/>
                    <a:pt x="8791" y="20739"/>
                  </a:cubicBezTo>
                  <a:cubicBezTo>
                    <a:pt x="7033" y="20170"/>
                    <a:pt x="6028" y="18844"/>
                    <a:pt x="5023" y="17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6858254" y="2577835"/>
              <a:ext cx="38101" cy="22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8247"/>
                  </a:moveTo>
                  <a:cubicBezTo>
                    <a:pt x="1200" y="10996"/>
                    <a:pt x="2400" y="13745"/>
                    <a:pt x="4800" y="16200"/>
                  </a:cubicBezTo>
                  <a:cubicBezTo>
                    <a:pt x="7200" y="18655"/>
                    <a:pt x="10800" y="20815"/>
                    <a:pt x="13200" y="21207"/>
                  </a:cubicBezTo>
                  <a:cubicBezTo>
                    <a:pt x="15600" y="21600"/>
                    <a:pt x="16800" y="20225"/>
                    <a:pt x="18000" y="16396"/>
                  </a:cubicBezTo>
                  <a:cubicBezTo>
                    <a:pt x="19200" y="12567"/>
                    <a:pt x="20400" y="62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6920938" y="2626754"/>
              <a:ext cx="122041" cy="23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6" h="21266" fill="norm" stroke="1" extrusionOk="0">
                  <a:moveTo>
                    <a:pt x="15008" y="2984"/>
                  </a:moveTo>
                  <a:cubicBezTo>
                    <a:pt x="11821" y="1857"/>
                    <a:pt x="8635" y="730"/>
                    <a:pt x="6156" y="261"/>
                  </a:cubicBezTo>
                  <a:cubicBezTo>
                    <a:pt x="3677" y="-209"/>
                    <a:pt x="1907" y="-21"/>
                    <a:pt x="844" y="636"/>
                  </a:cubicBezTo>
                  <a:cubicBezTo>
                    <a:pt x="-218" y="1294"/>
                    <a:pt x="-572" y="2421"/>
                    <a:pt x="1553" y="4299"/>
                  </a:cubicBezTo>
                  <a:cubicBezTo>
                    <a:pt x="3677" y="6177"/>
                    <a:pt x="8280" y="8807"/>
                    <a:pt x="12176" y="11530"/>
                  </a:cubicBezTo>
                  <a:cubicBezTo>
                    <a:pt x="16071" y="14254"/>
                    <a:pt x="19258" y="17071"/>
                    <a:pt x="20143" y="18761"/>
                  </a:cubicBezTo>
                  <a:cubicBezTo>
                    <a:pt x="21028" y="20452"/>
                    <a:pt x="19612" y="21015"/>
                    <a:pt x="18018" y="21203"/>
                  </a:cubicBezTo>
                  <a:cubicBezTo>
                    <a:pt x="16425" y="21391"/>
                    <a:pt x="14654" y="21203"/>
                    <a:pt x="13061" y="19982"/>
                  </a:cubicBezTo>
                  <a:cubicBezTo>
                    <a:pt x="11467" y="18761"/>
                    <a:pt x="10051" y="16508"/>
                    <a:pt x="8635" y="14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7138632" y="2400035"/>
              <a:ext cx="106973" cy="454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94" fill="norm" stroke="1" extrusionOk="0">
                  <a:moveTo>
                    <a:pt x="21404" y="0"/>
                  </a:moveTo>
                  <a:cubicBezTo>
                    <a:pt x="18439" y="995"/>
                    <a:pt x="15475" y="1991"/>
                    <a:pt x="12298" y="4181"/>
                  </a:cubicBezTo>
                  <a:cubicBezTo>
                    <a:pt x="9122" y="6371"/>
                    <a:pt x="5733" y="9755"/>
                    <a:pt x="3616" y="12442"/>
                  </a:cubicBezTo>
                  <a:cubicBezTo>
                    <a:pt x="1498" y="15130"/>
                    <a:pt x="651" y="17121"/>
                    <a:pt x="228" y="18465"/>
                  </a:cubicBezTo>
                  <a:cubicBezTo>
                    <a:pt x="-196" y="19808"/>
                    <a:pt x="-196" y="20505"/>
                    <a:pt x="1710" y="20953"/>
                  </a:cubicBezTo>
                  <a:cubicBezTo>
                    <a:pt x="3616" y="21401"/>
                    <a:pt x="7428" y="21600"/>
                    <a:pt x="10180" y="21102"/>
                  </a:cubicBezTo>
                  <a:cubicBezTo>
                    <a:pt x="12933" y="20605"/>
                    <a:pt x="14628" y="19410"/>
                    <a:pt x="15051" y="18564"/>
                  </a:cubicBezTo>
                  <a:cubicBezTo>
                    <a:pt x="15475" y="17718"/>
                    <a:pt x="14628" y="17220"/>
                    <a:pt x="13780" y="16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7094202" y="2658204"/>
              <a:ext cx="354603" cy="188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132" fill="norm" stroke="1" extrusionOk="0">
                  <a:moveTo>
                    <a:pt x="1868" y="3805"/>
                  </a:moveTo>
                  <a:cubicBezTo>
                    <a:pt x="968" y="4517"/>
                    <a:pt x="68" y="5229"/>
                    <a:pt x="3" y="5822"/>
                  </a:cubicBezTo>
                  <a:cubicBezTo>
                    <a:pt x="-61" y="6416"/>
                    <a:pt x="710" y="6890"/>
                    <a:pt x="2253" y="6772"/>
                  </a:cubicBezTo>
                  <a:cubicBezTo>
                    <a:pt x="3796" y="6653"/>
                    <a:pt x="6110" y="5941"/>
                    <a:pt x="7782" y="4991"/>
                  </a:cubicBezTo>
                  <a:cubicBezTo>
                    <a:pt x="9453" y="4042"/>
                    <a:pt x="10482" y="2855"/>
                    <a:pt x="10610" y="2143"/>
                  </a:cubicBezTo>
                  <a:cubicBezTo>
                    <a:pt x="10739" y="1431"/>
                    <a:pt x="9968" y="1194"/>
                    <a:pt x="9325" y="1787"/>
                  </a:cubicBezTo>
                  <a:cubicBezTo>
                    <a:pt x="8682" y="2380"/>
                    <a:pt x="8168" y="3805"/>
                    <a:pt x="7846" y="6653"/>
                  </a:cubicBezTo>
                  <a:cubicBezTo>
                    <a:pt x="7525" y="9501"/>
                    <a:pt x="7396" y="13774"/>
                    <a:pt x="7846" y="16622"/>
                  </a:cubicBezTo>
                  <a:cubicBezTo>
                    <a:pt x="8296" y="19470"/>
                    <a:pt x="9325" y="20895"/>
                    <a:pt x="10353" y="20895"/>
                  </a:cubicBezTo>
                  <a:cubicBezTo>
                    <a:pt x="11382" y="20895"/>
                    <a:pt x="12410" y="19470"/>
                    <a:pt x="13118" y="18165"/>
                  </a:cubicBezTo>
                  <a:cubicBezTo>
                    <a:pt x="13825" y="16859"/>
                    <a:pt x="14210" y="15673"/>
                    <a:pt x="14468" y="14248"/>
                  </a:cubicBezTo>
                  <a:cubicBezTo>
                    <a:pt x="14725" y="12824"/>
                    <a:pt x="14853" y="11163"/>
                    <a:pt x="14789" y="11044"/>
                  </a:cubicBezTo>
                  <a:cubicBezTo>
                    <a:pt x="14725" y="10925"/>
                    <a:pt x="14468" y="12350"/>
                    <a:pt x="14275" y="13892"/>
                  </a:cubicBezTo>
                  <a:cubicBezTo>
                    <a:pt x="14082" y="15435"/>
                    <a:pt x="13953" y="17097"/>
                    <a:pt x="13760" y="18521"/>
                  </a:cubicBezTo>
                  <a:cubicBezTo>
                    <a:pt x="13568" y="19945"/>
                    <a:pt x="13310" y="21132"/>
                    <a:pt x="13246" y="21132"/>
                  </a:cubicBezTo>
                  <a:cubicBezTo>
                    <a:pt x="13182" y="21132"/>
                    <a:pt x="13310" y="19945"/>
                    <a:pt x="13889" y="17097"/>
                  </a:cubicBezTo>
                  <a:cubicBezTo>
                    <a:pt x="14468" y="14248"/>
                    <a:pt x="15496" y="9739"/>
                    <a:pt x="16268" y="6772"/>
                  </a:cubicBezTo>
                  <a:cubicBezTo>
                    <a:pt x="17039" y="3805"/>
                    <a:pt x="17553" y="2380"/>
                    <a:pt x="18068" y="1312"/>
                  </a:cubicBezTo>
                  <a:cubicBezTo>
                    <a:pt x="18582" y="244"/>
                    <a:pt x="19096" y="-468"/>
                    <a:pt x="19418" y="363"/>
                  </a:cubicBezTo>
                  <a:cubicBezTo>
                    <a:pt x="19739" y="1194"/>
                    <a:pt x="19868" y="3567"/>
                    <a:pt x="19996" y="6890"/>
                  </a:cubicBezTo>
                  <a:cubicBezTo>
                    <a:pt x="20125" y="10213"/>
                    <a:pt x="20253" y="14486"/>
                    <a:pt x="20318" y="17216"/>
                  </a:cubicBezTo>
                  <a:cubicBezTo>
                    <a:pt x="20382" y="19945"/>
                    <a:pt x="20382" y="21132"/>
                    <a:pt x="20575" y="20657"/>
                  </a:cubicBezTo>
                  <a:cubicBezTo>
                    <a:pt x="20768" y="20183"/>
                    <a:pt x="21153" y="18046"/>
                    <a:pt x="21539" y="15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7531884" y="2407401"/>
              <a:ext cx="88371" cy="481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58" fill="norm" stroke="1" extrusionOk="0">
                  <a:moveTo>
                    <a:pt x="10671" y="1653"/>
                  </a:moveTo>
                  <a:cubicBezTo>
                    <a:pt x="11700" y="804"/>
                    <a:pt x="12728" y="-45"/>
                    <a:pt x="13242" y="2"/>
                  </a:cubicBezTo>
                  <a:cubicBezTo>
                    <a:pt x="13757" y="49"/>
                    <a:pt x="13757" y="993"/>
                    <a:pt x="11957" y="3068"/>
                  </a:cubicBezTo>
                  <a:cubicBezTo>
                    <a:pt x="10157" y="5143"/>
                    <a:pt x="6557" y="8350"/>
                    <a:pt x="4242" y="11179"/>
                  </a:cubicBezTo>
                  <a:cubicBezTo>
                    <a:pt x="1928" y="14009"/>
                    <a:pt x="900" y="16462"/>
                    <a:pt x="385" y="17924"/>
                  </a:cubicBezTo>
                  <a:cubicBezTo>
                    <a:pt x="-129" y="19386"/>
                    <a:pt x="-129" y="19857"/>
                    <a:pt x="385" y="20329"/>
                  </a:cubicBezTo>
                  <a:cubicBezTo>
                    <a:pt x="900" y="20800"/>
                    <a:pt x="1928" y="21272"/>
                    <a:pt x="3728" y="21414"/>
                  </a:cubicBezTo>
                  <a:cubicBezTo>
                    <a:pt x="5528" y="21555"/>
                    <a:pt x="8100" y="21366"/>
                    <a:pt x="11185" y="20753"/>
                  </a:cubicBezTo>
                  <a:cubicBezTo>
                    <a:pt x="14271" y="20140"/>
                    <a:pt x="17871" y="19103"/>
                    <a:pt x="21471" y="18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7480554" y="2634985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4400"/>
                    <a:pt x="8914" y="7200"/>
                    <a:pt x="12514" y="3600"/>
                  </a:cubicBezTo>
                  <a:cubicBezTo>
                    <a:pt x="16114" y="0"/>
                    <a:pt x="188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228854" y="4076435"/>
              <a:ext cx="12490451" cy="348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fill="norm" stroke="1" extrusionOk="0">
                  <a:moveTo>
                    <a:pt x="0" y="11389"/>
                  </a:moveTo>
                  <a:cubicBezTo>
                    <a:pt x="11" y="10865"/>
                    <a:pt x="22" y="10342"/>
                    <a:pt x="60" y="10015"/>
                  </a:cubicBezTo>
                  <a:cubicBezTo>
                    <a:pt x="99" y="9687"/>
                    <a:pt x="165" y="9556"/>
                    <a:pt x="262" y="9360"/>
                  </a:cubicBezTo>
                  <a:cubicBezTo>
                    <a:pt x="359" y="9164"/>
                    <a:pt x="487" y="8902"/>
                    <a:pt x="615" y="8575"/>
                  </a:cubicBezTo>
                  <a:cubicBezTo>
                    <a:pt x="743" y="8247"/>
                    <a:pt x="871" y="7855"/>
                    <a:pt x="997" y="7462"/>
                  </a:cubicBezTo>
                  <a:cubicBezTo>
                    <a:pt x="1124" y="7069"/>
                    <a:pt x="1248" y="6676"/>
                    <a:pt x="1387" y="6284"/>
                  </a:cubicBezTo>
                  <a:cubicBezTo>
                    <a:pt x="1526" y="5891"/>
                    <a:pt x="1680" y="5498"/>
                    <a:pt x="1817" y="5236"/>
                  </a:cubicBezTo>
                  <a:cubicBezTo>
                    <a:pt x="1955" y="4975"/>
                    <a:pt x="2075" y="4844"/>
                    <a:pt x="2202" y="4713"/>
                  </a:cubicBezTo>
                  <a:cubicBezTo>
                    <a:pt x="2328" y="4582"/>
                    <a:pt x="2460" y="4451"/>
                    <a:pt x="2597" y="4320"/>
                  </a:cubicBezTo>
                  <a:cubicBezTo>
                    <a:pt x="2734" y="4189"/>
                    <a:pt x="2877" y="4058"/>
                    <a:pt x="3029" y="3993"/>
                  </a:cubicBezTo>
                  <a:cubicBezTo>
                    <a:pt x="3181" y="3927"/>
                    <a:pt x="3342" y="3927"/>
                    <a:pt x="3477" y="3862"/>
                  </a:cubicBezTo>
                  <a:cubicBezTo>
                    <a:pt x="3613" y="3796"/>
                    <a:pt x="3723" y="3665"/>
                    <a:pt x="3842" y="3535"/>
                  </a:cubicBezTo>
                  <a:cubicBezTo>
                    <a:pt x="3961" y="3404"/>
                    <a:pt x="4089" y="3273"/>
                    <a:pt x="4213" y="3207"/>
                  </a:cubicBezTo>
                  <a:cubicBezTo>
                    <a:pt x="4338" y="3142"/>
                    <a:pt x="4458" y="3142"/>
                    <a:pt x="4586" y="3076"/>
                  </a:cubicBezTo>
                  <a:cubicBezTo>
                    <a:pt x="4715" y="3011"/>
                    <a:pt x="4850" y="2880"/>
                    <a:pt x="4991" y="2749"/>
                  </a:cubicBezTo>
                  <a:cubicBezTo>
                    <a:pt x="5132" y="2618"/>
                    <a:pt x="5278" y="2487"/>
                    <a:pt x="5427" y="2356"/>
                  </a:cubicBezTo>
                  <a:cubicBezTo>
                    <a:pt x="5575" y="2225"/>
                    <a:pt x="5725" y="2095"/>
                    <a:pt x="5875" y="1964"/>
                  </a:cubicBezTo>
                  <a:cubicBezTo>
                    <a:pt x="6025" y="1833"/>
                    <a:pt x="6175" y="1702"/>
                    <a:pt x="6331" y="1505"/>
                  </a:cubicBezTo>
                  <a:cubicBezTo>
                    <a:pt x="6486" y="1309"/>
                    <a:pt x="6647" y="1047"/>
                    <a:pt x="6764" y="916"/>
                  </a:cubicBezTo>
                  <a:cubicBezTo>
                    <a:pt x="6882" y="785"/>
                    <a:pt x="6955" y="785"/>
                    <a:pt x="7035" y="720"/>
                  </a:cubicBezTo>
                  <a:cubicBezTo>
                    <a:pt x="7116" y="655"/>
                    <a:pt x="7204" y="524"/>
                    <a:pt x="7293" y="458"/>
                  </a:cubicBezTo>
                  <a:cubicBezTo>
                    <a:pt x="7383" y="393"/>
                    <a:pt x="7475" y="393"/>
                    <a:pt x="7599" y="327"/>
                  </a:cubicBezTo>
                  <a:cubicBezTo>
                    <a:pt x="7723" y="262"/>
                    <a:pt x="7881" y="131"/>
                    <a:pt x="8009" y="65"/>
                  </a:cubicBezTo>
                  <a:cubicBezTo>
                    <a:pt x="8137" y="0"/>
                    <a:pt x="8236" y="0"/>
                    <a:pt x="8326" y="0"/>
                  </a:cubicBezTo>
                  <a:cubicBezTo>
                    <a:pt x="8415" y="0"/>
                    <a:pt x="8496" y="0"/>
                    <a:pt x="8584" y="0"/>
                  </a:cubicBezTo>
                  <a:cubicBezTo>
                    <a:pt x="8671" y="0"/>
                    <a:pt x="8767" y="0"/>
                    <a:pt x="8860" y="0"/>
                  </a:cubicBezTo>
                  <a:cubicBezTo>
                    <a:pt x="8953" y="0"/>
                    <a:pt x="9045" y="0"/>
                    <a:pt x="9136" y="0"/>
                  </a:cubicBezTo>
                  <a:cubicBezTo>
                    <a:pt x="9228" y="0"/>
                    <a:pt x="9319" y="0"/>
                    <a:pt x="9411" y="0"/>
                  </a:cubicBezTo>
                  <a:cubicBezTo>
                    <a:pt x="9502" y="0"/>
                    <a:pt x="9594" y="0"/>
                    <a:pt x="9693" y="0"/>
                  </a:cubicBezTo>
                  <a:cubicBezTo>
                    <a:pt x="9792" y="0"/>
                    <a:pt x="9898" y="0"/>
                    <a:pt x="9991" y="0"/>
                  </a:cubicBezTo>
                  <a:cubicBezTo>
                    <a:pt x="10084" y="0"/>
                    <a:pt x="10165" y="0"/>
                    <a:pt x="10256" y="0"/>
                  </a:cubicBezTo>
                  <a:cubicBezTo>
                    <a:pt x="10348" y="0"/>
                    <a:pt x="10450" y="0"/>
                    <a:pt x="10555" y="65"/>
                  </a:cubicBezTo>
                  <a:cubicBezTo>
                    <a:pt x="10659" y="131"/>
                    <a:pt x="10765" y="262"/>
                    <a:pt x="10870" y="327"/>
                  </a:cubicBezTo>
                  <a:cubicBezTo>
                    <a:pt x="10974" y="393"/>
                    <a:pt x="11076" y="393"/>
                    <a:pt x="11170" y="458"/>
                  </a:cubicBezTo>
                  <a:cubicBezTo>
                    <a:pt x="11263" y="524"/>
                    <a:pt x="11347" y="655"/>
                    <a:pt x="11448" y="785"/>
                  </a:cubicBezTo>
                  <a:cubicBezTo>
                    <a:pt x="11549" y="916"/>
                    <a:pt x="11666" y="1047"/>
                    <a:pt x="11775" y="1113"/>
                  </a:cubicBezTo>
                  <a:cubicBezTo>
                    <a:pt x="11885" y="1178"/>
                    <a:pt x="11988" y="1178"/>
                    <a:pt x="12087" y="1244"/>
                  </a:cubicBezTo>
                  <a:cubicBezTo>
                    <a:pt x="12185" y="1309"/>
                    <a:pt x="12281" y="1440"/>
                    <a:pt x="12381" y="1636"/>
                  </a:cubicBezTo>
                  <a:cubicBezTo>
                    <a:pt x="12482" y="1833"/>
                    <a:pt x="12588" y="2095"/>
                    <a:pt x="12691" y="2291"/>
                  </a:cubicBezTo>
                  <a:cubicBezTo>
                    <a:pt x="12793" y="2487"/>
                    <a:pt x="12892" y="2618"/>
                    <a:pt x="13000" y="2749"/>
                  </a:cubicBezTo>
                  <a:cubicBezTo>
                    <a:pt x="13108" y="2880"/>
                    <a:pt x="13225" y="3011"/>
                    <a:pt x="13338" y="3207"/>
                  </a:cubicBezTo>
                  <a:cubicBezTo>
                    <a:pt x="13452" y="3404"/>
                    <a:pt x="13562" y="3665"/>
                    <a:pt x="13666" y="3927"/>
                  </a:cubicBezTo>
                  <a:cubicBezTo>
                    <a:pt x="13770" y="4189"/>
                    <a:pt x="13869" y="4451"/>
                    <a:pt x="13975" y="4713"/>
                  </a:cubicBezTo>
                  <a:cubicBezTo>
                    <a:pt x="14082" y="4975"/>
                    <a:pt x="14195" y="5236"/>
                    <a:pt x="14305" y="5498"/>
                  </a:cubicBezTo>
                  <a:cubicBezTo>
                    <a:pt x="14415" y="5760"/>
                    <a:pt x="14521" y="6022"/>
                    <a:pt x="14627" y="6284"/>
                  </a:cubicBezTo>
                  <a:cubicBezTo>
                    <a:pt x="14733" y="6545"/>
                    <a:pt x="14839" y="6807"/>
                    <a:pt x="14998" y="7200"/>
                  </a:cubicBezTo>
                  <a:cubicBezTo>
                    <a:pt x="15158" y="7593"/>
                    <a:pt x="15370" y="8116"/>
                    <a:pt x="15527" y="8575"/>
                  </a:cubicBezTo>
                  <a:cubicBezTo>
                    <a:pt x="15685" y="9033"/>
                    <a:pt x="15787" y="9425"/>
                    <a:pt x="15939" y="9884"/>
                  </a:cubicBezTo>
                  <a:cubicBezTo>
                    <a:pt x="16091" y="10342"/>
                    <a:pt x="16292" y="10865"/>
                    <a:pt x="16441" y="11324"/>
                  </a:cubicBezTo>
                  <a:cubicBezTo>
                    <a:pt x="16589" y="11782"/>
                    <a:pt x="16684" y="12175"/>
                    <a:pt x="16836" y="12698"/>
                  </a:cubicBezTo>
                  <a:cubicBezTo>
                    <a:pt x="16988" y="13222"/>
                    <a:pt x="17197" y="13876"/>
                    <a:pt x="17341" y="14335"/>
                  </a:cubicBezTo>
                  <a:cubicBezTo>
                    <a:pt x="17486" y="14793"/>
                    <a:pt x="17566" y="15055"/>
                    <a:pt x="17656" y="15382"/>
                  </a:cubicBezTo>
                  <a:cubicBezTo>
                    <a:pt x="17746" y="15709"/>
                    <a:pt x="17844" y="16102"/>
                    <a:pt x="17938" y="16429"/>
                  </a:cubicBezTo>
                  <a:cubicBezTo>
                    <a:pt x="18031" y="16756"/>
                    <a:pt x="18119" y="17018"/>
                    <a:pt x="18212" y="17345"/>
                  </a:cubicBezTo>
                  <a:cubicBezTo>
                    <a:pt x="18306" y="17673"/>
                    <a:pt x="18404" y="18065"/>
                    <a:pt x="18533" y="18458"/>
                  </a:cubicBezTo>
                  <a:cubicBezTo>
                    <a:pt x="18661" y="18851"/>
                    <a:pt x="18818" y="19244"/>
                    <a:pt x="18975" y="19636"/>
                  </a:cubicBezTo>
                  <a:cubicBezTo>
                    <a:pt x="19133" y="20029"/>
                    <a:pt x="19290" y="20422"/>
                    <a:pt x="19439" y="20684"/>
                  </a:cubicBezTo>
                  <a:cubicBezTo>
                    <a:pt x="19587" y="20945"/>
                    <a:pt x="19726" y="21076"/>
                    <a:pt x="19859" y="21207"/>
                  </a:cubicBezTo>
                  <a:cubicBezTo>
                    <a:pt x="19993" y="21338"/>
                    <a:pt x="20121" y="21469"/>
                    <a:pt x="20266" y="21535"/>
                  </a:cubicBezTo>
                  <a:cubicBezTo>
                    <a:pt x="20410" y="21600"/>
                    <a:pt x="20571" y="21600"/>
                    <a:pt x="20749" y="21535"/>
                  </a:cubicBezTo>
                  <a:cubicBezTo>
                    <a:pt x="20926" y="21469"/>
                    <a:pt x="21120" y="21338"/>
                    <a:pt x="21265" y="21273"/>
                  </a:cubicBezTo>
                  <a:cubicBezTo>
                    <a:pt x="21410" y="21207"/>
                    <a:pt x="21505" y="21207"/>
                    <a:pt x="216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692404" y="-1"/>
              <a:ext cx="6500285" cy="1644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760" y="1913"/>
                  </a:moveTo>
                  <a:cubicBezTo>
                    <a:pt x="760" y="1774"/>
                    <a:pt x="760" y="1635"/>
                    <a:pt x="746" y="1385"/>
                  </a:cubicBezTo>
                  <a:cubicBezTo>
                    <a:pt x="731" y="1135"/>
                    <a:pt x="703" y="774"/>
                    <a:pt x="689" y="663"/>
                  </a:cubicBezTo>
                  <a:cubicBezTo>
                    <a:pt x="675" y="552"/>
                    <a:pt x="675" y="691"/>
                    <a:pt x="679" y="1149"/>
                  </a:cubicBezTo>
                  <a:cubicBezTo>
                    <a:pt x="682" y="1607"/>
                    <a:pt x="689" y="2385"/>
                    <a:pt x="700" y="3231"/>
                  </a:cubicBezTo>
                  <a:cubicBezTo>
                    <a:pt x="710" y="4078"/>
                    <a:pt x="724" y="4994"/>
                    <a:pt x="735" y="5925"/>
                  </a:cubicBezTo>
                  <a:cubicBezTo>
                    <a:pt x="746" y="6855"/>
                    <a:pt x="753" y="7799"/>
                    <a:pt x="767" y="8770"/>
                  </a:cubicBezTo>
                  <a:cubicBezTo>
                    <a:pt x="781" y="9742"/>
                    <a:pt x="802" y="10741"/>
                    <a:pt x="823" y="11755"/>
                  </a:cubicBezTo>
                  <a:cubicBezTo>
                    <a:pt x="844" y="12768"/>
                    <a:pt x="865" y="13795"/>
                    <a:pt x="876" y="14753"/>
                  </a:cubicBezTo>
                  <a:cubicBezTo>
                    <a:pt x="886" y="15711"/>
                    <a:pt x="886" y="16600"/>
                    <a:pt x="841" y="17474"/>
                  </a:cubicBezTo>
                  <a:cubicBezTo>
                    <a:pt x="795" y="18349"/>
                    <a:pt x="703" y="19209"/>
                    <a:pt x="626" y="19834"/>
                  </a:cubicBezTo>
                  <a:cubicBezTo>
                    <a:pt x="549" y="20459"/>
                    <a:pt x="485" y="20847"/>
                    <a:pt x="443" y="21111"/>
                  </a:cubicBezTo>
                  <a:cubicBezTo>
                    <a:pt x="401" y="21375"/>
                    <a:pt x="380" y="21514"/>
                    <a:pt x="387" y="21555"/>
                  </a:cubicBezTo>
                  <a:cubicBezTo>
                    <a:pt x="394" y="21597"/>
                    <a:pt x="429" y="21541"/>
                    <a:pt x="559" y="21347"/>
                  </a:cubicBezTo>
                  <a:cubicBezTo>
                    <a:pt x="689" y="21153"/>
                    <a:pt x="914" y="20820"/>
                    <a:pt x="1168" y="20542"/>
                  </a:cubicBezTo>
                  <a:cubicBezTo>
                    <a:pt x="1421" y="20264"/>
                    <a:pt x="1702" y="20042"/>
                    <a:pt x="1998" y="19848"/>
                  </a:cubicBezTo>
                  <a:cubicBezTo>
                    <a:pt x="2293" y="19654"/>
                    <a:pt x="2602" y="19487"/>
                    <a:pt x="2891" y="19334"/>
                  </a:cubicBezTo>
                  <a:cubicBezTo>
                    <a:pt x="3179" y="19182"/>
                    <a:pt x="3446" y="19043"/>
                    <a:pt x="3714" y="18932"/>
                  </a:cubicBezTo>
                  <a:cubicBezTo>
                    <a:pt x="3981" y="18821"/>
                    <a:pt x="4248" y="18737"/>
                    <a:pt x="4523" y="18668"/>
                  </a:cubicBezTo>
                  <a:cubicBezTo>
                    <a:pt x="4797" y="18599"/>
                    <a:pt x="5078" y="18543"/>
                    <a:pt x="5360" y="18515"/>
                  </a:cubicBezTo>
                  <a:cubicBezTo>
                    <a:pt x="5641" y="18487"/>
                    <a:pt x="5922" y="18487"/>
                    <a:pt x="6200" y="18515"/>
                  </a:cubicBezTo>
                  <a:cubicBezTo>
                    <a:pt x="6478" y="18543"/>
                    <a:pt x="6752" y="18599"/>
                    <a:pt x="7019" y="18654"/>
                  </a:cubicBezTo>
                  <a:cubicBezTo>
                    <a:pt x="7287" y="18710"/>
                    <a:pt x="7547" y="18765"/>
                    <a:pt x="7811" y="18821"/>
                  </a:cubicBezTo>
                  <a:cubicBezTo>
                    <a:pt x="8075" y="18876"/>
                    <a:pt x="8342" y="18932"/>
                    <a:pt x="8613" y="18973"/>
                  </a:cubicBezTo>
                  <a:cubicBezTo>
                    <a:pt x="8883" y="19015"/>
                    <a:pt x="9158" y="19043"/>
                    <a:pt x="9414" y="19071"/>
                  </a:cubicBezTo>
                  <a:cubicBezTo>
                    <a:pt x="9671" y="19098"/>
                    <a:pt x="9910" y="19126"/>
                    <a:pt x="10156" y="19154"/>
                  </a:cubicBezTo>
                  <a:cubicBezTo>
                    <a:pt x="10403" y="19182"/>
                    <a:pt x="10656" y="19209"/>
                    <a:pt x="10906" y="19237"/>
                  </a:cubicBezTo>
                  <a:cubicBezTo>
                    <a:pt x="11155" y="19265"/>
                    <a:pt x="11401" y="19293"/>
                    <a:pt x="11648" y="19334"/>
                  </a:cubicBezTo>
                  <a:cubicBezTo>
                    <a:pt x="11894" y="19376"/>
                    <a:pt x="12140" y="19431"/>
                    <a:pt x="12390" y="19487"/>
                  </a:cubicBezTo>
                  <a:cubicBezTo>
                    <a:pt x="12639" y="19543"/>
                    <a:pt x="12892" y="19598"/>
                    <a:pt x="13146" y="19640"/>
                  </a:cubicBezTo>
                  <a:cubicBezTo>
                    <a:pt x="13399" y="19681"/>
                    <a:pt x="13652" y="19709"/>
                    <a:pt x="13898" y="19751"/>
                  </a:cubicBezTo>
                  <a:cubicBezTo>
                    <a:pt x="14144" y="19792"/>
                    <a:pt x="14384" y="19848"/>
                    <a:pt x="14651" y="19890"/>
                  </a:cubicBezTo>
                  <a:cubicBezTo>
                    <a:pt x="14918" y="19931"/>
                    <a:pt x="15214" y="19959"/>
                    <a:pt x="15509" y="19987"/>
                  </a:cubicBezTo>
                  <a:cubicBezTo>
                    <a:pt x="15804" y="20014"/>
                    <a:pt x="16100" y="20042"/>
                    <a:pt x="16392" y="20070"/>
                  </a:cubicBezTo>
                  <a:cubicBezTo>
                    <a:pt x="16684" y="20098"/>
                    <a:pt x="16972" y="20126"/>
                    <a:pt x="17239" y="20167"/>
                  </a:cubicBezTo>
                  <a:cubicBezTo>
                    <a:pt x="17506" y="20209"/>
                    <a:pt x="17753" y="20264"/>
                    <a:pt x="18006" y="20320"/>
                  </a:cubicBezTo>
                  <a:cubicBezTo>
                    <a:pt x="18259" y="20375"/>
                    <a:pt x="18519" y="20431"/>
                    <a:pt x="18790" y="20473"/>
                  </a:cubicBezTo>
                  <a:cubicBezTo>
                    <a:pt x="19061" y="20514"/>
                    <a:pt x="19342" y="20542"/>
                    <a:pt x="19553" y="20445"/>
                  </a:cubicBezTo>
                  <a:cubicBezTo>
                    <a:pt x="19764" y="20348"/>
                    <a:pt x="19905" y="20126"/>
                    <a:pt x="20053" y="19626"/>
                  </a:cubicBezTo>
                  <a:cubicBezTo>
                    <a:pt x="20200" y="19126"/>
                    <a:pt x="20355" y="18349"/>
                    <a:pt x="20482" y="17502"/>
                  </a:cubicBezTo>
                  <a:cubicBezTo>
                    <a:pt x="20608" y="16655"/>
                    <a:pt x="20707" y="15739"/>
                    <a:pt x="20798" y="14809"/>
                  </a:cubicBezTo>
                  <a:cubicBezTo>
                    <a:pt x="20890" y="13879"/>
                    <a:pt x="20974" y="12935"/>
                    <a:pt x="21058" y="11935"/>
                  </a:cubicBezTo>
                  <a:cubicBezTo>
                    <a:pt x="21143" y="10936"/>
                    <a:pt x="21227" y="9881"/>
                    <a:pt x="21298" y="8881"/>
                  </a:cubicBezTo>
                  <a:cubicBezTo>
                    <a:pt x="21368" y="7882"/>
                    <a:pt x="21424" y="6938"/>
                    <a:pt x="21470" y="6063"/>
                  </a:cubicBezTo>
                  <a:cubicBezTo>
                    <a:pt x="21516" y="5189"/>
                    <a:pt x="21551" y="4384"/>
                    <a:pt x="21572" y="3870"/>
                  </a:cubicBezTo>
                  <a:cubicBezTo>
                    <a:pt x="21593" y="3356"/>
                    <a:pt x="21600" y="3134"/>
                    <a:pt x="21600" y="2940"/>
                  </a:cubicBezTo>
                  <a:cubicBezTo>
                    <a:pt x="21600" y="2746"/>
                    <a:pt x="21593" y="2579"/>
                    <a:pt x="21558" y="2496"/>
                  </a:cubicBezTo>
                  <a:cubicBezTo>
                    <a:pt x="21523" y="2412"/>
                    <a:pt x="21459" y="2412"/>
                    <a:pt x="21301" y="2343"/>
                  </a:cubicBezTo>
                  <a:cubicBezTo>
                    <a:pt x="21143" y="2274"/>
                    <a:pt x="20890" y="2135"/>
                    <a:pt x="20643" y="2024"/>
                  </a:cubicBezTo>
                  <a:cubicBezTo>
                    <a:pt x="20397" y="1913"/>
                    <a:pt x="20158" y="1829"/>
                    <a:pt x="19908" y="1746"/>
                  </a:cubicBezTo>
                  <a:cubicBezTo>
                    <a:pt x="19659" y="1663"/>
                    <a:pt x="19399" y="1580"/>
                    <a:pt x="19124" y="1482"/>
                  </a:cubicBezTo>
                  <a:cubicBezTo>
                    <a:pt x="18850" y="1385"/>
                    <a:pt x="18562" y="1274"/>
                    <a:pt x="18298" y="1191"/>
                  </a:cubicBezTo>
                  <a:cubicBezTo>
                    <a:pt x="18034" y="1108"/>
                    <a:pt x="17795" y="1052"/>
                    <a:pt x="17545" y="983"/>
                  </a:cubicBezTo>
                  <a:cubicBezTo>
                    <a:pt x="17295" y="913"/>
                    <a:pt x="17035" y="830"/>
                    <a:pt x="16764" y="747"/>
                  </a:cubicBezTo>
                  <a:cubicBezTo>
                    <a:pt x="16494" y="663"/>
                    <a:pt x="16212" y="580"/>
                    <a:pt x="15920" y="511"/>
                  </a:cubicBezTo>
                  <a:cubicBezTo>
                    <a:pt x="15629" y="441"/>
                    <a:pt x="15326" y="386"/>
                    <a:pt x="15020" y="330"/>
                  </a:cubicBezTo>
                  <a:cubicBezTo>
                    <a:pt x="14714" y="275"/>
                    <a:pt x="14405" y="219"/>
                    <a:pt x="14148" y="177"/>
                  </a:cubicBezTo>
                  <a:cubicBezTo>
                    <a:pt x="13891" y="136"/>
                    <a:pt x="13687" y="108"/>
                    <a:pt x="13480" y="80"/>
                  </a:cubicBezTo>
                  <a:cubicBezTo>
                    <a:pt x="13272" y="53"/>
                    <a:pt x="13061" y="25"/>
                    <a:pt x="12798" y="11"/>
                  </a:cubicBezTo>
                  <a:cubicBezTo>
                    <a:pt x="12534" y="-3"/>
                    <a:pt x="12217" y="-3"/>
                    <a:pt x="11904" y="11"/>
                  </a:cubicBezTo>
                  <a:cubicBezTo>
                    <a:pt x="11591" y="25"/>
                    <a:pt x="11282" y="53"/>
                    <a:pt x="10972" y="80"/>
                  </a:cubicBezTo>
                  <a:cubicBezTo>
                    <a:pt x="10663" y="108"/>
                    <a:pt x="10353" y="136"/>
                    <a:pt x="10051" y="164"/>
                  </a:cubicBezTo>
                  <a:cubicBezTo>
                    <a:pt x="9748" y="191"/>
                    <a:pt x="9453" y="219"/>
                    <a:pt x="9154" y="247"/>
                  </a:cubicBezTo>
                  <a:cubicBezTo>
                    <a:pt x="8855" y="275"/>
                    <a:pt x="8553" y="302"/>
                    <a:pt x="8254" y="316"/>
                  </a:cubicBezTo>
                  <a:cubicBezTo>
                    <a:pt x="7955" y="330"/>
                    <a:pt x="7660" y="330"/>
                    <a:pt x="7361" y="330"/>
                  </a:cubicBezTo>
                  <a:cubicBezTo>
                    <a:pt x="7062" y="330"/>
                    <a:pt x="6759" y="330"/>
                    <a:pt x="6464" y="316"/>
                  </a:cubicBezTo>
                  <a:cubicBezTo>
                    <a:pt x="6168" y="302"/>
                    <a:pt x="5880" y="275"/>
                    <a:pt x="5588" y="247"/>
                  </a:cubicBezTo>
                  <a:cubicBezTo>
                    <a:pt x="5296" y="219"/>
                    <a:pt x="5001" y="191"/>
                    <a:pt x="4712" y="177"/>
                  </a:cubicBezTo>
                  <a:cubicBezTo>
                    <a:pt x="4424" y="164"/>
                    <a:pt x="4143" y="164"/>
                    <a:pt x="3858" y="164"/>
                  </a:cubicBezTo>
                  <a:cubicBezTo>
                    <a:pt x="3573" y="164"/>
                    <a:pt x="3285" y="164"/>
                    <a:pt x="3003" y="191"/>
                  </a:cubicBezTo>
                  <a:cubicBezTo>
                    <a:pt x="2722" y="219"/>
                    <a:pt x="2448" y="275"/>
                    <a:pt x="2142" y="358"/>
                  </a:cubicBezTo>
                  <a:cubicBezTo>
                    <a:pt x="1836" y="441"/>
                    <a:pt x="1498" y="552"/>
                    <a:pt x="1175" y="691"/>
                  </a:cubicBezTo>
                  <a:cubicBezTo>
                    <a:pt x="851" y="830"/>
                    <a:pt x="542" y="996"/>
                    <a:pt x="348" y="1108"/>
                  </a:cubicBezTo>
                  <a:cubicBezTo>
                    <a:pt x="155" y="1219"/>
                    <a:pt x="77" y="1274"/>
                    <a:pt x="0" y="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838454" y="4817667"/>
              <a:ext cx="215901" cy="249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5592"/>
                  </a:moveTo>
                  <a:cubicBezTo>
                    <a:pt x="212" y="10493"/>
                    <a:pt x="424" y="15394"/>
                    <a:pt x="529" y="16392"/>
                  </a:cubicBezTo>
                  <a:cubicBezTo>
                    <a:pt x="635" y="17391"/>
                    <a:pt x="635" y="14487"/>
                    <a:pt x="1165" y="11582"/>
                  </a:cubicBezTo>
                  <a:cubicBezTo>
                    <a:pt x="1694" y="8678"/>
                    <a:pt x="2753" y="5774"/>
                    <a:pt x="3706" y="3868"/>
                  </a:cubicBezTo>
                  <a:cubicBezTo>
                    <a:pt x="4659" y="1962"/>
                    <a:pt x="5506" y="1055"/>
                    <a:pt x="6776" y="510"/>
                  </a:cubicBezTo>
                  <a:cubicBezTo>
                    <a:pt x="8047" y="-34"/>
                    <a:pt x="9741" y="-216"/>
                    <a:pt x="11541" y="329"/>
                  </a:cubicBezTo>
                  <a:cubicBezTo>
                    <a:pt x="13341" y="873"/>
                    <a:pt x="15247" y="2144"/>
                    <a:pt x="16835" y="4140"/>
                  </a:cubicBezTo>
                  <a:cubicBezTo>
                    <a:pt x="18424" y="6137"/>
                    <a:pt x="19694" y="8860"/>
                    <a:pt x="20435" y="11855"/>
                  </a:cubicBezTo>
                  <a:cubicBezTo>
                    <a:pt x="21176" y="14850"/>
                    <a:pt x="21388" y="18117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851154" y="4984485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63491" y="4734677"/>
              <a:ext cx="203904" cy="490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487" fill="norm" stroke="1" extrusionOk="0">
                  <a:moveTo>
                    <a:pt x="11154" y="3154"/>
                  </a:moveTo>
                  <a:cubicBezTo>
                    <a:pt x="11373" y="2690"/>
                    <a:pt x="11591" y="2227"/>
                    <a:pt x="11809" y="1717"/>
                  </a:cubicBezTo>
                  <a:cubicBezTo>
                    <a:pt x="12027" y="1207"/>
                    <a:pt x="12245" y="651"/>
                    <a:pt x="11809" y="326"/>
                  </a:cubicBezTo>
                  <a:cubicBezTo>
                    <a:pt x="11373" y="2"/>
                    <a:pt x="10282" y="-91"/>
                    <a:pt x="8754" y="94"/>
                  </a:cubicBezTo>
                  <a:cubicBezTo>
                    <a:pt x="7227" y="280"/>
                    <a:pt x="5264" y="743"/>
                    <a:pt x="3518" y="1902"/>
                  </a:cubicBezTo>
                  <a:cubicBezTo>
                    <a:pt x="1773" y="3061"/>
                    <a:pt x="245" y="4915"/>
                    <a:pt x="27" y="6398"/>
                  </a:cubicBezTo>
                  <a:cubicBezTo>
                    <a:pt x="-191" y="7882"/>
                    <a:pt x="900" y="8994"/>
                    <a:pt x="3409" y="10106"/>
                  </a:cubicBezTo>
                  <a:cubicBezTo>
                    <a:pt x="5918" y="11219"/>
                    <a:pt x="9845" y="12331"/>
                    <a:pt x="13118" y="13676"/>
                  </a:cubicBezTo>
                  <a:cubicBezTo>
                    <a:pt x="16391" y="15020"/>
                    <a:pt x="19009" y="16596"/>
                    <a:pt x="20209" y="17708"/>
                  </a:cubicBezTo>
                  <a:cubicBezTo>
                    <a:pt x="21409" y="18821"/>
                    <a:pt x="21191" y="19470"/>
                    <a:pt x="20100" y="20026"/>
                  </a:cubicBezTo>
                  <a:cubicBezTo>
                    <a:pt x="19009" y="20582"/>
                    <a:pt x="17045" y="21045"/>
                    <a:pt x="15518" y="21277"/>
                  </a:cubicBezTo>
                  <a:cubicBezTo>
                    <a:pt x="13991" y="21509"/>
                    <a:pt x="12900" y="21509"/>
                    <a:pt x="11809" y="21463"/>
                  </a:cubicBezTo>
                  <a:cubicBezTo>
                    <a:pt x="10718" y="21416"/>
                    <a:pt x="9627" y="21324"/>
                    <a:pt x="9409" y="21092"/>
                  </a:cubicBezTo>
                  <a:cubicBezTo>
                    <a:pt x="9191" y="20860"/>
                    <a:pt x="9845" y="20489"/>
                    <a:pt x="10500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74904" y="4954852"/>
              <a:ext cx="1905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0800"/>
                    <a:pt x="8160" y="0"/>
                    <a:pt x="11760" y="0"/>
                  </a:cubicBezTo>
                  <a:cubicBezTo>
                    <a:pt x="15360" y="0"/>
                    <a:pt x="184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87604" y="5060685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6800"/>
                    <a:pt x="11012" y="12000"/>
                    <a:pt x="14612" y="8400"/>
                  </a:cubicBezTo>
                  <a:cubicBezTo>
                    <a:pt x="18212" y="4800"/>
                    <a:pt x="1990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1270254" y="499083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1549654" y="4686035"/>
              <a:ext cx="1852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7200" y="1440"/>
                  </a:moveTo>
                  <a:cubicBezTo>
                    <a:pt x="12000" y="720"/>
                    <a:pt x="16800" y="0"/>
                    <a:pt x="19200" y="0"/>
                  </a:cubicBezTo>
                  <a:cubicBezTo>
                    <a:pt x="21600" y="0"/>
                    <a:pt x="21600" y="720"/>
                    <a:pt x="19200" y="3720"/>
                  </a:cubicBezTo>
                  <a:cubicBezTo>
                    <a:pt x="16800" y="6720"/>
                    <a:pt x="12000" y="12000"/>
                    <a:pt x="8400" y="15360"/>
                  </a:cubicBezTo>
                  <a:cubicBezTo>
                    <a:pt x="4800" y="18720"/>
                    <a:pt x="24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1562354" y="4590785"/>
              <a:ext cx="304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" y="19964"/>
                    <a:pt x="300" y="18327"/>
                    <a:pt x="1725" y="15873"/>
                  </a:cubicBezTo>
                  <a:cubicBezTo>
                    <a:pt x="3150" y="13418"/>
                    <a:pt x="5850" y="10145"/>
                    <a:pt x="9375" y="7364"/>
                  </a:cubicBezTo>
                  <a:cubicBezTo>
                    <a:pt x="12900" y="4582"/>
                    <a:pt x="17250" y="22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575054" y="4825735"/>
              <a:ext cx="171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6800"/>
                    <a:pt x="5867" y="12000"/>
                    <a:pt x="9467" y="8400"/>
                  </a:cubicBezTo>
                  <a:cubicBezTo>
                    <a:pt x="13067" y="4800"/>
                    <a:pt x="1733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784604" y="4997185"/>
              <a:ext cx="152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0"/>
                    <a:pt x="3000" y="0"/>
                    <a:pt x="6600" y="3600"/>
                  </a:cubicBezTo>
                  <a:cubicBezTo>
                    <a:pt x="10200" y="7200"/>
                    <a:pt x="159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848104" y="5009885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554"/>
                    <a:pt x="17365" y="1108"/>
                    <a:pt x="13765" y="4708"/>
                  </a:cubicBezTo>
                  <a:cubicBezTo>
                    <a:pt x="10165" y="8308"/>
                    <a:pt x="5082" y="14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2101645" y="4684696"/>
              <a:ext cx="146510" cy="331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413" fill="norm" stroke="1" extrusionOk="0">
                  <a:moveTo>
                    <a:pt x="20765" y="86"/>
                  </a:moveTo>
                  <a:cubicBezTo>
                    <a:pt x="17465" y="-50"/>
                    <a:pt x="14165" y="-187"/>
                    <a:pt x="10865" y="1043"/>
                  </a:cubicBezTo>
                  <a:cubicBezTo>
                    <a:pt x="7565" y="2274"/>
                    <a:pt x="4265" y="4871"/>
                    <a:pt x="2165" y="7742"/>
                  </a:cubicBezTo>
                  <a:cubicBezTo>
                    <a:pt x="65" y="10613"/>
                    <a:pt x="-835" y="13757"/>
                    <a:pt x="965" y="16081"/>
                  </a:cubicBezTo>
                  <a:cubicBezTo>
                    <a:pt x="2765" y="18405"/>
                    <a:pt x="7265" y="19909"/>
                    <a:pt x="11765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242275" y="4743185"/>
              <a:ext cx="209080" cy="230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88" fill="norm" stroke="1" extrusionOk="0">
                  <a:moveTo>
                    <a:pt x="19588" y="0"/>
                  </a:moveTo>
                  <a:cubicBezTo>
                    <a:pt x="16752" y="4713"/>
                    <a:pt x="13916" y="9425"/>
                    <a:pt x="11297" y="12960"/>
                  </a:cubicBezTo>
                  <a:cubicBezTo>
                    <a:pt x="8679" y="16495"/>
                    <a:pt x="6279" y="18851"/>
                    <a:pt x="4534" y="20127"/>
                  </a:cubicBezTo>
                  <a:cubicBezTo>
                    <a:pt x="2788" y="21404"/>
                    <a:pt x="1697" y="21600"/>
                    <a:pt x="1043" y="21207"/>
                  </a:cubicBezTo>
                  <a:cubicBezTo>
                    <a:pt x="388" y="20815"/>
                    <a:pt x="170" y="19833"/>
                    <a:pt x="61" y="18458"/>
                  </a:cubicBezTo>
                  <a:cubicBezTo>
                    <a:pt x="-48" y="17084"/>
                    <a:pt x="-48" y="15316"/>
                    <a:pt x="388" y="14138"/>
                  </a:cubicBezTo>
                  <a:cubicBezTo>
                    <a:pt x="825" y="12960"/>
                    <a:pt x="1697" y="12371"/>
                    <a:pt x="3334" y="11978"/>
                  </a:cubicBezTo>
                  <a:cubicBezTo>
                    <a:pt x="4970" y="11585"/>
                    <a:pt x="7370" y="11389"/>
                    <a:pt x="10534" y="12665"/>
                  </a:cubicBezTo>
                  <a:cubicBezTo>
                    <a:pt x="13697" y="13942"/>
                    <a:pt x="17625" y="16691"/>
                    <a:pt x="21552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495804" y="4692385"/>
              <a:ext cx="6932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1435" y="0"/>
                  </a:moveTo>
                  <a:cubicBezTo>
                    <a:pt x="15247" y="3046"/>
                    <a:pt x="19059" y="6092"/>
                    <a:pt x="20329" y="9208"/>
                  </a:cubicBezTo>
                  <a:cubicBezTo>
                    <a:pt x="21600" y="12323"/>
                    <a:pt x="20329" y="15508"/>
                    <a:pt x="16518" y="17585"/>
                  </a:cubicBezTo>
                  <a:cubicBezTo>
                    <a:pt x="12706" y="19662"/>
                    <a:pt x="6353" y="206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1841754" y="4402536"/>
              <a:ext cx="171451" cy="15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13518"/>
                  </a:moveTo>
                  <a:cubicBezTo>
                    <a:pt x="800" y="10638"/>
                    <a:pt x="1600" y="7758"/>
                    <a:pt x="3333" y="5454"/>
                  </a:cubicBezTo>
                  <a:cubicBezTo>
                    <a:pt x="5067" y="3150"/>
                    <a:pt x="7733" y="1422"/>
                    <a:pt x="9733" y="558"/>
                  </a:cubicBezTo>
                  <a:cubicBezTo>
                    <a:pt x="11733" y="-306"/>
                    <a:pt x="13067" y="-306"/>
                    <a:pt x="14267" y="1566"/>
                  </a:cubicBezTo>
                  <a:cubicBezTo>
                    <a:pt x="15467" y="3438"/>
                    <a:pt x="16533" y="7182"/>
                    <a:pt x="17733" y="10782"/>
                  </a:cubicBezTo>
                  <a:cubicBezTo>
                    <a:pt x="18933" y="14382"/>
                    <a:pt x="20267" y="17838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3124454" y="4832085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0800"/>
                    <a:pt x="10611" y="0"/>
                    <a:pt x="14211" y="0"/>
                  </a:cubicBezTo>
                  <a:cubicBezTo>
                    <a:pt x="17811" y="0"/>
                    <a:pt x="1970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3118104" y="4990835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600"/>
                    <a:pt x="12000" y="9600"/>
                    <a:pt x="15600" y="6000"/>
                  </a:cubicBezTo>
                  <a:cubicBezTo>
                    <a:pt x="19200" y="2400"/>
                    <a:pt x="20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3907854" y="4693331"/>
              <a:ext cx="391352" cy="382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74" fill="norm" stroke="1" extrusionOk="0">
                  <a:moveTo>
                    <a:pt x="18684" y="1015"/>
                  </a:moveTo>
                  <a:cubicBezTo>
                    <a:pt x="19497" y="540"/>
                    <a:pt x="20310" y="66"/>
                    <a:pt x="20368" y="6"/>
                  </a:cubicBezTo>
                  <a:cubicBezTo>
                    <a:pt x="20426" y="-53"/>
                    <a:pt x="19729" y="303"/>
                    <a:pt x="17581" y="1193"/>
                  </a:cubicBezTo>
                  <a:cubicBezTo>
                    <a:pt x="15432" y="2083"/>
                    <a:pt x="11832" y="3507"/>
                    <a:pt x="9103" y="4754"/>
                  </a:cubicBezTo>
                  <a:cubicBezTo>
                    <a:pt x="6374" y="6000"/>
                    <a:pt x="4516" y="7068"/>
                    <a:pt x="3471" y="7899"/>
                  </a:cubicBezTo>
                  <a:cubicBezTo>
                    <a:pt x="2426" y="8729"/>
                    <a:pt x="2194" y="9323"/>
                    <a:pt x="2542" y="9738"/>
                  </a:cubicBezTo>
                  <a:cubicBezTo>
                    <a:pt x="2890" y="10154"/>
                    <a:pt x="3819" y="10391"/>
                    <a:pt x="5213" y="10569"/>
                  </a:cubicBezTo>
                  <a:cubicBezTo>
                    <a:pt x="6606" y="10747"/>
                    <a:pt x="8465" y="10866"/>
                    <a:pt x="9684" y="10984"/>
                  </a:cubicBezTo>
                  <a:cubicBezTo>
                    <a:pt x="10903" y="11103"/>
                    <a:pt x="11484" y="11222"/>
                    <a:pt x="11948" y="11578"/>
                  </a:cubicBezTo>
                  <a:cubicBezTo>
                    <a:pt x="12413" y="11934"/>
                    <a:pt x="12761" y="12527"/>
                    <a:pt x="12587" y="13180"/>
                  </a:cubicBezTo>
                  <a:cubicBezTo>
                    <a:pt x="12413" y="13833"/>
                    <a:pt x="11716" y="14545"/>
                    <a:pt x="9974" y="15494"/>
                  </a:cubicBezTo>
                  <a:cubicBezTo>
                    <a:pt x="8232" y="16444"/>
                    <a:pt x="5445" y="17631"/>
                    <a:pt x="3703" y="18402"/>
                  </a:cubicBezTo>
                  <a:cubicBezTo>
                    <a:pt x="1961" y="19173"/>
                    <a:pt x="1265" y="19529"/>
                    <a:pt x="742" y="19945"/>
                  </a:cubicBezTo>
                  <a:cubicBezTo>
                    <a:pt x="219" y="20360"/>
                    <a:pt x="-129" y="20835"/>
                    <a:pt x="45" y="21132"/>
                  </a:cubicBezTo>
                  <a:cubicBezTo>
                    <a:pt x="219" y="21428"/>
                    <a:pt x="916" y="21547"/>
                    <a:pt x="2948" y="21428"/>
                  </a:cubicBezTo>
                  <a:cubicBezTo>
                    <a:pt x="4981" y="21310"/>
                    <a:pt x="8348" y="20954"/>
                    <a:pt x="11658" y="20657"/>
                  </a:cubicBezTo>
                  <a:cubicBezTo>
                    <a:pt x="14968" y="20360"/>
                    <a:pt x="18219" y="20123"/>
                    <a:pt x="21471" y="19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4521454" y="4764128"/>
              <a:ext cx="24343" cy="24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435" fill="norm" stroke="1" extrusionOk="0">
                  <a:moveTo>
                    <a:pt x="0" y="3158"/>
                  </a:moveTo>
                  <a:cubicBezTo>
                    <a:pt x="7200" y="1681"/>
                    <a:pt x="14400" y="204"/>
                    <a:pt x="18000" y="20"/>
                  </a:cubicBezTo>
                  <a:cubicBezTo>
                    <a:pt x="21600" y="-165"/>
                    <a:pt x="21600" y="943"/>
                    <a:pt x="18000" y="4173"/>
                  </a:cubicBezTo>
                  <a:cubicBezTo>
                    <a:pt x="14400" y="7404"/>
                    <a:pt x="7200" y="12758"/>
                    <a:pt x="3600" y="16266"/>
                  </a:cubicBezTo>
                  <a:cubicBezTo>
                    <a:pt x="0" y="19773"/>
                    <a:pt x="0" y="21435"/>
                    <a:pt x="0" y="21435"/>
                  </a:cubicBezTo>
                  <a:cubicBezTo>
                    <a:pt x="0" y="21435"/>
                    <a:pt x="0" y="19773"/>
                    <a:pt x="0" y="18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4419854" y="4728489"/>
              <a:ext cx="24765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800" y="13094"/>
                    <a:pt x="9600" y="5581"/>
                    <a:pt x="13200" y="2294"/>
                  </a:cubicBezTo>
                  <a:cubicBezTo>
                    <a:pt x="16800" y="-993"/>
                    <a:pt x="19200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4388104" y="5003535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5600"/>
                    <a:pt x="10381" y="9600"/>
                    <a:pt x="13981" y="6000"/>
                  </a:cubicBezTo>
                  <a:cubicBezTo>
                    <a:pt x="17581" y="2400"/>
                    <a:pt x="1959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4822309" y="4690879"/>
              <a:ext cx="130946" cy="350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33" fill="norm" stroke="1" extrusionOk="0">
                  <a:moveTo>
                    <a:pt x="21211" y="2032"/>
                  </a:moveTo>
                  <a:cubicBezTo>
                    <a:pt x="20868" y="1256"/>
                    <a:pt x="20525" y="480"/>
                    <a:pt x="19497" y="156"/>
                  </a:cubicBezTo>
                  <a:cubicBezTo>
                    <a:pt x="18468" y="-167"/>
                    <a:pt x="16754" y="-38"/>
                    <a:pt x="14182" y="997"/>
                  </a:cubicBezTo>
                  <a:cubicBezTo>
                    <a:pt x="11611" y="2032"/>
                    <a:pt x="8182" y="3972"/>
                    <a:pt x="5440" y="6817"/>
                  </a:cubicBezTo>
                  <a:cubicBezTo>
                    <a:pt x="2697" y="9663"/>
                    <a:pt x="640" y="13414"/>
                    <a:pt x="125" y="15871"/>
                  </a:cubicBezTo>
                  <a:cubicBezTo>
                    <a:pt x="-389" y="18329"/>
                    <a:pt x="640" y="19493"/>
                    <a:pt x="4068" y="20204"/>
                  </a:cubicBezTo>
                  <a:cubicBezTo>
                    <a:pt x="7497" y="20916"/>
                    <a:pt x="13325" y="21174"/>
                    <a:pt x="19154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016754" y="4781285"/>
              <a:ext cx="165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3109"/>
                    <a:pt x="6646" y="6218"/>
                    <a:pt x="10246" y="9818"/>
                  </a:cubicBezTo>
                  <a:cubicBezTo>
                    <a:pt x="13846" y="13418"/>
                    <a:pt x="17723" y="17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048504" y="4724135"/>
              <a:ext cx="1714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6933" y="971"/>
                  </a:cubicBezTo>
                  <a:cubicBezTo>
                    <a:pt x="14933" y="1943"/>
                    <a:pt x="12267" y="3886"/>
                    <a:pt x="9467" y="6743"/>
                  </a:cubicBezTo>
                  <a:cubicBezTo>
                    <a:pt x="6667" y="9600"/>
                    <a:pt x="3733" y="13371"/>
                    <a:pt x="2133" y="16000"/>
                  </a:cubicBezTo>
                  <a:cubicBezTo>
                    <a:pt x="533" y="18629"/>
                    <a:pt x="267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232654" y="4984485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251704" y="4908285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5353304" y="4890936"/>
              <a:ext cx="1079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694" y="3953"/>
                    <a:pt x="3388" y="-1447"/>
                    <a:pt x="6988" y="353"/>
                  </a:cubicBezTo>
                  <a:cubicBezTo>
                    <a:pt x="10588" y="2153"/>
                    <a:pt x="16094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5296154" y="5003535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5363094" y="4762235"/>
              <a:ext cx="18071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1443" y="0"/>
                  </a:moveTo>
                  <a:cubicBezTo>
                    <a:pt x="19183" y="675"/>
                    <a:pt x="16922" y="1350"/>
                    <a:pt x="13657" y="2812"/>
                  </a:cubicBezTo>
                  <a:cubicBezTo>
                    <a:pt x="10392" y="4275"/>
                    <a:pt x="6122" y="6525"/>
                    <a:pt x="3610" y="8100"/>
                  </a:cubicBezTo>
                  <a:cubicBezTo>
                    <a:pt x="1099" y="9675"/>
                    <a:pt x="345" y="10575"/>
                    <a:pt x="94" y="11587"/>
                  </a:cubicBezTo>
                  <a:cubicBezTo>
                    <a:pt x="-157" y="12600"/>
                    <a:pt x="94" y="13725"/>
                    <a:pt x="848" y="14287"/>
                  </a:cubicBezTo>
                  <a:cubicBezTo>
                    <a:pt x="1601" y="14850"/>
                    <a:pt x="2857" y="14850"/>
                    <a:pt x="5620" y="14850"/>
                  </a:cubicBezTo>
                  <a:cubicBezTo>
                    <a:pt x="8383" y="14850"/>
                    <a:pt x="12652" y="14850"/>
                    <a:pt x="15415" y="15075"/>
                  </a:cubicBezTo>
                  <a:cubicBezTo>
                    <a:pt x="18178" y="15300"/>
                    <a:pt x="19434" y="15750"/>
                    <a:pt x="20062" y="16538"/>
                  </a:cubicBezTo>
                  <a:cubicBezTo>
                    <a:pt x="20690" y="17325"/>
                    <a:pt x="20690" y="18450"/>
                    <a:pt x="20313" y="19350"/>
                  </a:cubicBezTo>
                  <a:cubicBezTo>
                    <a:pt x="19936" y="20250"/>
                    <a:pt x="19183" y="20925"/>
                    <a:pt x="18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5651210" y="4793985"/>
              <a:ext cx="20374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0099" y="2400"/>
                  </a:moveTo>
                  <a:cubicBezTo>
                    <a:pt x="20544" y="1200"/>
                    <a:pt x="20990" y="0"/>
                    <a:pt x="20990" y="0"/>
                  </a:cubicBezTo>
                  <a:cubicBezTo>
                    <a:pt x="20990" y="0"/>
                    <a:pt x="20544" y="1200"/>
                    <a:pt x="18095" y="3700"/>
                  </a:cubicBezTo>
                  <a:cubicBezTo>
                    <a:pt x="15645" y="6200"/>
                    <a:pt x="11192" y="10000"/>
                    <a:pt x="8520" y="12200"/>
                  </a:cubicBezTo>
                  <a:cubicBezTo>
                    <a:pt x="5847" y="14400"/>
                    <a:pt x="4957" y="15000"/>
                    <a:pt x="3955" y="15500"/>
                  </a:cubicBezTo>
                  <a:cubicBezTo>
                    <a:pt x="2953" y="16000"/>
                    <a:pt x="1839" y="16400"/>
                    <a:pt x="1060" y="16000"/>
                  </a:cubicBezTo>
                  <a:cubicBezTo>
                    <a:pt x="280" y="15600"/>
                    <a:pt x="-165" y="14400"/>
                    <a:pt x="58" y="13400"/>
                  </a:cubicBezTo>
                  <a:cubicBezTo>
                    <a:pt x="280" y="12400"/>
                    <a:pt x="1171" y="11600"/>
                    <a:pt x="2841" y="11500"/>
                  </a:cubicBezTo>
                  <a:cubicBezTo>
                    <a:pt x="4511" y="11400"/>
                    <a:pt x="6961" y="12000"/>
                    <a:pt x="10190" y="13800"/>
                  </a:cubicBezTo>
                  <a:cubicBezTo>
                    <a:pt x="13419" y="15600"/>
                    <a:pt x="17427" y="18600"/>
                    <a:pt x="2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5994654" y="4698735"/>
              <a:ext cx="11965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0" y="0"/>
                  </a:moveTo>
                  <a:cubicBezTo>
                    <a:pt x="5305" y="752"/>
                    <a:pt x="10611" y="1504"/>
                    <a:pt x="14589" y="3063"/>
                  </a:cubicBezTo>
                  <a:cubicBezTo>
                    <a:pt x="18568" y="4621"/>
                    <a:pt x="21221" y="6985"/>
                    <a:pt x="21411" y="9564"/>
                  </a:cubicBezTo>
                  <a:cubicBezTo>
                    <a:pt x="21600" y="12143"/>
                    <a:pt x="19326" y="14937"/>
                    <a:pt x="15726" y="16979"/>
                  </a:cubicBezTo>
                  <a:cubicBezTo>
                    <a:pt x="12126" y="19021"/>
                    <a:pt x="7200" y="20310"/>
                    <a:pt x="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6413754" y="4939478"/>
              <a:ext cx="241301" cy="2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5" fill="norm" stroke="1" extrusionOk="0">
                  <a:moveTo>
                    <a:pt x="0" y="15390"/>
                  </a:moveTo>
                  <a:cubicBezTo>
                    <a:pt x="4168" y="8744"/>
                    <a:pt x="8337" y="2098"/>
                    <a:pt x="11368" y="437"/>
                  </a:cubicBezTo>
                  <a:cubicBezTo>
                    <a:pt x="14400" y="-1225"/>
                    <a:pt x="16295" y="2098"/>
                    <a:pt x="17811" y="6252"/>
                  </a:cubicBezTo>
                  <a:cubicBezTo>
                    <a:pt x="19326" y="10406"/>
                    <a:pt x="20463" y="15390"/>
                    <a:pt x="21600" y="20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6426454" y="5041635"/>
              <a:ext cx="260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7280"/>
                    <a:pt x="11590" y="12960"/>
                    <a:pt x="15190" y="9360"/>
                  </a:cubicBezTo>
                  <a:cubicBezTo>
                    <a:pt x="18790" y="5760"/>
                    <a:pt x="2019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7163054" y="4825735"/>
              <a:ext cx="846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40"/>
                    <a:pt x="21600" y="7879"/>
                    <a:pt x="21600" y="11479"/>
                  </a:cubicBezTo>
                  <a:cubicBezTo>
                    <a:pt x="21600" y="15079"/>
                    <a:pt x="10800" y="18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7055104" y="4804135"/>
              <a:ext cx="298451" cy="5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8" fill="norm" stroke="1" extrusionOk="0">
                  <a:moveTo>
                    <a:pt x="0" y="21008"/>
                  </a:moveTo>
                  <a:cubicBezTo>
                    <a:pt x="460" y="17284"/>
                    <a:pt x="919" y="13560"/>
                    <a:pt x="2681" y="10208"/>
                  </a:cubicBezTo>
                  <a:cubicBezTo>
                    <a:pt x="4443" y="6856"/>
                    <a:pt x="7506" y="3877"/>
                    <a:pt x="10494" y="2015"/>
                  </a:cubicBezTo>
                  <a:cubicBezTo>
                    <a:pt x="13481" y="153"/>
                    <a:pt x="16391" y="-592"/>
                    <a:pt x="18230" y="525"/>
                  </a:cubicBezTo>
                  <a:cubicBezTo>
                    <a:pt x="20068" y="1642"/>
                    <a:pt x="20834" y="4622"/>
                    <a:pt x="21600" y="7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7023354" y="5117835"/>
              <a:ext cx="298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9" y="17280"/>
                    <a:pt x="9498" y="12960"/>
                    <a:pt x="13098" y="9360"/>
                  </a:cubicBezTo>
                  <a:cubicBezTo>
                    <a:pt x="16698" y="5760"/>
                    <a:pt x="1914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7441396" y="4795057"/>
              <a:ext cx="185209" cy="38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82" fill="norm" stroke="1" extrusionOk="0">
                  <a:moveTo>
                    <a:pt x="21236" y="2031"/>
                  </a:moveTo>
                  <a:cubicBezTo>
                    <a:pt x="20993" y="1219"/>
                    <a:pt x="20751" y="406"/>
                    <a:pt x="19901" y="115"/>
                  </a:cubicBezTo>
                  <a:cubicBezTo>
                    <a:pt x="19052" y="-175"/>
                    <a:pt x="17596" y="57"/>
                    <a:pt x="15411" y="1102"/>
                  </a:cubicBezTo>
                  <a:cubicBezTo>
                    <a:pt x="13227" y="2148"/>
                    <a:pt x="10315" y="4006"/>
                    <a:pt x="7524" y="6560"/>
                  </a:cubicBezTo>
                  <a:cubicBezTo>
                    <a:pt x="4733" y="9115"/>
                    <a:pt x="2063" y="12367"/>
                    <a:pt x="849" y="14864"/>
                  </a:cubicBezTo>
                  <a:cubicBezTo>
                    <a:pt x="-364" y="17360"/>
                    <a:pt x="-121" y="19102"/>
                    <a:pt x="607" y="20090"/>
                  </a:cubicBezTo>
                  <a:cubicBezTo>
                    <a:pt x="1335" y="21077"/>
                    <a:pt x="2548" y="21309"/>
                    <a:pt x="3883" y="21367"/>
                  </a:cubicBezTo>
                  <a:cubicBezTo>
                    <a:pt x="5218" y="21425"/>
                    <a:pt x="6674" y="21309"/>
                    <a:pt x="8130" y="2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7620254" y="4908285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400"/>
                    <a:pt x="6887" y="4800"/>
                    <a:pt x="10487" y="8400"/>
                  </a:cubicBezTo>
                  <a:cubicBezTo>
                    <a:pt x="14087" y="12000"/>
                    <a:pt x="17843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7620254" y="4851135"/>
              <a:ext cx="1651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54" y="1630"/>
                    <a:pt x="15508" y="3260"/>
                    <a:pt x="12323" y="5977"/>
                  </a:cubicBezTo>
                  <a:cubicBezTo>
                    <a:pt x="9138" y="8694"/>
                    <a:pt x="5815" y="12498"/>
                    <a:pt x="3738" y="15283"/>
                  </a:cubicBezTo>
                  <a:cubicBezTo>
                    <a:pt x="1662" y="18068"/>
                    <a:pt x="831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7810754" y="5086085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8047677" y="4946385"/>
              <a:ext cx="17582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600" fill="norm" stroke="1" extrusionOk="0">
                  <a:moveTo>
                    <a:pt x="17297" y="0"/>
                  </a:moveTo>
                  <a:cubicBezTo>
                    <a:pt x="13231" y="1636"/>
                    <a:pt x="9165" y="3273"/>
                    <a:pt x="6370" y="4745"/>
                  </a:cubicBezTo>
                  <a:cubicBezTo>
                    <a:pt x="3575" y="6218"/>
                    <a:pt x="2050" y="7527"/>
                    <a:pt x="1034" y="9000"/>
                  </a:cubicBezTo>
                  <a:cubicBezTo>
                    <a:pt x="17" y="10473"/>
                    <a:pt x="-491" y="12109"/>
                    <a:pt x="653" y="13418"/>
                  </a:cubicBezTo>
                  <a:cubicBezTo>
                    <a:pt x="1796" y="14727"/>
                    <a:pt x="4591" y="15709"/>
                    <a:pt x="8276" y="17018"/>
                  </a:cubicBezTo>
                  <a:cubicBezTo>
                    <a:pt x="11961" y="18327"/>
                    <a:pt x="16535" y="19964"/>
                    <a:pt x="211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8033004" y="5111485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8300210" y="4914635"/>
              <a:ext cx="183645" cy="167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35" fill="norm" stroke="1" extrusionOk="0">
                  <a:moveTo>
                    <a:pt x="21541" y="0"/>
                  </a:moveTo>
                  <a:cubicBezTo>
                    <a:pt x="17817" y="5400"/>
                    <a:pt x="14093" y="10800"/>
                    <a:pt x="11362" y="14310"/>
                  </a:cubicBezTo>
                  <a:cubicBezTo>
                    <a:pt x="8631" y="17820"/>
                    <a:pt x="6893" y="19440"/>
                    <a:pt x="5279" y="20385"/>
                  </a:cubicBezTo>
                  <a:cubicBezTo>
                    <a:pt x="3665" y="21330"/>
                    <a:pt x="2175" y="21600"/>
                    <a:pt x="1307" y="21060"/>
                  </a:cubicBezTo>
                  <a:cubicBezTo>
                    <a:pt x="438" y="20520"/>
                    <a:pt x="189" y="19170"/>
                    <a:pt x="65" y="17820"/>
                  </a:cubicBezTo>
                  <a:cubicBezTo>
                    <a:pt x="-59" y="16470"/>
                    <a:pt x="-59" y="15120"/>
                    <a:pt x="562" y="14310"/>
                  </a:cubicBezTo>
                  <a:cubicBezTo>
                    <a:pt x="1182" y="13500"/>
                    <a:pt x="2424" y="13230"/>
                    <a:pt x="4286" y="13500"/>
                  </a:cubicBezTo>
                  <a:cubicBezTo>
                    <a:pt x="6148" y="13770"/>
                    <a:pt x="8631" y="14580"/>
                    <a:pt x="10493" y="15255"/>
                  </a:cubicBezTo>
                  <a:cubicBezTo>
                    <a:pt x="12355" y="15930"/>
                    <a:pt x="13596" y="16470"/>
                    <a:pt x="14713" y="17280"/>
                  </a:cubicBezTo>
                  <a:cubicBezTo>
                    <a:pt x="15831" y="18090"/>
                    <a:pt x="16824" y="19170"/>
                    <a:pt x="17569" y="19575"/>
                  </a:cubicBezTo>
                  <a:cubicBezTo>
                    <a:pt x="18313" y="19980"/>
                    <a:pt x="18810" y="19710"/>
                    <a:pt x="19307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8528304" y="4755885"/>
              <a:ext cx="10863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600" fill="norm" stroke="1" extrusionOk="0">
                  <a:moveTo>
                    <a:pt x="4800" y="0"/>
                  </a:moveTo>
                  <a:cubicBezTo>
                    <a:pt x="9600" y="1623"/>
                    <a:pt x="14400" y="3245"/>
                    <a:pt x="17400" y="5425"/>
                  </a:cubicBezTo>
                  <a:cubicBezTo>
                    <a:pt x="20400" y="7606"/>
                    <a:pt x="21600" y="10344"/>
                    <a:pt x="19400" y="13031"/>
                  </a:cubicBezTo>
                  <a:cubicBezTo>
                    <a:pt x="17200" y="15718"/>
                    <a:pt x="11600" y="18355"/>
                    <a:pt x="7800" y="19775"/>
                  </a:cubicBezTo>
                  <a:cubicBezTo>
                    <a:pt x="4000" y="21194"/>
                    <a:pt x="2000" y="213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8795004" y="5041635"/>
              <a:ext cx="247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7280"/>
                    <a:pt x="9969" y="12960"/>
                    <a:pt x="13569" y="9360"/>
                  </a:cubicBezTo>
                  <a:cubicBezTo>
                    <a:pt x="17169" y="5760"/>
                    <a:pt x="1938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8925444" y="4946385"/>
              <a:ext cx="3466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20806" y="0"/>
                  </a:moveTo>
                  <a:cubicBezTo>
                    <a:pt x="14453" y="2919"/>
                    <a:pt x="8100" y="5838"/>
                    <a:pt x="4288" y="8951"/>
                  </a:cubicBezTo>
                  <a:cubicBezTo>
                    <a:pt x="477" y="12065"/>
                    <a:pt x="-794" y="15373"/>
                    <a:pt x="477" y="17514"/>
                  </a:cubicBezTo>
                  <a:cubicBezTo>
                    <a:pt x="1747" y="19654"/>
                    <a:pt x="5559" y="20627"/>
                    <a:pt x="9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9347454" y="4825735"/>
              <a:ext cx="2172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211"/>
                    <a:pt x="21600" y="8423"/>
                    <a:pt x="18655" y="12023"/>
                  </a:cubicBezTo>
                  <a:cubicBezTo>
                    <a:pt x="15709" y="15623"/>
                    <a:pt x="7855" y="186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9252204" y="4775943"/>
              <a:ext cx="266701" cy="43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14939"/>
                  </a:moveTo>
                  <a:cubicBezTo>
                    <a:pt x="0" y="9796"/>
                    <a:pt x="0" y="4653"/>
                    <a:pt x="514" y="2081"/>
                  </a:cubicBezTo>
                  <a:cubicBezTo>
                    <a:pt x="1029" y="-490"/>
                    <a:pt x="2057" y="-490"/>
                    <a:pt x="4971" y="1053"/>
                  </a:cubicBezTo>
                  <a:cubicBezTo>
                    <a:pt x="7886" y="2596"/>
                    <a:pt x="12686" y="5681"/>
                    <a:pt x="15771" y="9281"/>
                  </a:cubicBezTo>
                  <a:cubicBezTo>
                    <a:pt x="18857" y="12881"/>
                    <a:pt x="20229" y="16996"/>
                    <a:pt x="21600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9214104" y="5174985"/>
              <a:ext cx="2540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10800"/>
                    <a:pt x="9360" y="21600"/>
                    <a:pt x="12960" y="21600"/>
                  </a:cubicBezTo>
                  <a:cubicBezTo>
                    <a:pt x="16560" y="21600"/>
                    <a:pt x="1908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9682939" y="4803655"/>
              <a:ext cx="159816" cy="349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216" fill="norm" stroke="1" extrusionOk="0">
                  <a:moveTo>
                    <a:pt x="20909" y="569"/>
                  </a:moveTo>
                  <a:cubicBezTo>
                    <a:pt x="19801" y="184"/>
                    <a:pt x="18694" y="-202"/>
                    <a:pt x="16755" y="119"/>
                  </a:cubicBezTo>
                  <a:cubicBezTo>
                    <a:pt x="14817" y="441"/>
                    <a:pt x="12047" y="1469"/>
                    <a:pt x="8863" y="3912"/>
                  </a:cubicBezTo>
                  <a:cubicBezTo>
                    <a:pt x="5678" y="6355"/>
                    <a:pt x="2078" y="10212"/>
                    <a:pt x="694" y="13234"/>
                  </a:cubicBezTo>
                  <a:cubicBezTo>
                    <a:pt x="-691" y="16255"/>
                    <a:pt x="140" y="18441"/>
                    <a:pt x="1940" y="19727"/>
                  </a:cubicBezTo>
                  <a:cubicBezTo>
                    <a:pt x="3740" y="21012"/>
                    <a:pt x="6509" y="21398"/>
                    <a:pt x="9001" y="21141"/>
                  </a:cubicBezTo>
                  <a:cubicBezTo>
                    <a:pt x="11494" y="20884"/>
                    <a:pt x="13709" y="19984"/>
                    <a:pt x="15924" y="19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9906254" y="4851135"/>
              <a:ext cx="1333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114"/>
                    <a:pt x="6171" y="8229"/>
                    <a:pt x="9086" y="11636"/>
                  </a:cubicBezTo>
                  <a:cubicBezTo>
                    <a:pt x="12000" y="15043"/>
                    <a:pt x="14743" y="17743"/>
                    <a:pt x="16800" y="19286"/>
                  </a:cubicBezTo>
                  <a:cubicBezTo>
                    <a:pt x="18857" y="20829"/>
                    <a:pt x="20229" y="212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9872206" y="4838435"/>
              <a:ext cx="1928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7863" y="1858"/>
                    <a:pt x="14342" y="3716"/>
                    <a:pt x="10820" y="6155"/>
                  </a:cubicBezTo>
                  <a:cubicBezTo>
                    <a:pt x="7298" y="8594"/>
                    <a:pt x="3776" y="11613"/>
                    <a:pt x="1898" y="14052"/>
                  </a:cubicBezTo>
                  <a:cubicBezTo>
                    <a:pt x="20" y="16490"/>
                    <a:pt x="-215" y="18348"/>
                    <a:pt x="137" y="19510"/>
                  </a:cubicBezTo>
                  <a:cubicBezTo>
                    <a:pt x="489" y="20671"/>
                    <a:pt x="1428" y="21135"/>
                    <a:pt x="2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0058654" y="5071862"/>
              <a:ext cx="152401" cy="16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0" y="4244"/>
                  </a:moveTo>
                  <a:cubicBezTo>
                    <a:pt x="0" y="2894"/>
                    <a:pt x="0" y="1544"/>
                    <a:pt x="750" y="734"/>
                  </a:cubicBezTo>
                  <a:cubicBezTo>
                    <a:pt x="1500" y="-76"/>
                    <a:pt x="3000" y="-346"/>
                    <a:pt x="4950" y="599"/>
                  </a:cubicBezTo>
                  <a:cubicBezTo>
                    <a:pt x="6900" y="1544"/>
                    <a:pt x="9300" y="3704"/>
                    <a:pt x="10650" y="5594"/>
                  </a:cubicBezTo>
                  <a:cubicBezTo>
                    <a:pt x="12000" y="7484"/>
                    <a:pt x="12300" y="9104"/>
                    <a:pt x="11550" y="10994"/>
                  </a:cubicBezTo>
                  <a:cubicBezTo>
                    <a:pt x="10800" y="12884"/>
                    <a:pt x="9000" y="15044"/>
                    <a:pt x="7200" y="16799"/>
                  </a:cubicBezTo>
                  <a:cubicBezTo>
                    <a:pt x="5400" y="18554"/>
                    <a:pt x="3600" y="19904"/>
                    <a:pt x="3600" y="20579"/>
                  </a:cubicBezTo>
                  <a:cubicBezTo>
                    <a:pt x="3600" y="21254"/>
                    <a:pt x="5400" y="21254"/>
                    <a:pt x="8700" y="20579"/>
                  </a:cubicBezTo>
                  <a:cubicBezTo>
                    <a:pt x="12000" y="19904"/>
                    <a:pt x="16800" y="18554"/>
                    <a:pt x="21600" y="17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364399" y="4959085"/>
              <a:ext cx="20225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6775" y="2304"/>
                    <a:pt x="12050" y="4608"/>
                    <a:pt x="8675" y="6336"/>
                  </a:cubicBezTo>
                  <a:cubicBezTo>
                    <a:pt x="5300" y="8064"/>
                    <a:pt x="3275" y="9216"/>
                    <a:pt x="1925" y="10368"/>
                  </a:cubicBezTo>
                  <a:cubicBezTo>
                    <a:pt x="575" y="11520"/>
                    <a:pt x="-100" y="12672"/>
                    <a:pt x="13" y="13680"/>
                  </a:cubicBezTo>
                  <a:cubicBezTo>
                    <a:pt x="125" y="14688"/>
                    <a:pt x="1025" y="15552"/>
                    <a:pt x="4400" y="16848"/>
                  </a:cubicBezTo>
                  <a:cubicBezTo>
                    <a:pt x="7775" y="18144"/>
                    <a:pt x="13625" y="19872"/>
                    <a:pt x="194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0331704" y="5143235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7280"/>
                    <a:pt x="11859" y="12960"/>
                    <a:pt x="15459" y="9360"/>
                  </a:cubicBezTo>
                  <a:cubicBezTo>
                    <a:pt x="19059" y="5760"/>
                    <a:pt x="2032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0598404" y="4952735"/>
              <a:ext cx="1841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3252"/>
                    <a:pt x="19117" y="6503"/>
                    <a:pt x="16386" y="9871"/>
                  </a:cubicBezTo>
                  <a:cubicBezTo>
                    <a:pt x="13655" y="13239"/>
                    <a:pt x="9434" y="16723"/>
                    <a:pt x="6703" y="18697"/>
                  </a:cubicBezTo>
                  <a:cubicBezTo>
                    <a:pt x="3972" y="20671"/>
                    <a:pt x="2731" y="21135"/>
                    <a:pt x="1738" y="20903"/>
                  </a:cubicBezTo>
                  <a:cubicBezTo>
                    <a:pt x="745" y="20671"/>
                    <a:pt x="0" y="19742"/>
                    <a:pt x="0" y="18813"/>
                  </a:cubicBezTo>
                  <a:cubicBezTo>
                    <a:pt x="0" y="17884"/>
                    <a:pt x="745" y="16955"/>
                    <a:pt x="2607" y="16723"/>
                  </a:cubicBezTo>
                  <a:cubicBezTo>
                    <a:pt x="4469" y="16490"/>
                    <a:pt x="7448" y="16955"/>
                    <a:pt x="10552" y="17884"/>
                  </a:cubicBezTo>
                  <a:cubicBezTo>
                    <a:pt x="13655" y="18813"/>
                    <a:pt x="16883" y="20206"/>
                    <a:pt x="20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0782554" y="4863835"/>
              <a:ext cx="12377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600" fill="norm" stroke="1" extrusionOk="0">
                  <a:moveTo>
                    <a:pt x="8498" y="0"/>
                  </a:moveTo>
                  <a:cubicBezTo>
                    <a:pt x="13102" y="2685"/>
                    <a:pt x="17705" y="5369"/>
                    <a:pt x="19652" y="8054"/>
                  </a:cubicBezTo>
                  <a:cubicBezTo>
                    <a:pt x="21600" y="10739"/>
                    <a:pt x="20892" y="13424"/>
                    <a:pt x="17174" y="15681"/>
                  </a:cubicBezTo>
                  <a:cubicBezTo>
                    <a:pt x="13456" y="17939"/>
                    <a:pt x="6728" y="19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1017504" y="5117835"/>
              <a:ext cx="203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5" y="19200"/>
                    <a:pt x="8550" y="16800"/>
                    <a:pt x="12150" y="13200"/>
                  </a:cubicBezTo>
                  <a:cubicBezTo>
                    <a:pt x="15750" y="9600"/>
                    <a:pt x="1867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1107727" y="5092435"/>
              <a:ext cx="3042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5472"/>
                    <a:pt x="6300" y="10944"/>
                    <a:pt x="2700" y="14400"/>
                  </a:cubicBezTo>
                  <a:cubicBezTo>
                    <a:pt x="-900" y="17856"/>
                    <a:pt x="-900" y="19296"/>
                    <a:pt x="2700" y="20160"/>
                  </a:cubicBezTo>
                  <a:cubicBezTo>
                    <a:pt x="6300" y="21024"/>
                    <a:pt x="13500" y="21312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1328654" y="5194035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1690604" y="5194035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6680454" y="4178035"/>
              <a:ext cx="146051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4436"/>
                    <a:pt x="10017" y="8871"/>
                    <a:pt x="13148" y="12150"/>
                  </a:cubicBezTo>
                  <a:cubicBezTo>
                    <a:pt x="16278" y="15429"/>
                    <a:pt x="17530" y="17550"/>
                    <a:pt x="18626" y="19093"/>
                  </a:cubicBezTo>
                  <a:cubicBezTo>
                    <a:pt x="19722" y="20636"/>
                    <a:pt x="20661" y="21600"/>
                    <a:pt x="21130" y="21600"/>
                  </a:cubicBezTo>
                  <a:cubicBezTo>
                    <a:pt x="21600" y="21600"/>
                    <a:pt x="21600" y="20636"/>
                    <a:pt x="2160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6710311" y="4152635"/>
              <a:ext cx="14794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21264" y="0"/>
                  </a:moveTo>
                  <a:cubicBezTo>
                    <a:pt x="19743" y="153"/>
                    <a:pt x="18222" y="306"/>
                    <a:pt x="15940" y="1532"/>
                  </a:cubicBezTo>
                  <a:cubicBezTo>
                    <a:pt x="13658" y="2757"/>
                    <a:pt x="10616" y="5055"/>
                    <a:pt x="7726" y="7736"/>
                  </a:cubicBezTo>
                  <a:cubicBezTo>
                    <a:pt x="4836" y="10417"/>
                    <a:pt x="2098" y="13481"/>
                    <a:pt x="881" y="15855"/>
                  </a:cubicBezTo>
                  <a:cubicBezTo>
                    <a:pt x="-336" y="18230"/>
                    <a:pt x="-32" y="19915"/>
                    <a:pt x="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6902704" y="4343135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3600" y="14400"/>
                  </a:cubicBezTo>
                  <a:cubicBezTo>
                    <a:pt x="7200" y="18000"/>
                    <a:pt x="144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7029704" y="4419335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7296404" y="4403641"/>
              <a:ext cx="952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7639304" y="4209785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5082"/>
                    <a:pt x="10971" y="10165"/>
                    <a:pt x="14057" y="13235"/>
                  </a:cubicBezTo>
                  <a:cubicBezTo>
                    <a:pt x="17143" y="16306"/>
                    <a:pt x="17829" y="17365"/>
                    <a:pt x="18343" y="18424"/>
                  </a:cubicBezTo>
                  <a:cubicBezTo>
                    <a:pt x="18857" y="19482"/>
                    <a:pt x="19200" y="20541"/>
                    <a:pt x="19714" y="21071"/>
                  </a:cubicBezTo>
                  <a:cubicBezTo>
                    <a:pt x="20229" y="21600"/>
                    <a:pt x="2091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7664704" y="4184385"/>
              <a:ext cx="1270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009"/>
                    <a:pt x="12960" y="4019"/>
                    <a:pt x="9540" y="7200"/>
                  </a:cubicBezTo>
                  <a:cubicBezTo>
                    <a:pt x="6120" y="10381"/>
                    <a:pt x="3600" y="14735"/>
                    <a:pt x="2160" y="17330"/>
                  </a:cubicBezTo>
                  <a:cubicBezTo>
                    <a:pt x="720" y="19926"/>
                    <a:pt x="360" y="207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7783238" y="4373160"/>
              <a:ext cx="121306" cy="10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088" fill="norm" stroke="1" extrusionOk="0">
                  <a:moveTo>
                    <a:pt x="3661" y="4240"/>
                  </a:moveTo>
                  <a:cubicBezTo>
                    <a:pt x="2929" y="6400"/>
                    <a:pt x="2197" y="8560"/>
                    <a:pt x="1464" y="11584"/>
                  </a:cubicBezTo>
                  <a:cubicBezTo>
                    <a:pt x="732" y="14608"/>
                    <a:pt x="0" y="18496"/>
                    <a:pt x="0" y="19144"/>
                  </a:cubicBezTo>
                  <a:cubicBezTo>
                    <a:pt x="0" y="19792"/>
                    <a:pt x="732" y="17200"/>
                    <a:pt x="2197" y="13960"/>
                  </a:cubicBezTo>
                  <a:cubicBezTo>
                    <a:pt x="3661" y="10720"/>
                    <a:pt x="5858" y="6832"/>
                    <a:pt x="7505" y="4024"/>
                  </a:cubicBezTo>
                  <a:cubicBezTo>
                    <a:pt x="9153" y="1216"/>
                    <a:pt x="10251" y="-512"/>
                    <a:pt x="12631" y="136"/>
                  </a:cubicBezTo>
                  <a:cubicBezTo>
                    <a:pt x="15010" y="784"/>
                    <a:pt x="18671" y="3808"/>
                    <a:pt x="20136" y="7696"/>
                  </a:cubicBezTo>
                  <a:cubicBezTo>
                    <a:pt x="21600" y="11584"/>
                    <a:pt x="20868" y="16336"/>
                    <a:pt x="20136" y="21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8153633" y="4362185"/>
              <a:ext cx="234972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2316" y="21600"/>
                  </a:moveTo>
                  <a:cubicBezTo>
                    <a:pt x="1352" y="21600"/>
                    <a:pt x="388" y="21600"/>
                    <a:pt x="98" y="20057"/>
                  </a:cubicBezTo>
                  <a:cubicBezTo>
                    <a:pt x="-191" y="18514"/>
                    <a:pt x="195" y="15429"/>
                    <a:pt x="773" y="12343"/>
                  </a:cubicBezTo>
                  <a:cubicBezTo>
                    <a:pt x="1352" y="9257"/>
                    <a:pt x="2123" y="6171"/>
                    <a:pt x="2991" y="4114"/>
                  </a:cubicBezTo>
                  <a:cubicBezTo>
                    <a:pt x="3859" y="2057"/>
                    <a:pt x="4823" y="1029"/>
                    <a:pt x="5595" y="1800"/>
                  </a:cubicBezTo>
                  <a:cubicBezTo>
                    <a:pt x="6366" y="2571"/>
                    <a:pt x="6945" y="5143"/>
                    <a:pt x="8005" y="8229"/>
                  </a:cubicBezTo>
                  <a:cubicBezTo>
                    <a:pt x="9066" y="11314"/>
                    <a:pt x="10609" y="14914"/>
                    <a:pt x="11959" y="16457"/>
                  </a:cubicBezTo>
                  <a:cubicBezTo>
                    <a:pt x="13309" y="18000"/>
                    <a:pt x="14466" y="17486"/>
                    <a:pt x="16009" y="14400"/>
                  </a:cubicBezTo>
                  <a:cubicBezTo>
                    <a:pt x="17552" y="11314"/>
                    <a:pt x="19480" y="5657"/>
                    <a:pt x="214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8223504" y="4254235"/>
              <a:ext cx="1" cy="50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8217154" y="418438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8274304" y="4241535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8299704" y="4190735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8300210" y="4062605"/>
              <a:ext cx="119352" cy="25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55" fill="norm" stroke="1" extrusionOk="0">
                  <a:moveTo>
                    <a:pt x="18099" y="14089"/>
                  </a:moveTo>
                  <a:cubicBezTo>
                    <a:pt x="16205" y="13743"/>
                    <a:pt x="14310" y="13397"/>
                    <a:pt x="11468" y="13657"/>
                  </a:cubicBezTo>
                  <a:cubicBezTo>
                    <a:pt x="8626" y="13916"/>
                    <a:pt x="4836" y="14780"/>
                    <a:pt x="2752" y="15644"/>
                  </a:cubicBezTo>
                  <a:cubicBezTo>
                    <a:pt x="668" y="16508"/>
                    <a:pt x="289" y="17372"/>
                    <a:pt x="99" y="18236"/>
                  </a:cubicBezTo>
                  <a:cubicBezTo>
                    <a:pt x="-90" y="19100"/>
                    <a:pt x="-90" y="19964"/>
                    <a:pt x="857" y="20569"/>
                  </a:cubicBezTo>
                  <a:cubicBezTo>
                    <a:pt x="1805" y="21173"/>
                    <a:pt x="3699" y="21519"/>
                    <a:pt x="6731" y="19705"/>
                  </a:cubicBezTo>
                  <a:cubicBezTo>
                    <a:pt x="9763" y="17890"/>
                    <a:pt x="13931" y="13916"/>
                    <a:pt x="16584" y="10633"/>
                  </a:cubicBezTo>
                  <a:cubicBezTo>
                    <a:pt x="19236" y="7349"/>
                    <a:pt x="20373" y="4757"/>
                    <a:pt x="20942" y="2943"/>
                  </a:cubicBezTo>
                  <a:cubicBezTo>
                    <a:pt x="21510" y="1129"/>
                    <a:pt x="21510" y="92"/>
                    <a:pt x="20942" y="5"/>
                  </a:cubicBezTo>
                  <a:cubicBezTo>
                    <a:pt x="20373" y="-81"/>
                    <a:pt x="19236" y="783"/>
                    <a:pt x="17721" y="3375"/>
                  </a:cubicBezTo>
                  <a:cubicBezTo>
                    <a:pt x="16205" y="5967"/>
                    <a:pt x="14310" y="10287"/>
                    <a:pt x="14121" y="13484"/>
                  </a:cubicBezTo>
                  <a:cubicBezTo>
                    <a:pt x="13931" y="16681"/>
                    <a:pt x="15447" y="18754"/>
                    <a:pt x="16963" y="20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8560054" y="4209785"/>
              <a:ext cx="1143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3943"/>
                    <a:pt x="8800" y="7886"/>
                    <a:pt x="12400" y="11486"/>
                  </a:cubicBezTo>
                  <a:cubicBezTo>
                    <a:pt x="16000" y="15086"/>
                    <a:pt x="18800" y="18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8502904" y="4203435"/>
              <a:ext cx="2159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2880"/>
                    <a:pt x="15671" y="5760"/>
                    <a:pt x="12071" y="9360"/>
                  </a:cubicBezTo>
                  <a:cubicBezTo>
                    <a:pt x="8471" y="12960"/>
                    <a:pt x="4235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7156704" y="5517885"/>
              <a:ext cx="448942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0" y="3086"/>
                  </a:moveTo>
                  <a:cubicBezTo>
                    <a:pt x="265" y="2314"/>
                    <a:pt x="529" y="1543"/>
                    <a:pt x="870" y="1157"/>
                  </a:cubicBezTo>
                  <a:cubicBezTo>
                    <a:pt x="1211" y="771"/>
                    <a:pt x="1628" y="771"/>
                    <a:pt x="2055" y="771"/>
                  </a:cubicBezTo>
                  <a:cubicBezTo>
                    <a:pt x="2483" y="771"/>
                    <a:pt x="2920" y="771"/>
                    <a:pt x="3347" y="771"/>
                  </a:cubicBezTo>
                  <a:cubicBezTo>
                    <a:pt x="3775" y="771"/>
                    <a:pt x="4192" y="771"/>
                    <a:pt x="4553" y="643"/>
                  </a:cubicBezTo>
                  <a:cubicBezTo>
                    <a:pt x="4914" y="514"/>
                    <a:pt x="5219" y="257"/>
                    <a:pt x="5535" y="129"/>
                  </a:cubicBezTo>
                  <a:cubicBezTo>
                    <a:pt x="5850" y="0"/>
                    <a:pt x="6176" y="0"/>
                    <a:pt x="6501" y="0"/>
                  </a:cubicBezTo>
                  <a:cubicBezTo>
                    <a:pt x="6827" y="0"/>
                    <a:pt x="7153" y="0"/>
                    <a:pt x="7554" y="0"/>
                  </a:cubicBezTo>
                  <a:cubicBezTo>
                    <a:pt x="7956" y="0"/>
                    <a:pt x="8434" y="0"/>
                    <a:pt x="8826" y="129"/>
                  </a:cubicBezTo>
                  <a:cubicBezTo>
                    <a:pt x="9218" y="257"/>
                    <a:pt x="9523" y="514"/>
                    <a:pt x="9828" y="771"/>
                  </a:cubicBezTo>
                  <a:cubicBezTo>
                    <a:pt x="10134" y="1029"/>
                    <a:pt x="10439" y="1286"/>
                    <a:pt x="10749" y="1543"/>
                  </a:cubicBezTo>
                  <a:cubicBezTo>
                    <a:pt x="11059" y="1800"/>
                    <a:pt x="11375" y="2057"/>
                    <a:pt x="11690" y="2443"/>
                  </a:cubicBezTo>
                  <a:cubicBezTo>
                    <a:pt x="12006" y="2829"/>
                    <a:pt x="12321" y="3343"/>
                    <a:pt x="12631" y="3729"/>
                  </a:cubicBezTo>
                  <a:cubicBezTo>
                    <a:pt x="12942" y="4114"/>
                    <a:pt x="13247" y="4371"/>
                    <a:pt x="13557" y="4757"/>
                  </a:cubicBezTo>
                  <a:cubicBezTo>
                    <a:pt x="13868" y="5143"/>
                    <a:pt x="14183" y="5657"/>
                    <a:pt x="14514" y="6043"/>
                  </a:cubicBezTo>
                  <a:cubicBezTo>
                    <a:pt x="14844" y="6429"/>
                    <a:pt x="15190" y="6686"/>
                    <a:pt x="15516" y="6943"/>
                  </a:cubicBezTo>
                  <a:cubicBezTo>
                    <a:pt x="15841" y="7200"/>
                    <a:pt x="16147" y="7457"/>
                    <a:pt x="16513" y="7843"/>
                  </a:cubicBezTo>
                  <a:cubicBezTo>
                    <a:pt x="16879" y="8229"/>
                    <a:pt x="17306" y="8743"/>
                    <a:pt x="17713" y="9257"/>
                  </a:cubicBezTo>
                  <a:cubicBezTo>
                    <a:pt x="18120" y="9771"/>
                    <a:pt x="18507" y="10286"/>
                    <a:pt x="18909" y="11057"/>
                  </a:cubicBezTo>
                  <a:cubicBezTo>
                    <a:pt x="19311" y="11829"/>
                    <a:pt x="19728" y="12857"/>
                    <a:pt x="20130" y="14014"/>
                  </a:cubicBezTo>
                  <a:cubicBezTo>
                    <a:pt x="20532" y="15171"/>
                    <a:pt x="20918" y="16457"/>
                    <a:pt x="21173" y="17357"/>
                  </a:cubicBezTo>
                  <a:cubicBezTo>
                    <a:pt x="21427" y="18257"/>
                    <a:pt x="21549" y="18771"/>
                    <a:pt x="21575" y="19029"/>
                  </a:cubicBezTo>
                  <a:cubicBezTo>
                    <a:pt x="21600" y="19286"/>
                    <a:pt x="21529" y="19286"/>
                    <a:pt x="21325" y="18771"/>
                  </a:cubicBezTo>
                  <a:cubicBezTo>
                    <a:pt x="21122" y="18257"/>
                    <a:pt x="20786" y="17229"/>
                    <a:pt x="20420" y="16329"/>
                  </a:cubicBezTo>
                  <a:cubicBezTo>
                    <a:pt x="20054" y="15429"/>
                    <a:pt x="19657" y="14657"/>
                    <a:pt x="19280" y="14014"/>
                  </a:cubicBezTo>
                  <a:cubicBezTo>
                    <a:pt x="18904" y="13371"/>
                    <a:pt x="18548" y="12857"/>
                    <a:pt x="18151" y="12471"/>
                  </a:cubicBezTo>
                  <a:cubicBezTo>
                    <a:pt x="17754" y="12086"/>
                    <a:pt x="17317" y="11829"/>
                    <a:pt x="16945" y="11571"/>
                  </a:cubicBezTo>
                  <a:cubicBezTo>
                    <a:pt x="16574" y="11314"/>
                    <a:pt x="16269" y="11057"/>
                    <a:pt x="15933" y="10929"/>
                  </a:cubicBezTo>
                  <a:cubicBezTo>
                    <a:pt x="15597" y="10800"/>
                    <a:pt x="15231" y="10800"/>
                    <a:pt x="14875" y="10800"/>
                  </a:cubicBezTo>
                  <a:cubicBezTo>
                    <a:pt x="14519" y="10800"/>
                    <a:pt x="14173" y="10800"/>
                    <a:pt x="13801" y="10800"/>
                  </a:cubicBezTo>
                  <a:cubicBezTo>
                    <a:pt x="13430" y="10800"/>
                    <a:pt x="13033" y="10800"/>
                    <a:pt x="12642" y="10929"/>
                  </a:cubicBezTo>
                  <a:cubicBezTo>
                    <a:pt x="12250" y="11057"/>
                    <a:pt x="11863" y="11314"/>
                    <a:pt x="11482" y="11571"/>
                  </a:cubicBezTo>
                  <a:cubicBezTo>
                    <a:pt x="11100" y="11829"/>
                    <a:pt x="10724" y="12086"/>
                    <a:pt x="10347" y="12214"/>
                  </a:cubicBezTo>
                  <a:cubicBezTo>
                    <a:pt x="9971" y="12343"/>
                    <a:pt x="9594" y="12343"/>
                    <a:pt x="9208" y="12343"/>
                  </a:cubicBezTo>
                  <a:cubicBezTo>
                    <a:pt x="8821" y="12343"/>
                    <a:pt x="8424" y="12343"/>
                    <a:pt x="8058" y="12343"/>
                  </a:cubicBezTo>
                  <a:cubicBezTo>
                    <a:pt x="7692" y="12343"/>
                    <a:pt x="7356" y="12343"/>
                    <a:pt x="7010" y="12343"/>
                  </a:cubicBezTo>
                  <a:cubicBezTo>
                    <a:pt x="6664" y="12343"/>
                    <a:pt x="6308" y="12343"/>
                    <a:pt x="5962" y="12343"/>
                  </a:cubicBezTo>
                  <a:cubicBezTo>
                    <a:pt x="5616" y="12343"/>
                    <a:pt x="5280" y="12343"/>
                    <a:pt x="4965" y="12214"/>
                  </a:cubicBezTo>
                  <a:cubicBezTo>
                    <a:pt x="4650" y="12086"/>
                    <a:pt x="4355" y="11829"/>
                    <a:pt x="3993" y="11571"/>
                  </a:cubicBezTo>
                  <a:cubicBezTo>
                    <a:pt x="3632" y="11314"/>
                    <a:pt x="3205" y="11057"/>
                    <a:pt x="2783" y="10671"/>
                  </a:cubicBezTo>
                  <a:cubicBezTo>
                    <a:pt x="2360" y="10286"/>
                    <a:pt x="1943" y="9771"/>
                    <a:pt x="1597" y="9257"/>
                  </a:cubicBezTo>
                  <a:cubicBezTo>
                    <a:pt x="1251" y="8743"/>
                    <a:pt x="977" y="8229"/>
                    <a:pt x="814" y="7714"/>
                  </a:cubicBezTo>
                  <a:cubicBezTo>
                    <a:pt x="651" y="7200"/>
                    <a:pt x="600" y="6686"/>
                    <a:pt x="600" y="6171"/>
                  </a:cubicBezTo>
                  <a:cubicBezTo>
                    <a:pt x="600" y="5657"/>
                    <a:pt x="651" y="5143"/>
                    <a:pt x="829" y="4757"/>
                  </a:cubicBezTo>
                  <a:cubicBezTo>
                    <a:pt x="1007" y="4371"/>
                    <a:pt x="1312" y="4114"/>
                    <a:pt x="1658" y="3986"/>
                  </a:cubicBezTo>
                  <a:cubicBezTo>
                    <a:pt x="2004" y="3857"/>
                    <a:pt x="2391" y="3857"/>
                    <a:pt x="2778" y="3986"/>
                  </a:cubicBezTo>
                  <a:cubicBezTo>
                    <a:pt x="3164" y="4114"/>
                    <a:pt x="3551" y="4371"/>
                    <a:pt x="3897" y="4629"/>
                  </a:cubicBezTo>
                  <a:cubicBezTo>
                    <a:pt x="4243" y="4886"/>
                    <a:pt x="4548" y="5143"/>
                    <a:pt x="4873" y="5271"/>
                  </a:cubicBezTo>
                  <a:cubicBezTo>
                    <a:pt x="5199" y="5400"/>
                    <a:pt x="5545" y="5400"/>
                    <a:pt x="5921" y="5529"/>
                  </a:cubicBezTo>
                  <a:cubicBezTo>
                    <a:pt x="6298" y="5657"/>
                    <a:pt x="6705" y="5914"/>
                    <a:pt x="7112" y="6171"/>
                  </a:cubicBezTo>
                  <a:cubicBezTo>
                    <a:pt x="7519" y="6429"/>
                    <a:pt x="7926" y="6686"/>
                    <a:pt x="8348" y="6943"/>
                  </a:cubicBezTo>
                  <a:cubicBezTo>
                    <a:pt x="8770" y="7200"/>
                    <a:pt x="9208" y="7457"/>
                    <a:pt x="9640" y="7714"/>
                  </a:cubicBezTo>
                  <a:cubicBezTo>
                    <a:pt x="10073" y="7971"/>
                    <a:pt x="10500" y="8229"/>
                    <a:pt x="10932" y="8614"/>
                  </a:cubicBezTo>
                  <a:cubicBezTo>
                    <a:pt x="11365" y="9000"/>
                    <a:pt x="11802" y="9514"/>
                    <a:pt x="12224" y="10029"/>
                  </a:cubicBezTo>
                  <a:cubicBezTo>
                    <a:pt x="12647" y="10543"/>
                    <a:pt x="13054" y="11057"/>
                    <a:pt x="13471" y="11443"/>
                  </a:cubicBezTo>
                  <a:cubicBezTo>
                    <a:pt x="13888" y="11829"/>
                    <a:pt x="14315" y="12086"/>
                    <a:pt x="14722" y="12343"/>
                  </a:cubicBezTo>
                  <a:cubicBezTo>
                    <a:pt x="15129" y="12600"/>
                    <a:pt x="15516" y="12857"/>
                    <a:pt x="15897" y="13114"/>
                  </a:cubicBezTo>
                  <a:cubicBezTo>
                    <a:pt x="16279" y="13371"/>
                    <a:pt x="16655" y="13629"/>
                    <a:pt x="17098" y="14014"/>
                  </a:cubicBezTo>
                  <a:cubicBezTo>
                    <a:pt x="17540" y="14400"/>
                    <a:pt x="18049" y="14914"/>
                    <a:pt x="18502" y="15429"/>
                  </a:cubicBezTo>
                  <a:cubicBezTo>
                    <a:pt x="18955" y="15943"/>
                    <a:pt x="19351" y="16457"/>
                    <a:pt x="19784" y="17486"/>
                  </a:cubicBezTo>
                  <a:cubicBezTo>
                    <a:pt x="20216" y="18514"/>
                    <a:pt x="20684" y="20057"/>
                    <a:pt x="211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0" y="5423213"/>
              <a:ext cx="540005" cy="120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97" fill="norm" stroke="1" extrusionOk="0">
                  <a:moveTo>
                    <a:pt x="1023" y="21497"/>
                  </a:moveTo>
                  <a:cubicBezTo>
                    <a:pt x="3470" y="17708"/>
                    <a:pt x="5917" y="13918"/>
                    <a:pt x="8785" y="10508"/>
                  </a:cubicBezTo>
                  <a:cubicBezTo>
                    <a:pt x="11654" y="7097"/>
                    <a:pt x="14945" y="4065"/>
                    <a:pt x="16970" y="2360"/>
                  </a:cubicBezTo>
                  <a:cubicBezTo>
                    <a:pt x="18995" y="655"/>
                    <a:pt x="19754" y="276"/>
                    <a:pt x="19881" y="86"/>
                  </a:cubicBezTo>
                  <a:cubicBezTo>
                    <a:pt x="20007" y="-103"/>
                    <a:pt x="19501" y="-103"/>
                    <a:pt x="17518" y="1413"/>
                  </a:cubicBezTo>
                  <a:cubicBezTo>
                    <a:pt x="15535" y="2929"/>
                    <a:pt x="12076" y="5960"/>
                    <a:pt x="9123" y="8613"/>
                  </a:cubicBezTo>
                  <a:cubicBezTo>
                    <a:pt x="6170" y="11265"/>
                    <a:pt x="3723" y="13539"/>
                    <a:pt x="2204" y="15244"/>
                  </a:cubicBezTo>
                  <a:cubicBezTo>
                    <a:pt x="685" y="16950"/>
                    <a:pt x="95" y="18086"/>
                    <a:pt x="10" y="18844"/>
                  </a:cubicBezTo>
                  <a:cubicBezTo>
                    <a:pt x="-74" y="19602"/>
                    <a:pt x="348" y="19981"/>
                    <a:pt x="1993" y="19413"/>
                  </a:cubicBezTo>
                  <a:cubicBezTo>
                    <a:pt x="3639" y="18844"/>
                    <a:pt x="6507" y="17329"/>
                    <a:pt x="9587" y="15434"/>
                  </a:cubicBezTo>
                  <a:cubicBezTo>
                    <a:pt x="12667" y="13539"/>
                    <a:pt x="15957" y="11265"/>
                    <a:pt x="17982" y="9939"/>
                  </a:cubicBezTo>
                  <a:cubicBezTo>
                    <a:pt x="20007" y="8613"/>
                    <a:pt x="20767" y="8234"/>
                    <a:pt x="21526" y="7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832854" y="4654285"/>
              <a:ext cx="7620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033"/>
                    <a:pt x="14400" y="4066"/>
                    <a:pt x="11400" y="6395"/>
                  </a:cubicBezTo>
                  <a:cubicBezTo>
                    <a:pt x="8400" y="8725"/>
                    <a:pt x="6000" y="11351"/>
                    <a:pt x="4200" y="13934"/>
                  </a:cubicBezTo>
                  <a:cubicBezTo>
                    <a:pt x="2400" y="16518"/>
                    <a:pt x="12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877304" y="4654648"/>
              <a:ext cx="1881353" cy="76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64" fill="norm" stroke="1" extrusionOk="0">
                  <a:moveTo>
                    <a:pt x="0" y="3042"/>
                  </a:moveTo>
                  <a:cubicBezTo>
                    <a:pt x="849" y="2503"/>
                    <a:pt x="1699" y="1965"/>
                    <a:pt x="2585" y="1546"/>
                  </a:cubicBezTo>
                  <a:cubicBezTo>
                    <a:pt x="3471" y="1127"/>
                    <a:pt x="4393" y="828"/>
                    <a:pt x="5315" y="618"/>
                  </a:cubicBezTo>
                  <a:cubicBezTo>
                    <a:pt x="6237" y="409"/>
                    <a:pt x="7160" y="289"/>
                    <a:pt x="8142" y="199"/>
                  </a:cubicBezTo>
                  <a:cubicBezTo>
                    <a:pt x="9125" y="110"/>
                    <a:pt x="10169" y="50"/>
                    <a:pt x="11200" y="20"/>
                  </a:cubicBezTo>
                  <a:cubicBezTo>
                    <a:pt x="12232" y="-10"/>
                    <a:pt x="13251" y="-10"/>
                    <a:pt x="14125" y="50"/>
                  </a:cubicBezTo>
                  <a:cubicBezTo>
                    <a:pt x="14999" y="110"/>
                    <a:pt x="15727" y="229"/>
                    <a:pt x="16503" y="379"/>
                  </a:cubicBezTo>
                  <a:cubicBezTo>
                    <a:pt x="17280" y="529"/>
                    <a:pt x="18105" y="708"/>
                    <a:pt x="18773" y="798"/>
                  </a:cubicBezTo>
                  <a:cubicBezTo>
                    <a:pt x="19440" y="888"/>
                    <a:pt x="19950" y="888"/>
                    <a:pt x="20326" y="858"/>
                  </a:cubicBezTo>
                  <a:cubicBezTo>
                    <a:pt x="20702" y="828"/>
                    <a:pt x="20945" y="768"/>
                    <a:pt x="21151" y="738"/>
                  </a:cubicBezTo>
                  <a:cubicBezTo>
                    <a:pt x="21357" y="708"/>
                    <a:pt x="21527" y="708"/>
                    <a:pt x="21564" y="977"/>
                  </a:cubicBezTo>
                  <a:cubicBezTo>
                    <a:pt x="21600" y="1247"/>
                    <a:pt x="21503" y="1785"/>
                    <a:pt x="21442" y="3101"/>
                  </a:cubicBezTo>
                  <a:cubicBezTo>
                    <a:pt x="21382" y="4418"/>
                    <a:pt x="21357" y="6512"/>
                    <a:pt x="21309" y="8666"/>
                  </a:cubicBezTo>
                  <a:cubicBezTo>
                    <a:pt x="21260" y="10820"/>
                    <a:pt x="21187" y="13034"/>
                    <a:pt x="21163" y="14978"/>
                  </a:cubicBezTo>
                  <a:cubicBezTo>
                    <a:pt x="21139" y="16923"/>
                    <a:pt x="21163" y="18598"/>
                    <a:pt x="21163" y="19586"/>
                  </a:cubicBezTo>
                  <a:cubicBezTo>
                    <a:pt x="21163" y="20573"/>
                    <a:pt x="21139" y="20872"/>
                    <a:pt x="21078" y="21111"/>
                  </a:cubicBezTo>
                  <a:cubicBezTo>
                    <a:pt x="21018" y="21351"/>
                    <a:pt x="20920" y="21530"/>
                    <a:pt x="20666" y="21560"/>
                  </a:cubicBezTo>
                  <a:cubicBezTo>
                    <a:pt x="20411" y="21590"/>
                    <a:pt x="19998" y="21470"/>
                    <a:pt x="19379" y="21171"/>
                  </a:cubicBezTo>
                  <a:cubicBezTo>
                    <a:pt x="18760" y="20872"/>
                    <a:pt x="17935" y="20393"/>
                    <a:pt x="17062" y="19974"/>
                  </a:cubicBezTo>
                  <a:cubicBezTo>
                    <a:pt x="16188" y="19556"/>
                    <a:pt x="15266" y="19197"/>
                    <a:pt x="14319" y="18957"/>
                  </a:cubicBezTo>
                  <a:cubicBezTo>
                    <a:pt x="13373" y="18718"/>
                    <a:pt x="12402" y="18598"/>
                    <a:pt x="11443" y="18538"/>
                  </a:cubicBezTo>
                  <a:cubicBezTo>
                    <a:pt x="10484" y="18479"/>
                    <a:pt x="9538" y="18479"/>
                    <a:pt x="8628" y="18479"/>
                  </a:cubicBezTo>
                  <a:cubicBezTo>
                    <a:pt x="7718" y="18479"/>
                    <a:pt x="6844" y="18479"/>
                    <a:pt x="5861" y="18509"/>
                  </a:cubicBezTo>
                  <a:cubicBezTo>
                    <a:pt x="4878" y="18538"/>
                    <a:pt x="3786" y="18598"/>
                    <a:pt x="2827" y="18748"/>
                  </a:cubicBezTo>
                  <a:cubicBezTo>
                    <a:pt x="1869" y="18897"/>
                    <a:pt x="1044" y="19137"/>
                    <a:pt x="218" y="19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578624" y="6067762"/>
              <a:ext cx="247193" cy="46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211" fill="norm" stroke="1" extrusionOk="0">
                  <a:moveTo>
                    <a:pt x="20476" y="3329"/>
                  </a:moveTo>
                  <a:cubicBezTo>
                    <a:pt x="20296" y="2453"/>
                    <a:pt x="20116" y="1578"/>
                    <a:pt x="18226" y="897"/>
                  </a:cubicBezTo>
                  <a:cubicBezTo>
                    <a:pt x="16336" y="215"/>
                    <a:pt x="12736" y="-271"/>
                    <a:pt x="9496" y="167"/>
                  </a:cubicBezTo>
                  <a:cubicBezTo>
                    <a:pt x="6256" y="605"/>
                    <a:pt x="3376" y="1967"/>
                    <a:pt x="1756" y="3183"/>
                  </a:cubicBezTo>
                  <a:cubicBezTo>
                    <a:pt x="136" y="4399"/>
                    <a:pt x="-224" y="5470"/>
                    <a:pt x="406" y="6394"/>
                  </a:cubicBezTo>
                  <a:cubicBezTo>
                    <a:pt x="1036" y="7318"/>
                    <a:pt x="2656" y="8097"/>
                    <a:pt x="5086" y="8924"/>
                  </a:cubicBezTo>
                  <a:cubicBezTo>
                    <a:pt x="7516" y="9751"/>
                    <a:pt x="10756" y="10626"/>
                    <a:pt x="13546" y="11599"/>
                  </a:cubicBezTo>
                  <a:cubicBezTo>
                    <a:pt x="16336" y="12572"/>
                    <a:pt x="18676" y="13643"/>
                    <a:pt x="19936" y="14713"/>
                  </a:cubicBezTo>
                  <a:cubicBezTo>
                    <a:pt x="21196" y="15783"/>
                    <a:pt x="21376" y="16853"/>
                    <a:pt x="20386" y="17972"/>
                  </a:cubicBezTo>
                  <a:cubicBezTo>
                    <a:pt x="19396" y="19091"/>
                    <a:pt x="17236" y="20259"/>
                    <a:pt x="13906" y="20794"/>
                  </a:cubicBezTo>
                  <a:cubicBezTo>
                    <a:pt x="10576" y="21329"/>
                    <a:pt x="6076" y="21232"/>
                    <a:pt x="3376" y="21134"/>
                  </a:cubicBezTo>
                  <a:cubicBezTo>
                    <a:pt x="676" y="21037"/>
                    <a:pt x="-224" y="20940"/>
                    <a:pt x="46" y="20891"/>
                  </a:cubicBezTo>
                  <a:cubicBezTo>
                    <a:pt x="316" y="20843"/>
                    <a:pt x="1756" y="20843"/>
                    <a:pt x="3196" y="20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1002032" y="6330685"/>
              <a:ext cx="274574" cy="99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14" fill="norm" stroke="1" extrusionOk="0">
                  <a:moveTo>
                    <a:pt x="2592" y="18900"/>
                  </a:moveTo>
                  <a:cubicBezTo>
                    <a:pt x="1768" y="18000"/>
                    <a:pt x="943" y="17100"/>
                    <a:pt x="449" y="15300"/>
                  </a:cubicBezTo>
                  <a:cubicBezTo>
                    <a:pt x="-46" y="13500"/>
                    <a:pt x="-211" y="10800"/>
                    <a:pt x="366" y="8325"/>
                  </a:cubicBezTo>
                  <a:cubicBezTo>
                    <a:pt x="943" y="5850"/>
                    <a:pt x="2262" y="3600"/>
                    <a:pt x="3829" y="3600"/>
                  </a:cubicBezTo>
                  <a:cubicBezTo>
                    <a:pt x="5395" y="3600"/>
                    <a:pt x="7209" y="5850"/>
                    <a:pt x="9023" y="9225"/>
                  </a:cubicBezTo>
                  <a:cubicBezTo>
                    <a:pt x="10836" y="12600"/>
                    <a:pt x="12650" y="17100"/>
                    <a:pt x="14134" y="19350"/>
                  </a:cubicBezTo>
                  <a:cubicBezTo>
                    <a:pt x="15618" y="21600"/>
                    <a:pt x="16772" y="21600"/>
                    <a:pt x="17597" y="20475"/>
                  </a:cubicBezTo>
                  <a:cubicBezTo>
                    <a:pt x="18421" y="19350"/>
                    <a:pt x="18916" y="17100"/>
                    <a:pt x="19493" y="13725"/>
                  </a:cubicBezTo>
                  <a:cubicBezTo>
                    <a:pt x="20070" y="10350"/>
                    <a:pt x="20729" y="5850"/>
                    <a:pt x="21059" y="3375"/>
                  </a:cubicBezTo>
                  <a:cubicBezTo>
                    <a:pt x="21389" y="900"/>
                    <a:pt x="21389" y="450"/>
                    <a:pt x="213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568704" y="6159235"/>
              <a:ext cx="317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200"/>
                    <a:pt x="12960" y="2400"/>
                    <a:pt x="10080" y="5200"/>
                  </a:cubicBezTo>
                  <a:cubicBezTo>
                    <a:pt x="7200" y="8000"/>
                    <a:pt x="5760" y="12400"/>
                    <a:pt x="4320" y="15400"/>
                  </a:cubicBezTo>
                  <a:cubicBezTo>
                    <a:pt x="2880" y="18400"/>
                    <a:pt x="144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513272" y="6129206"/>
              <a:ext cx="222968" cy="37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384" fill="norm" stroke="1" extrusionOk="0">
                  <a:moveTo>
                    <a:pt x="4681" y="5990"/>
                  </a:moveTo>
                  <a:cubicBezTo>
                    <a:pt x="4075" y="5512"/>
                    <a:pt x="3470" y="5035"/>
                    <a:pt x="3571" y="4080"/>
                  </a:cubicBezTo>
                  <a:cubicBezTo>
                    <a:pt x="3672" y="3125"/>
                    <a:pt x="4479" y="1693"/>
                    <a:pt x="6599" y="858"/>
                  </a:cubicBezTo>
                  <a:cubicBezTo>
                    <a:pt x="8718" y="23"/>
                    <a:pt x="12150" y="-216"/>
                    <a:pt x="14976" y="202"/>
                  </a:cubicBezTo>
                  <a:cubicBezTo>
                    <a:pt x="17802" y="619"/>
                    <a:pt x="20023" y="1693"/>
                    <a:pt x="20023" y="3483"/>
                  </a:cubicBezTo>
                  <a:cubicBezTo>
                    <a:pt x="20023" y="5274"/>
                    <a:pt x="17802" y="7780"/>
                    <a:pt x="16288" y="9212"/>
                  </a:cubicBezTo>
                  <a:cubicBezTo>
                    <a:pt x="14774" y="10644"/>
                    <a:pt x="13967" y="11002"/>
                    <a:pt x="14068" y="11300"/>
                  </a:cubicBezTo>
                  <a:cubicBezTo>
                    <a:pt x="14169" y="11598"/>
                    <a:pt x="15178" y="11837"/>
                    <a:pt x="16490" y="12255"/>
                  </a:cubicBezTo>
                  <a:cubicBezTo>
                    <a:pt x="17802" y="12672"/>
                    <a:pt x="19417" y="13269"/>
                    <a:pt x="20326" y="13866"/>
                  </a:cubicBezTo>
                  <a:cubicBezTo>
                    <a:pt x="21234" y="14462"/>
                    <a:pt x="21436" y="15059"/>
                    <a:pt x="21133" y="15954"/>
                  </a:cubicBezTo>
                  <a:cubicBezTo>
                    <a:pt x="20830" y="16849"/>
                    <a:pt x="20023" y="18043"/>
                    <a:pt x="17399" y="18997"/>
                  </a:cubicBezTo>
                  <a:cubicBezTo>
                    <a:pt x="14774" y="19952"/>
                    <a:pt x="10333" y="20668"/>
                    <a:pt x="7507" y="21026"/>
                  </a:cubicBezTo>
                  <a:cubicBezTo>
                    <a:pt x="4681" y="21384"/>
                    <a:pt x="3470" y="21384"/>
                    <a:pt x="2359" y="21384"/>
                  </a:cubicBezTo>
                  <a:cubicBezTo>
                    <a:pt x="1249" y="21384"/>
                    <a:pt x="240" y="21384"/>
                    <a:pt x="38" y="21145"/>
                  </a:cubicBezTo>
                  <a:cubicBezTo>
                    <a:pt x="-164" y="20907"/>
                    <a:pt x="442" y="20429"/>
                    <a:pt x="1754" y="19952"/>
                  </a:cubicBezTo>
                  <a:cubicBezTo>
                    <a:pt x="3066" y="19475"/>
                    <a:pt x="5085" y="18997"/>
                    <a:pt x="7103" y="18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1816354" y="6362435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1771904" y="6232170"/>
              <a:ext cx="31751" cy="5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21220"/>
                  </a:moveTo>
                  <a:cubicBezTo>
                    <a:pt x="0" y="17066"/>
                    <a:pt x="0" y="12912"/>
                    <a:pt x="0" y="8758"/>
                  </a:cubicBezTo>
                  <a:cubicBezTo>
                    <a:pt x="0" y="4605"/>
                    <a:pt x="0" y="451"/>
                    <a:pt x="3600" y="35"/>
                  </a:cubicBezTo>
                  <a:cubicBezTo>
                    <a:pt x="7200" y="-380"/>
                    <a:pt x="14400" y="2943"/>
                    <a:pt x="21600" y="6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848104" y="6299905"/>
              <a:ext cx="120651" cy="151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5190"/>
                  </a:moveTo>
                  <a:cubicBezTo>
                    <a:pt x="0" y="6669"/>
                    <a:pt x="0" y="8149"/>
                    <a:pt x="189" y="10220"/>
                  </a:cubicBezTo>
                  <a:cubicBezTo>
                    <a:pt x="379" y="12291"/>
                    <a:pt x="758" y="14954"/>
                    <a:pt x="947" y="15102"/>
                  </a:cubicBezTo>
                  <a:cubicBezTo>
                    <a:pt x="1137" y="15250"/>
                    <a:pt x="1137" y="12883"/>
                    <a:pt x="1895" y="10072"/>
                  </a:cubicBezTo>
                  <a:cubicBezTo>
                    <a:pt x="2653" y="7261"/>
                    <a:pt x="4168" y="4006"/>
                    <a:pt x="5874" y="2083"/>
                  </a:cubicBezTo>
                  <a:cubicBezTo>
                    <a:pt x="7579" y="160"/>
                    <a:pt x="9474" y="-432"/>
                    <a:pt x="11747" y="308"/>
                  </a:cubicBezTo>
                  <a:cubicBezTo>
                    <a:pt x="14021" y="1047"/>
                    <a:pt x="16674" y="3119"/>
                    <a:pt x="18379" y="6817"/>
                  </a:cubicBezTo>
                  <a:cubicBezTo>
                    <a:pt x="20084" y="10516"/>
                    <a:pt x="20842" y="15842"/>
                    <a:pt x="2160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097080" y="6129056"/>
              <a:ext cx="125676" cy="332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15" fill="norm" stroke="1" extrusionOk="0">
                  <a:moveTo>
                    <a:pt x="21375" y="4760"/>
                  </a:moveTo>
                  <a:cubicBezTo>
                    <a:pt x="21375" y="4085"/>
                    <a:pt x="21375" y="3410"/>
                    <a:pt x="21015" y="2533"/>
                  </a:cubicBezTo>
                  <a:cubicBezTo>
                    <a:pt x="20655" y="1655"/>
                    <a:pt x="19935" y="575"/>
                    <a:pt x="18675" y="170"/>
                  </a:cubicBezTo>
                  <a:cubicBezTo>
                    <a:pt x="17415" y="-235"/>
                    <a:pt x="15615" y="35"/>
                    <a:pt x="12915" y="1520"/>
                  </a:cubicBezTo>
                  <a:cubicBezTo>
                    <a:pt x="10215" y="3005"/>
                    <a:pt x="6615" y="5705"/>
                    <a:pt x="4275" y="8742"/>
                  </a:cubicBezTo>
                  <a:cubicBezTo>
                    <a:pt x="1935" y="11780"/>
                    <a:pt x="855" y="15155"/>
                    <a:pt x="315" y="17180"/>
                  </a:cubicBezTo>
                  <a:cubicBezTo>
                    <a:pt x="-225" y="19205"/>
                    <a:pt x="-225" y="19880"/>
                    <a:pt x="1575" y="20420"/>
                  </a:cubicBezTo>
                  <a:cubicBezTo>
                    <a:pt x="3375" y="20960"/>
                    <a:pt x="6975" y="21365"/>
                    <a:pt x="9675" y="21162"/>
                  </a:cubicBezTo>
                  <a:cubicBezTo>
                    <a:pt x="12375" y="20960"/>
                    <a:pt x="14175" y="20150"/>
                    <a:pt x="15975" y="19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2260854" y="6237027"/>
              <a:ext cx="130670" cy="22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243" fill="norm" stroke="1" extrusionOk="0">
                  <a:moveTo>
                    <a:pt x="0" y="7183"/>
                  </a:moveTo>
                  <a:cubicBezTo>
                    <a:pt x="343" y="9628"/>
                    <a:pt x="686" y="12073"/>
                    <a:pt x="857" y="14213"/>
                  </a:cubicBezTo>
                  <a:cubicBezTo>
                    <a:pt x="1029" y="16352"/>
                    <a:pt x="1029" y="18186"/>
                    <a:pt x="857" y="18594"/>
                  </a:cubicBezTo>
                  <a:cubicBezTo>
                    <a:pt x="686" y="19001"/>
                    <a:pt x="343" y="17983"/>
                    <a:pt x="686" y="15334"/>
                  </a:cubicBezTo>
                  <a:cubicBezTo>
                    <a:pt x="1029" y="12685"/>
                    <a:pt x="2057" y="8405"/>
                    <a:pt x="3600" y="5451"/>
                  </a:cubicBezTo>
                  <a:cubicBezTo>
                    <a:pt x="5143" y="2496"/>
                    <a:pt x="7200" y="866"/>
                    <a:pt x="9086" y="254"/>
                  </a:cubicBezTo>
                  <a:cubicBezTo>
                    <a:pt x="10971" y="-357"/>
                    <a:pt x="12686" y="51"/>
                    <a:pt x="15086" y="2394"/>
                  </a:cubicBezTo>
                  <a:cubicBezTo>
                    <a:pt x="17486" y="4737"/>
                    <a:pt x="20571" y="9017"/>
                    <a:pt x="21086" y="12481"/>
                  </a:cubicBezTo>
                  <a:cubicBezTo>
                    <a:pt x="21600" y="15945"/>
                    <a:pt x="19543" y="18594"/>
                    <a:pt x="17486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2457704" y="6521185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078373" y="4401986"/>
              <a:ext cx="180182" cy="116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508" fill="norm" stroke="1" extrusionOk="0">
                  <a:moveTo>
                    <a:pt x="21380" y="203"/>
                  </a:moveTo>
                  <a:cubicBezTo>
                    <a:pt x="20375" y="86"/>
                    <a:pt x="19371" y="-31"/>
                    <a:pt x="18617" y="8"/>
                  </a:cubicBezTo>
                  <a:cubicBezTo>
                    <a:pt x="17864" y="47"/>
                    <a:pt x="17361" y="242"/>
                    <a:pt x="17110" y="809"/>
                  </a:cubicBezTo>
                  <a:cubicBezTo>
                    <a:pt x="16859" y="1375"/>
                    <a:pt x="16859" y="2313"/>
                    <a:pt x="16106" y="3562"/>
                  </a:cubicBezTo>
                  <a:cubicBezTo>
                    <a:pt x="15352" y="4812"/>
                    <a:pt x="13845" y="6375"/>
                    <a:pt x="12464" y="7840"/>
                  </a:cubicBezTo>
                  <a:cubicBezTo>
                    <a:pt x="11082" y="9304"/>
                    <a:pt x="9827" y="10671"/>
                    <a:pt x="8571" y="12077"/>
                  </a:cubicBezTo>
                  <a:cubicBezTo>
                    <a:pt x="7315" y="13484"/>
                    <a:pt x="6059" y="14929"/>
                    <a:pt x="4678" y="16257"/>
                  </a:cubicBezTo>
                  <a:cubicBezTo>
                    <a:pt x="3296" y="17585"/>
                    <a:pt x="1789" y="18796"/>
                    <a:pt x="1036" y="19518"/>
                  </a:cubicBezTo>
                  <a:cubicBezTo>
                    <a:pt x="282" y="20241"/>
                    <a:pt x="282" y="20475"/>
                    <a:pt x="157" y="20768"/>
                  </a:cubicBezTo>
                  <a:cubicBezTo>
                    <a:pt x="31" y="21061"/>
                    <a:pt x="-220" y="21413"/>
                    <a:pt x="408" y="21491"/>
                  </a:cubicBezTo>
                  <a:cubicBezTo>
                    <a:pt x="1036" y="21569"/>
                    <a:pt x="2543" y="21374"/>
                    <a:pt x="405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9036254" y="4487965"/>
              <a:ext cx="1970668" cy="114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43" fill="norm" stroke="1" extrusionOk="0">
                  <a:moveTo>
                    <a:pt x="3268" y="261"/>
                  </a:moveTo>
                  <a:cubicBezTo>
                    <a:pt x="3986" y="142"/>
                    <a:pt x="4705" y="23"/>
                    <a:pt x="5470" y="3"/>
                  </a:cubicBezTo>
                  <a:cubicBezTo>
                    <a:pt x="6235" y="-17"/>
                    <a:pt x="7046" y="63"/>
                    <a:pt x="7845" y="182"/>
                  </a:cubicBezTo>
                  <a:cubicBezTo>
                    <a:pt x="8645" y="301"/>
                    <a:pt x="9433" y="460"/>
                    <a:pt x="10256" y="540"/>
                  </a:cubicBezTo>
                  <a:cubicBezTo>
                    <a:pt x="11078" y="619"/>
                    <a:pt x="11936" y="619"/>
                    <a:pt x="12793" y="639"/>
                  </a:cubicBezTo>
                  <a:cubicBezTo>
                    <a:pt x="13651" y="659"/>
                    <a:pt x="14508" y="699"/>
                    <a:pt x="15285" y="818"/>
                  </a:cubicBezTo>
                  <a:cubicBezTo>
                    <a:pt x="16061" y="938"/>
                    <a:pt x="16756" y="1137"/>
                    <a:pt x="17440" y="1316"/>
                  </a:cubicBezTo>
                  <a:cubicBezTo>
                    <a:pt x="18124" y="1495"/>
                    <a:pt x="18796" y="1654"/>
                    <a:pt x="19387" y="1773"/>
                  </a:cubicBezTo>
                  <a:cubicBezTo>
                    <a:pt x="19978" y="1892"/>
                    <a:pt x="20488" y="1972"/>
                    <a:pt x="20824" y="2012"/>
                  </a:cubicBezTo>
                  <a:cubicBezTo>
                    <a:pt x="21160" y="2052"/>
                    <a:pt x="21322" y="2052"/>
                    <a:pt x="21426" y="2231"/>
                  </a:cubicBezTo>
                  <a:cubicBezTo>
                    <a:pt x="21531" y="2410"/>
                    <a:pt x="21577" y="2768"/>
                    <a:pt x="21577" y="3464"/>
                  </a:cubicBezTo>
                  <a:cubicBezTo>
                    <a:pt x="21577" y="4160"/>
                    <a:pt x="21531" y="5194"/>
                    <a:pt x="21438" y="6407"/>
                  </a:cubicBezTo>
                  <a:cubicBezTo>
                    <a:pt x="21345" y="7621"/>
                    <a:pt x="21206" y="9013"/>
                    <a:pt x="21056" y="10385"/>
                  </a:cubicBezTo>
                  <a:cubicBezTo>
                    <a:pt x="20905" y="11758"/>
                    <a:pt x="20743" y="13110"/>
                    <a:pt x="20569" y="14363"/>
                  </a:cubicBezTo>
                  <a:cubicBezTo>
                    <a:pt x="20395" y="15616"/>
                    <a:pt x="20210" y="16770"/>
                    <a:pt x="20047" y="17764"/>
                  </a:cubicBezTo>
                  <a:cubicBezTo>
                    <a:pt x="19885" y="18759"/>
                    <a:pt x="19746" y="19594"/>
                    <a:pt x="19665" y="20111"/>
                  </a:cubicBezTo>
                  <a:cubicBezTo>
                    <a:pt x="19584" y="20628"/>
                    <a:pt x="19561" y="20827"/>
                    <a:pt x="19538" y="21026"/>
                  </a:cubicBezTo>
                  <a:cubicBezTo>
                    <a:pt x="19514" y="21225"/>
                    <a:pt x="19491" y="21424"/>
                    <a:pt x="19422" y="21503"/>
                  </a:cubicBezTo>
                  <a:cubicBezTo>
                    <a:pt x="19352" y="21583"/>
                    <a:pt x="19236" y="21543"/>
                    <a:pt x="18842" y="21384"/>
                  </a:cubicBezTo>
                  <a:cubicBezTo>
                    <a:pt x="18448" y="21225"/>
                    <a:pt x="17776" y="20947"/>
                    <a:pt x="17069" y="20748"/>
                  </a:cubicBezTo>
                  <a:cubicBezTo>
                    <a:pt x="16362" y="20549"/>
                    <a:pt x="15621" y="20429"/>
                    <a:pt x="14810" y="20310"/>
                  </a:cubicBezTo>
                  <a:cubicBezTo>
                    <a:pt x="13998" y="20191"/>
                    <a:pt x="13118" y="20071"/>
                    <a:pt x="12225" y="19972"/>
                  </a:cubicBezTo>
                  <a:cubicBezTo>
                    <a:pt x="11333" y="19873"/>
                    <a:pt x="10429" y="19793"/>
                    <a:pt x="9560" y="19733"/>
                  </a:cubicBezTo>
                  <a:cubicBezTo>
                    <a:pt x="8691" y="19674"/>
                    <a:pt x="7857" y="19634"/>
                    <a:pt x="7022" y="19554"/>
                  </a:cubicBezTo>
                  <a:cubicBezTo>
                    <a:pt x="6188" y="19475"/>
                    <a:pt x="5354" y="19355"/>
                    <a:pt x="4496" y="19137"/>
                  </a:cubicBezTo>
                  <a:cubicBezTo>
                    <a:pt x="3639" y="18918"/>
                    <a:pt x="2758" y="18600"/>
                    <a:pt x="2051" y="18381"/>
                  </a:cubicBezTo>
                  <a:cubicBezTo>
                    <a:pt x="1344" y="18162"/>
                    <a:pt x="811" y="18043"/>
                    <a:pt x="487" y="17983"/>
                  </a:cubicBezTo>
                  <a:cubicBezTo>
                    <a:pt x="162" y="17923"/>
                    <a:pt x="47" y="17923"/>
                    <a:pt x="12" y="18003"/>
                  </a:cubicBezTo>
                  <a:cubicBezTo>
                    <a:pt x="-23" y="18082"/>
                    <a:pt x="23" y="18242"/>
                    <a:pt x="70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2773088" y="6184635"/>
              <a:ext cx="40217" cy="30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21600" y="0"/>
                  </a:moveTo>
                  <a:cubicBezTo>
                    <a:pt x="19326" y="4650"/>
                    <a:pt x="17053" y="9300"/>
                    <a:pt x="14211" y="12375"/>
                  </a:cubicBezTo>
                  <a:cubicBezTo>
                    <a:pt x="11368" y="15450"/>
                    <a:pt x="7958" y="16950"/>
                    <a:pt x="5116" y="18375"/>
                  </a:cubicBezTo>
                  <a:cubicBezTo>
                    <a:pt x="2274" y="19800"/>
                    <a:pt x="0" y="21150"/>
                    <a:pt x="0" y="21375"/>
                  </a:cubicBezTo>
                  <a:cubicBezTo>
                    <a:pt x="0" y="21600"/>
                    <a:pt x="2274" y="20700"/>
                    <a:pt x="5116" y="19725"/>
                  </a:cubicBezTo>
                  <a:cubicBezTo>
                    <a:pt x="7958" y="18750"/>
                    <a:pt x="11368" y="17700"/>
                    <a:pt x="14779" y="16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2820140" y="6133835"/>
              <a:ext cx="30431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307" y="21600"/>
                  </a:moveTo>
                  <a:cubicBezTo>
                    <a:pt x="562" y="21600"/>
                    <a:pt x="-183" y="21600"/>
                    <a:pt x="40" y="20700"/>
                  </a:cubicBezTo>
                  <a:cubicBezTo>
                    <a:pt x="264" y="19800"/>
                    <a:pt x="1456" y="18000"/>
                    <a:pt x="4435" y="14700"/>
                  </a:cubicBezTo>
                  <a:cubicBezTo>
                    <a:pt x="7414" y="11400"/>
                    <a:pt x="12181" y="6600"/>
                    <a:pt x="15309" y="3900"/>
                  </a:cubicBezTo>
                  <a:cubicBezTo>
                    <a:pt x="18438" y="1200"/>
                    <a:pt x="19927" y="60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2800604" y="6340708"/>
              <a:ext cx="1333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29" y="12302"/>
                    <a:pt x="6857" y="4448"/>
                    <a:pt x="10457" y="1502"/>
                  </a:cubicBezTo>
                  <a:cubicBezTo>
                    <a:pt x="14057" y="-1443"/>
                    <a:pt x="178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2940304" y="6425935"/>
              <a:ext cx="133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982"/>
                    <a:pt x="6857" y="1964"/>
                    <a:pt x="10286" y="4745"/>
                  </a:cubicBezTo>
                  <a:cubicBezTo>
                    <a:pt x="13714" y="7527"/>
                    <a:pt x="17143" y="12109"/>
                    <a:pt x="19029" y="15218"/>
                  </a:cubicBezTo>
                  <a:cubicBezTo>
                    <a:pt x="20914" y="18327"/>
                    <a:pt x="21257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2974171" y="6394185"/>
              <a:ext cx="105834" cy="180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21600" y="0"/>
                  </a:moveTo>
                  <a:cubicBezTo>
                    <a:pt x="16416" y="4521"/>
                    <a:pt x="11232" y="9042"/>
                    <a:pt x="7776" y="11930"/>
                  </a:cubicBezTo>
                  <a:cubicBezTo>
                    <a:pt x="4320" y="14819"/>
                    <a:pt x="2592" y="16074"/>
                    <a:pt x="1512" y="17456"/>
                  </a:cubicBezTo>
                  <a:cubicBezTo>
                    <a:pt x="432" y="18837"/>
                    <a:pt x="0" y="20344"/>
                    <a:pt x="0" y="20972"/>
                  </a:cubicBezTo>
                  <a:cubicBezTo>
                    <a:pt x="0" y="21600"/>
                    <a:pt x="432" y="21349"/>
                    <a:pt x="864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3259164" y="6215066"/>
              <a:ext cx="131992" cy="213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0752" fill="norm" stroke="1" extrusionOk="0">
                  <a:moveTo>
                    <a:pt x="20722" y="3214"/>
                  </a:moveTo>
                  <a:cubicBezTo>
                    <a:pt x="19060" y="1980"/>
                    <a:pt x="17399" y="746"/>
                    <a:pt x="15737" y="231"/>
                  </a:cubicBezTo>
                  <a:cubicBezTo>
                    <a:pt x="14076" y="-283"/>
                    <a:pt x="12414" y="-77"/>
                    <a:pt x="9424" y="2288"/>
                  </a:cubicBezTo>
                  <a:cubicBezTo>
                    <a:pt x="6433" y="4654"/>
                    <a:pt x="2113" y="9180"/>
                    <a:pt x="617" y="12883"/>
                  </a:cubicBezTo>
                  <a:cubicBezTo>
                    <a:pt x="-878" y="16586"/>
                    <a:pt x="451" y="19466"/>
                    <a:pt x="3442" y="20391"/>
                  </a:cubicBezTo>
                  <a:cubicBezTo>
                    <a:pt x="6433" y="21317"/>
                    <a:pt x="11085" y="20288"/>
                    <a:pt x="15737" y="19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3403310" y="6248135"/>
              <a:ext cx="178345" cy="19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65" fill="norm" stroke="1" extrusionOk="0">
                  <a:moveTo>
                    <a:pt x="21411" y="0"/>
                  </a:moveTo>
                  <a:cubicBezTo>
                    <a:pt x="18107" y="5002"/>
                    <a:pt x="14804" y="10004"/>
                    <a:pt x="12009" y="13528"/>
                  </a:cubicBezTo>
                  <a:cubicBezTo>
                    <a:pt x="9213" y="17053"/>
                    <a:pt x="6926" y="19099"/>
                    <a:pt x="5147" y="20236"/>
                  </a:cubicBezTo>
                  <a:cubicBezTo>
                    <a:pt x="3369" y="21373"/>
                    <a:pt x="2098" y="21600"/>
                    <a:pt x="1209" y="21145"/>
                  </a:cubicBezTo>
                  <a:cubicBezTo>
                    <a:pt x="319" y="20691"/>
                    <a:pt x="-189" y="19554"/>
                    <a:pt x="65" y="17507"/>
                  </a:cubicBezTo>
                  <a:cubicBezTo>
                    <a:pt x="319" y="15461"/>
                    <a:pt x="1336" y="12505"/>
                    <a:pt x="2479" y="10914"/>
                  </a:cubicBezTo>
                  <a:cubicBezTo>
                    <a:pt x="3623" y="9322"/>
                    <a:pt x="4893" y="9095"/>
                    <a:pt x="6545" y="9891"/>
                  </a:cubicBezTo>
                  <a:cubicBezTo>
                    <a:pt x="8197" y="10686"/>
                    <a:pt x="10230" y="12505"/>
                    <a:pt x="11627" y="13983"/>
                  </a:cubicBezTo>
                  <a:cubicBezTo>
                    <a:pt x="13025" y="15461"/>
                    <a:pt x="13787" y="16598"/>
                    <a:pt x="14804" y="17280"/>
                  </a:cubicBezTo>
                  <a:cubicBezTo>
                    <a:pt x="15820" y="17962"/>
                    <a:pt x="17091" y="18189"/>
                    <a:pt x="18362" y="1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3632454" y="6229085"/>
              <a:ext cx="91846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600" fill="norm" stroke="1" extrusionOk="0">
                  <a:moveTo>
                    <a:pt x="2880" y="0"/>
                  </a:moveTo>
                  <a:cubicBezTo>
                    <a:pt x="5280" y="0"/>
                    <a:pt x="7680" y="0"/>
                    <a:pt x="11280" y="2300"/>
                  </a:cubicBezTo>
                  <a:cubicBezTo>
                    <a:pt x="14880" y="4600"/>
                    <a:pt x="19680" y="9200"/>
                    <a:pt x="20640" y="12600"/>
                  </a:cubicBezTo>
                  <a:cubicBezTo>
                    <a:pt x="21600" y="16000"/>
                    <a:pt x="18720" y="18200"/>
                    <a:pt x="15600" y="19600"/>
                  </a:cubicBezTo>
                  <a:cubicBezTo>
                    <a:pt x="12480" y="21000"/>
                    <a:pt x="9120" y="21600"/>
                    <a:pt x="6480" y="21600"/>
                  </a:cubicBezTo>
                  <a:cubicBezTo>
                    <a:pt x="3840" y="21600"/>
                    <a:pt x="1920" y="21000"/>
                    <a:pt x="0" y="20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3689604" y="6114785"/>
              <a:ext cx="128662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4050" y="0"/>
                  </a:moveTo>
                  <a:cubicBezTo>
                    <a:pt x="8100" y="1014"/>
                    <a:pt x="12150" y="2028"/>
                    <a:pt x="15525" y="4056"/>
                  </a:cubicBezTo>
                  <a:cubicBezTo>
                    <a:pt x="18900" y="6085"/>
                    <a:pt x="21600" y="9127"/>
                    <a:pt x="20081" y="12017"/>
                  </a:cubicBezTo>
                  <a:cubicBezTo>
                    <a:pt x="18563" y="14907"/>
                    <a:pt x="12825" y="17645"/>
                    <a:pt x="8775" y="19217"/>
                  </a:cubicBezTo>
                  <a:cubicBezTo>
                    <a:pt x="4725" y="20789"/>
                    <a:pt x="2362" y="211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3992570" y="6267185"/>
              <a:ext cx="227260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1073" y="21600"/>
                  </a:moveTo>
                  <a:cubicBezTo>
                    <a:pt x="473" y="18514"/>
                    <a:pt x="-127" y="15429"/>
                    <a:pt x="23" y="13886"/>
                  </a:cubicBezTo>
                  <a:cubicBezTo>
                    <a:pt x="173" y="12343"/>
                    <a:pt x="1073" y="12343"/>
                    <a:pt x="3173" y="10286"/>
                  </a:cubicBezTo>
                  <a:cubicBezTo>
                    <a:pt x="5273" y="8229"/>
                    <a:pt x="8573" y="4114"/>
                    <a:pt x="11823" y="2057"/>
                  </a:cubicBezTo>
                  <a:cubicBezTo>
                    <a:pt x="15073" y="0"/>
                    <a:pt x="18273" y="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3943604" y="6327510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6" y="18720"/>
                    <a:pt x="6632" y="15840"/>
                    <a:pt x="9947" y="12960"/>
                  </a:cubicBezTo>
                  <a:cubicBezTo>
                    <a:pt x="13263" y="10080"/>
                    <a:pt x="16579" y="7200"/>
                    <a:pt x="18521" y="5040"/>
                  </a:cubicBezTo>
                  <a:cubicBezTo>
                    <a:pt x="20463" y="2880"/>
                    <a:pt x="2103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4149979" y="6208025"/>
              <a:ext cx="113375" cy="17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53" fill="norm" stroke="1" extrusionOk="0">
                  <a:moveTo>
                    <a:pt x="11295" y="653"/>
                  </a:moveTo>
                  <a:cubicBezTo>
                    <a:pt x="9908" y="253"/>
                    <a:pt x="8521" y="-147"/>
                    <a:pt x="8521" y="53"/>
                  </a:cubicBezTo>
                  <a:cubicBezTo>
                    <a:pt x="8521" y="253"/>
                    <a:pt x="9908" y="1053"/>
                    <a:pt x="12187" y="2186"/>
                  </a:cubicBezTo>
                  <a:cubicBezTo>
                    <a:pt x="14466" y="3320"/>
                    <a:pt x="17637" y="4786"/>
                    <a:pt x="19420" y="5920"/>
                  </a:cubicBezTo>
                  <a:cubicBezTo>
                    <a:pt x="21204" y="7053"/>
                    <a:pt x="21600" y="7853"/>
                    <a:pt x="20906" y="8986"/>
                  </a:cubicBezTo>
                  <a:cubicBezTo>
                    <a:pt x="20213" y="10120"/>
                    <a:pt x="18429" y="11586"/>
                    <a:pt x="15556" y="13120"/>
                  </a:cubicBezTo>
                  <a:cubicBezTo>
                    <a:pt x="12683" y="14653"/>
                    <a:pt x="8719" y="16253"/>
                    <a:pt x="5945" y="17653"/>
                  </a:cubicBezTo>
                  <a:cubicBezTo>
                    <a:pt x="3171" y="19053"/>
                    <a:pt x="1585" y="20253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4442358" y="6096208"/>
              <a:ext cx="148947" cy="2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90" fill="norm" stroke="1" extrusionOk="0">
                  <a:moveTo>
                    <a:pt x="21560" y="653"/>
                  </a:moveTo>
                  <a:cubicBezTo>
                    <a:pt x="18649" y="348"/>
                    <a:pt x="15739" y="42"/>
                    <a:pt x="13517" y="4"/>
                  </a:cubicBezTo>
                  <a:cubicBezTo>
                    <a:pt x="11296" y="-34"/>
                    <a:pt x="9764" y="195"/>
                    <a:pt x="8462" y="882"/>
                  </a:cubicBezTo>
                  <a:cubicBezTo>
                    <a:pt x="7160" y="1569"/>
                    <a:pt x="6088" y="2714"/>
                    <a:pt x="5245" y="4469"/>
                  </a:cubicBezTo>
                  <a:cubicBezTo>
                    <a:pt x="4403" y="6225"/>
                    <a:pt x="3790" y="8591"/>
                    <a:pt x="2947" y="11148"/>
                  </a:cubicBezTo>
                  <a:cubicBezTo>
                    <a:pt x="2105" y="13705"/>
                    <a:pt x="1032" y="16452"/>
                    <a:pt x="496" y="18055"/>
                  </a:cubicBezTo>
                  <a:cubicBezTo>
                    <a:pt x="-40" y="19658"/>
                    <a:pt x="-40" y="20116"/>
                    <a:pt x="37" y="20536"/>
                  </a:cubicBezTo>
                  <a:cubicBezTo>
                    <a:pt x="113" y="20955"/>
                    <a:pt x="266" y="21337"/>
                    <a:pt x="1492" y="21452"/>
                  </a:cubicBezTo>
                  <a:cubicBezTo>
                    <a:pt x="2717" y="21566"/>
                    <a:pt x="5015" y="21413"/>
                    <a:pt x="7773" y="21146"/>
                  </a:cubicBezTo>
                  <a:cubicBezTo>
                    <a:pt x="10530" y="20879"/>
                    <a:pt x="13747" y="20497"/>
                    <a:pt x="16964" y="20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4467479" y="6260835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4645287" y="6102534"/>
              <a:ext cx="159966" cy="289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33" fill="norm" stroke="1" extrusionOk="0">
                  <a:moveTo>
                    <a:pt x="20329" y="2568"/>
                  </a:moveTo>
                  <a:cubicBezTo>
                    <a:pt x="20893" y="1859"/>
                    <a:pt x="21458" y="1149"/>
                    <a:pt x="21317" y="716"/>
                  </a:cubicBezTo>
                  <a:cubicBezTo>
                    <a:pt x="21176" y="282"/>
                    <a:pt x="20329" y="125"/>
                    <a:pt x="18564" y="46"/>
                  </a:cubicBezTo>
                  <a:cubicBezTo>
                    <a:pt x="16799" y="-33"/>
                    <a:pt x="14117" y="-33"/>
                    <a:pt x="11999" y="243"/>
                  </a:cubicBezTo>
                  <a:cubicBezTo>
                    <a:pt x="9882" y="519"/>
                    <a:pt x="8329" y="1071"/>
                    <a:pt x="7411" y="2293"/>
                  </a:cubicBezTo>
                  <a:cubicBezTo>
                    <a:pt x="6493" y="3514"/>
                    <a:pt x="6211" y="5406"/>
                    <a:pt x="5646" y="7732"/>
                  </a:cubicBezTo>
                  <a:cubicBezTo>
                    <a:pt x="5082" y="10058"/>
                    <a:pt x="4234" y="12817"/>
                    <a:pt x="3317" y="14866"/>
                  </a:cubicBezTo>
                  <a:cubicBezTo>
                    <a:pt x="2399" y="16916"/>
                    <a:pt x="1411" y="18256"/>
                    <a:pt x="776" y="19163"/>
                  </a:cubicBezTo>
                  <a:cubicBezTo>
                    <a:pt x="140" y="20069"/>
                    <a:pt x="-142" y="20542"/>
                    <a:pt x="70" y="20897"/>
                  </a:cubicBezTo>
                  <a:cubicBezTo>
                    <a:pt x="282" y="21252"/>
                    <a:pt x="987" y="21488"/>
                    <a:pt x="3176" y="21528"/>
                  </a:cubicBezTo>
                  <a:cubicBezTo>
                    <a:pt x="5364" y="21567"/>
                    <a:pt x="9034" y="21409"/>
                    <a:pt x="12705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4870266" y="6172163"/>
              <a:ext cx="119939" cy="224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419" fill="norm" stroke="1" extrusionOk="0">
                  <a:moveTo>
                    <a:pt x="18747" y="2098"/>
                  </a:moveTo>
                  <a:cubicBezTo>
                    <a:pt x="18930" y="1492"/>
                    <a:pt x="19113" y="886"/>
                    <a:pt x="18747" y="483"/>
                  </a:cubicBezTo>
                  <a:cubicBezTo>
                    <a:pt x="18381" y="79"/>
                    <a:pt x="17466" y="-123"/>
                    <a:pt x="14903" y="79"/>
                  </a:cubicBezTo>
                  <a:cubicBezTo>
                    <a:pt x="12341" y="281"/>
                    <a:pt x="8130" y="886"/>
                    <a:pt x="5293" y="1643"/>
                  </a:cubicBezTo>
                  <a:cubicBezTo>
                    <a:pt x="2456" y="2400"/>
                    <a:pt x="991" y="3309"/>
                    <a:pt x="351" y="4066"/>
                  </a:cubicBezTo>
                  <a:cubicBezTo>
                    <a:pt x="-290" y="4823"/>
                    <a:pt x="-107" y="5428"/>
                    <a:pt x="1357" y="6286"/>
                  </a:cubicBezTo>
                  <a:cubicBezTo>
                    <a:pt x="2822" y="7144"/>
                    <a:pt x="5568" y="8255"/>
                    <a:pt x="8863" y="9567"/>
                  </a:cubicBezTo>
                  <a:cubicBezTo>
                    <a:pt x="12157" y="10879"/>
                    <a:pt x="16002" y="12393"/>
                    <a:pt x="18290" y="13756"/>
                  </a:cubicBezTo>
                  <a:cubicBezTo>
                    <a:pt x="20578" y="15118"/>
                    <a:pt x="21310" y="16329"/>
                    <a:pt x="20303" y="17440"/>
                  </a:cubicBezTo>
                  <a:cubicBezTo>
                    <a:pt x="19296" y="18550"/>
                    <a:pt x="16551" y="19559"/>
                    <a:pt x="14171" y="20215"/>
                  </a:cubicBezTo>
                  <a:cubicBezTo>
                    <a:pt x="11791" y="20871"/>
                    <a:pt x="9778" y="21174"/>
                    <a:pt x="8222" y="21326"/>
                  </a:cubicBezTo>
                  <a:cubicBezTo>
                    <a:pt x="6666" y="21477"/>
                    <a:pt x="5568" y="21477"/>
                    <a:pt x="5385" y="21073"/>
                  </a:cubicBezTo>
                  <a:cubicBezTo>
                    <a:pt x="5202" y="20670"/>
                    <a:pt x="5934" y="19862"/>
                    <a:pt x="6666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5054854" y="6113067"/>
              <a:ext cx="120062" cy="32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30" fill="norm" stroke="1" extrusionOk="0">
                  <a:moveTo>
                    <a:pt x="2274" y="1988"/>
                  </a:moveTo>
                  <a:cubicBezTo>
                    <a:pt x="5305" y="1433"/>
                    <a:pt x="8337" y="877"/>
                    <a:pt x="10800" y="530"/>
                  </a:cubicBezTo>
                  <a:cubicBezTo>
                    <a:pt x="13263" y="182"/>
                    <a:pt x="15158" y="43"/>
                    <a:pt x="16579" y="9"/>
                  </a:cubicBezTo>
                  <a:cubicBezTo>
                    <a:pt x="18000" y="-26"/>
                    <a:pt x="18947" y="43"/>
                    <a:pt x="19516" y="252"/>
                  </a:cubicBezTo>
                  <a:cubicBezTo>
                    <a:pt x="20084" y="460"/>
                    <a:pt x="20274" y="807"/>
                    <a:pt x="20179" y="2197"/>
                  </a:cubicBezTo>
                  <a:cubicBezTo>
                    <a:pt x="20084" y="3586"/>
                    <a:pt x="19705" y="6016"/>
                    <a:pt x="19516" y="8621"/>
                  </a:cubicBezTo>
                  <a:cubicBezTo>
                    <a:pt x="19326" y="11225"/>
                    <a:pt x="19326" y="14004"/>
                    <a:pt x="19705" y="16018"/>
                  </a:cubicBezTo>
                  <a:cubicBezTo>
                    <a:pt x="20084" y="18032"/>
                    <a:pt x="20842" y="19282"/>
                    <a:pt x="21221" y="20081"/>
                  </a:cubicBezTo>
                  <a:cubicBezTo>
                    <a:pt x="21600" y="20879"/>
                    <a:pt x="21600" y="21227"/>
                    <a:pt x="21126" y="21400"/>
                  </a:cubicBezTo>
                  <a:cubicBezTo>
                    <a:pt x="20653" y="21574"/>
                    <a:pt x="19705" y="21574"/>
                    <a:pt x="17526" y="21400"/>
                  </a:cubicBezTo>
                  <a:cubicBezTo>
                    <a:pt x="15347" y="21227"/>
                    <a:pt x="11937" y="20879"/>
                    <a:pt x="8811" y="20845"/>
                  </a:cubicBezTo>
                  <a:cubicBezTo>
                    <a:pt x="5684" y="20810"/>
                    <a:pt x="2842" y="21088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4192945" y="6862114"/>
              <a:ext cx="101905" cy="179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56" fill="norm" stroke="1" extrusionOk="0">
                  <a:moveTo>
                    <a:pt x="1631" y="5161"/>
                  </a:moveTo>
                  <a:cubicBezTo>
                    <a:pt x="1852" y="8951"/>
                    <a:pt x="2072" y="12740"/>
                    <a:pt x="2072" y="14951"/>
                  </a:cubicBezTo>
                  <a:cubicBezTo>
                    <a:pt x="2072" y="17161"/>
                    <a:pt x="1852" y="17793"/>
                    <a:pt x="1521" y="18677"/>
                  </a:cubicBezTo>
                  <a:cubicBezTo>
                    <a:pt x="1190" y="19561"/>
                    <a:pt x="750" y="20698"/>
                    <a:pt x="419" y="20888"/>
                  </a:cubicBezTo>
                  <a:cubicBezTo>
                    <a:pt x="88" y="21077"/>
                    <a:pt x="-132" y="20319"/>
                    <a:pt x="88" y="17919"/>
                  </a:cubicBezTo>
                  <a:cubicBezTo>
                    <a:pt x="309" y="15519"/>
                    <a:pt x="970" y="11477"/>
                    <a:pt x="2403" y="8319"/>
                  </a:cubicBezTo>
                  <a:cubicBezTo>
                    <a:pt x="3835" y="5161"/>
                    <a:pt x="6039" y="2888"/>
                    <a:pt x="8244" y="1561"/>
                  </a:cubicBezTo>
                  <a:cubicBezTo>
                    <a:pt x="10448" y="235"/>
                    <a:pt x="12652" y="-144"/>
                    <a:pt x="14635" y="45"/>
                  </a:cubicBezTo>
                  <a:cubicBezTo>
                    <a:pt x="16619" y="235"/>
                    <a:pt x="18382" y="993"/>
                    <a:pt x="19595" y="2951"/>
                  </a:cubicBezTo>
                  <a:cubicBezTo>
                    <a:pt x="20807" y="4909"/>
                    <a:pt x="21468" y="8067"/>
                    <a:pt x="21137" y="11351"/>
                  </a:cubicBezTo>
                  <a:cubicBezTo>
                    <a:pt x="20807" y="14635"/>
                    <a:pt x="19484" y="18045"/>
                    <a:pt x="18162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378579" y="7000610"/>
              <a:ext cx="3176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4446048" y="6821839"/>
              <a:ext cx="183019" cy="246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41" fill="norm" stroke="1" extrusionOk="0">
                  <a:moveTo>
                    <a:pt x="21135" y="3393"/>
                  </a:moveTo>
                  <a:cubicBezTo>
                    <a:pt x="21259" y="2749"/>
                    <a:pt x="21383" y="2106"/>
                    <a:pt x="21445" y="1554"/>
                  </a:cubicBezTo>
                  <a:cubicBezTo>
                    <a:pt x="21507" y="1003"/>
                    <a:pt x="21507" y="543"/>
                    <a:pt x="20514" y="268"/>
                  </a:cubicBezTo>
                  <a:cubicBezTo>
                    <a:pt x="19521" y="-8"/>
                    <a:pt x="17535" y="-100"/>
                    <a:pt x="15176" y="130"/>
                  </a:cubicBezTo>
                  <a:cubicBezTo>
                    <a:pt x="12817" y="360"/>
                    <a:pt x="10086" y="911"/>
                    <a:pt x="8224" y="1922"/>
                  </a:cubicBezTo>
                  <a:cubicBezTo>
                    <a:pt x="6362" y="2933"/>
                    <a:pt x="5369" y="4404"/>
                    <a:pt x="4500" y="6334"/>
                  </a:cubicBezTo>
                  <a:cubicBezTo>
                    <a:pt x="3631" y="8264"/>
                    <a:pt x="2886" y="10654"/>
                    <a:pt x="2141" y="12814"/>
                  </a:cubicBezTo>
                  <a:cubicBezTo>
                    <a:pt x="1397" y="14974"/>
                    <a:pt x="652" y="16904"/>
                    <a:pt x="279" y="18283"/>
                  </a:cubicBezTo>
                  <a:cubicBezTo>
                    <a:pt x="-93" y="19662"/>
                    <a:pt x="-93" y="20489"/>
                    <a:pt x="279" y="20949"/>
                  </a:cubicBezTo>
                  <a:cubicBezTo>
                    <a:pt x="652" y="21408"/>
                    <a:pt x="1397" y="21500"/>
                    <a:pt x="3569" y="21408"/>
                  </a:cubicBezTo>
                  <a:cubicBezTo>
                    <a:pt x="5741" y="21316"/>
                    <a:pt x="9341" y="21040"/>
                    <a:pt x="12941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4457954" y="6965685"/>
              <a:ext cx="120651" cy="2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" y="17600"/>
                    <a:pt x="379" y="13600"/>
                    <a:pt x="2463" y="10400"/>
                  </a:cubicBezTo>
                  <a:cubicBezTo>
                    <a:pt x="4547" y="7200"/>
                    <a:pt x="8526" y="4800"/>
                    <a:pt x="12032" y="3200"/>
                  </a:cubicBezTo>
                  <a:cubicBezTo>
                    <a:pt x="15537" y="1600"/>
                    <a:pt x="18568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4631736" y="6806954"/>
              <a:ext cx="210394" cy="30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65" fill="norm" stroke="1" extrusionOk="0">
                  <a:moveTo>
                    <a:pt x="21470" y="2203"/>
                  </a:moveTo>
                  <a:cubicBezTo>
                    <a:pt x="21038" y="1541"/>
                    <a:pt x="20606" y="880"/>
                    <a:pt x="19526" y="476"/>
                  </a:cubicBezTo>
                  <a:cubicBezTo>
                    <a:pt x="18446" y="72"/>
                    <a:pt x="16718" y="-75"/>
                    <a:pt x="14882" y="35"/>
                  </a:cubicBezTo>
                  <a:cubicBezTo>
                    <a:pt x="13046" y="145"/>
                    <a:pt x="11102" y="513"/>
                    <a:pt x="9536" y="1321"/>
                  </a:cubicBezTo>
                  <a:cubicBezTo>
                    <a:pt x="7970" y="2129"/>
                    <a:pt x="6782" y="3378"/>
                    <a:pt x="6242" y="4958"/>
                  </a:cubicBezTo>
                  <a:cubicBezTo>
                    <a:pt x="5702" y="6537"/>
                    <a:pt x="5810" y="8447"/>
                    <a:pt x="5432" y="10358"/>
                  </a:cubicBezTo>
                  <a:cubicBezTo>
                    <a:pt x="5054" y="12268"/>
                    <a:pt x="4190" y="14178"/>
                    <a:pt x="3218" y="15794"/>
                  </a:cubicBezTo>
                  <a:cubicBezTo>
                    <a:pt x="2246" y="17411"/>
                    <a:pt x="1166" y="18733"/>
                    <a:pt x="572" y="19615"/>
                  </a:cubicBezTo>
                  <a:cubicBezTo>
                    <a:pt x="-22" y="20496"/>
                    <a:pt x="-130" y="20937"/>
                    <a:pt x="140" y="21194"/>
                  </a:cubicBezTo>
                  <a:cubicBezTo>
                    <a:pt x="410" y="21452"/>
                    <a:pt x="1058" y="21525"/>
                    <a:pt x="2462" y="21415"/>
                  </a:cubicBezTo>
                  <a:cubicBezTo>
                    <a:pt x="3866" y="21305"/>
                    <a:pt x="6026" y="21011"/>
                    <a:pt x="8186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4816729" y="6937110"/>
              <a:ext cx="381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00"/>
                    <a:pt x="12000" y="9000"/>
                    <a:pt x="8400" y="12600"/>
                  </a:cubicBezTo>
                  <a:cubicBezTo>
                    <a:pt x="4800" y="16200"/>
                    <a:pt x="24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4823079" y="6908535"/>
              <a:ext cx="187326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63" y="14400"/>
                    <a:pt x="5125" y="7200"/>
                    <a:pt x="8725" y="3600"/>
                  </a:cubicBezTo>
                  <a:cubicBezTo>
                    <a:pt x="12325" y="0"/>
                    <a:pt x="169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4880229" y="7019660"/>
              <a:ext cx="69851" cy="3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4886579" y="7118085"/>
              <a:ext cx="76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680"/>
                    <a:pt x="9600" y="9360"/>
                    <a:pt x="13200" y="12960"/>
                  </a:cubicBezTo>
                  <a:cubicBezTo>
                    <a:pt x="16800" y="16560"/>
                    <a:pt x="19200" y="19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4902454" y="7127610"/>
              <a:ext cx="82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1440"/>
                    <a:pt x="14954" y="2880"/>
                    <a:pt x="11354" y="6480"/>
                  </a:cubicBezTo>
                  <a:cubicBezTo>
                    <a:pt x="7754" y="10080"/>
                    <a:pt x="3877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5075590" y="6952212"/>
              <a:ext cx="74515" cy="15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20" fill="norm" stroke="1" extrusionOk="0">
                  <a:moveTo>
                    <a:pt x="20833" y="104"/>
                  </a:moveTo>
                  <a:cubicBezTo>
                    <a:pt x="17874" y="-38"/>
                    <a:pt x="14915" y="-180"/>
                    <a:pt x="11808" y="744"/>
                  </a:cubicBezTo>
                  <a:cubicBezTo>
                    <a:pt x="8701" y="1667"/>
                    <a:pt x="5447" y="3657"/>
                    <a:pt x="3080" y="6286"/>
                  </a:cubicBezTo>
                  <a:cubicBezTo>
                    <a:pt x="712" y="8915"/>
                    <a:pt x="-767" y="12183"/>
                    <a:pt x="417" y="14812"/>
                  </a:cubicBezTo>
                  <a:cubicBezTo>
                    <a:pt x="1600" y="17441"/>
                    <a:pt x="5447" y="19431"/>
                    <a:pt x="9293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5128409" y="6991085"/>
              <a:ext cx="10742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20859" y="0"/>
                  </a:moveTo>
                  <a:cubicBezTo>
                    <a:pt x="16835" y="5143"/>
                    <a:pt x="12812" y="10286"/>
                    <a:pt x="10270" y="13500"/>
                  </a:cubicBezTo>
                  <a:cubicBezTo>
                    <a:pt x="7729" y="16714"/>
                    <a:pt x="6670" y="18000"/>
                    <a:pt x="5612" y="19029"/>
                  </a:cubicBezTo>
                  <a:cubicBezTo>
                    <a:pt x="4553" y="20057"/>
                    <a:pt x="3494" y="20829"/>
                    <a:pt x="2541" y="20829"/>
                  </a:cubicBezTo>
                  <a:cubicBezTo>
                    <a:pt x="1588" y="20829"/>
                    <a:pt x="741" y="20057"/>
                    <a:pt x="318" y="18900"/>
                  </a:cubicBezTo>
                  <a:cubicBezTo>
                    <a:pt x="-106" y="17743"/>
                    <a:pt x="-106" y="16200"/>
                    <a:pt x="318" y="14786"/>
                  </a:cubicBezTo>
                  <a:cubicBezTo>
                    <a:pt x="741" y="13371"/>
                    <a:pt x="1588" y="12086"/>
                    <a:pt x="3918" y="11957"/>
                  </a:cubicBezTo>
                  <a:cubicBezTo>
                    <a:pt x="6247" y="11829"/>
                    <a:pt x="10059" y="12857"/>
                    <a:pt x="13235" y="14657"/>
                  </a:cubicBezTo>
                  <a:cubicBezTo>
                    <a:pt x="16412" y="16457"/>
                    <a:pt x="18953" y="19029"/>
                    <a:pt x="214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5245354" y="6959335"/>
              <a:ext cx="73158" cy="15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16663" y="0"/>
                  </a:moveTo>
                  <a:cubicBezTo>
                    <a:pt x="18823" y="2645"/>
                    <a:pt x="20983" y="5290"/>
                    <a:pt x="21291" y="7861"/>
                  </a:cubicBezTo>
                  <a:cubicBezTo>
                    <a:pt x="21600" y="10433"/>
                    <a:pt x="20057" y="12931"/>
                    <a:pt x="16200" y="15208"/>
                  </a:cubicBezTo>
                  <a:cubicBezTo>
                    <a:pt x="12343" y="17486"/>
                    <a:pt x="6171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5029454" y="6760368"/>
              <a:ext cx="88901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904"/>
                    <a:pt x="3600" y="12209"/>
                    <a:pt x="5786" y="8687"/>
                  </a:cubicBezTo>
                  <a:cubicBezTo>
                    <a:pt x="7971" y="5165"/>
                    <a:pt x="10543" y="2817"/>
                    <a:pt x="12471" y="1526"/>
                  </a:cubicBezTo>
                  <a:cubicBezTo>
                    <a:pt x="14400" y="235"/>
                    <a:pt x="15686" y="0"/>
                    <a:pt x="16971" y="0"/>
                  </a:cubicBezTo>
                  <a:cubicBezTo>
                    <a:pt x="18257" y="0"/>
                    <a:pt x="19543" y="235"/>
                    <a:pt x="20314" y="3052"/>
                  </a:cubicBezTo>
                  <a:cubicBezTo>
                    <a:pt x="21086" y="5870"/>
                    <a:pt x="21343" y="11270"/>
                    <a:pt x="21600" y="16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5321554" y="6767681"/>
              <a:ext cx="138249" cy="420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51" fill="norm" stroke="1" extrusionOk="0">
                  <a:moveTo>
                    <a:pt x="4947" y="1525"/>
                  </a:moveTo>
                  <a:cubicBezTo>
                    <a:pt x="7750" y="1199"/>
                    <a:pt x="10553" y="874"/>
                    <a:pt x="12779" y="629"/>
                  </a:cubicBezTo>
                  <a:cubicBezTo>
                    <a:pt x="15005" y="385"/>
                    <a:pt x="16653" y="222"/>
                    <a:pt x="17890" y="114"/>
                  </a:cubicBezTo>
                  <a:cubicBezTo>
                    <a:pt x="19127" y="5"/>
                    <a:pt x="19951" y="-49"/>
                    <a:pt x="20528" y="60"/>
                  </a:cubicBezTo>
                  <a:cubicBezTo>
                    <a:pt x="21105" y="168"/>
                    <a:pt x="21435" y="439"/>
                    <a:pt x="21518" y="1498"/>
                  </a:cubicBezTo>
                  <a:cubicBezTo>
                    <a:pt x="21600" y="2556"/>
                    <a:pt x="21435" y="4401"/>
                    <a:pt x="21105" y="6246"/>
                  </a:cubicBezTo>
                  <a:cubicBezTo>
                    <a:pt x="20776" y="8092"/>
                    <a:pt x="20281" y="9937"/>
                    <a:pt x="19539" y="11701"/>
                  </a:cubicBezTo>
                  <a:cubicBezTo>
                    <a:pt x="18797" y="13465"/>
                    <a:pt x="17808" y="15147"/>
                    <a:pt x="17066" y="16612"/>
                  </a:cubicBezTo>
                  <a:cubicBezTo>
                    <a:pt x="16324" y="18078"/>
                    <a:pt x="15829" y="19326"/>
                    <a:pt x="15582" y="20086"/>
                  </a:cubicBezTo>
                  <a:cubicBezTo>
                    <a:pt x="15334" y="20845"/>
                    <a:pt x="15334" y="21117"/>
                    <a:pt x="14840" y="21280"/>
                  </a:cubicBezTo>
                  <a:cubicBezTo>
                    <a:pt x="14345" y="21442"/>
                    <a:pt x="13356" y="21497"/>
                    <a:pt x="10800" y="21524"/>
                  </a:cubicBezTo>
                  <a:cubicBezTo>
                    <a:pt x="8244" y="21551"/>
                    <a:pt x="4122" y="21551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5359654" y="6260269"/>
              <a:ext cx="168276" cy="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2989" y="7535"/>
                    <a:pt x="5977" y="-773"/>
                    <a:pt x="9577" y="58"/>
                  </a:cubicBezTo>
                  <a:cubicBezTo>
                    <a:pt x="13177" y="889"/>
                    <a:pt x="17389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5388229" y="6356085"/>
              <a:ext cx="13017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625854" y="6823023"/>
              <a:ext cx="1987678" cy="69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478" fill="norm" stroke="1" extrusionOk="0">
                  <a:moveTo>
                    <a:pt x="0" y="5825"/>
                  </a:moveTo>
                  <a:cubicBezTo>
                    <a:pt x="460" y="5498"/>
                    <a:pt x="920" y="5170"/>
                    <a:pt x="1374" y="4843"/>
                  </a:cubicBezTo>
                  <a:cubicBezTo>
                    <a:pt x="1828" y="4516"/>
                    <a:pt x="2276" y="4189"/>
                    <a:pt x="2747" y="4025"/>
                  </a:cubicBezTo>
                  <a:cubicBezTo>
                    <a:pt x="3219" y="3861"/>
                    <a:pt x="3713" y="3861"/>
                    <a:pt x="4190" y="3861"/>
                  </a:cubicBezTo>
                  <a:cubicBezTo>
                    <a:pt x="4667" y="3861"/>
                    <a:pt x="5127" y="3861"/>
                    <a:pt x="5616" y="3861"/>
                  </a:cubicBezTo>
                  <a:cubicBezTo>
                    <a:pt x="6104" y="3861"/>
                    <a:pt x="6621" y="3861"/>
                    <a:pt x="7075" y="3861"/>
                  </a:cubicBezTo>
                  <a:cubicBezTo>
                    <a:pt x="7530" y="3861"/>
                    <a:pt x="7920" y="3861"/>
                    <a:pt x="8363" y="3861"/>
                  </a:cubicBezTo>
                  <a:cubicBezTo>
                    <a:pt x="8806" y="3861"/>
                    <a:pt x="9300" y="3861"/>
                    <a:pt x="9788" y="3861"/>
                  </a:cubicBezTo>
                  <a:cubicBezTo>
                    <a:pt x="10277" y="3861"/>
                    <a:pt x="10760" y="3861"/>
                    <a:pt x="11237" y="4189"/>
                  </a:cubicBezTo>
                  <a:cubicBezTo>
                    <a:pt x="11714" y="4516"/>
                    <a:pt x="12185" y="5170"/>
                    <a:pt x="12634" y="5825"/>
                  </a:cubicBezTo>
                  <a:cubicBezTo>
                    <a:pt x="13082" y="6479"/>
                    <a:pt x="13507" y="7134"/>
                    <a:pt x="13973" y="7461"/>
                  </a:cubicBezTo>
                  <a:cubicBezTo>
                    <a:pt x="14438" y="7789"/>
                    <a:pt x="14944" y="7789"/>
                    <a:pt x="15421" y="7461"/>
                  </a:cubicBezTo>
                  <a:cubicBezTo>
                    <a:pt x="15898" y="7134"/>
                    <a:pt x="16347" y="6479"/>
                    <a:pt x="16766" y="5661"/>
                  </a:cubicBezTo>
                  <a:cubicBezTo>
                    <a:pt x="17186" y="4843"/>
                    <a:pt x="17577" y="3861"/>
                    <a:pt x="17950" y="2879"/>
                  </a:cubicBezTo>
                  <a:cubicBezTo>
                    <a:pt x="18324" y="1898"/>
                    <a:pt x="18680" y="916"/>
                    <a:pt x="18887" y="425"/>
                  </a:cubicBezTo>
                  <a:cubicBezTo>
                    <a:pt x="19094" y="-66"/>
                    <a:pt x="19151" y="-66"/>
                    <a:pt x="18939" y="98"/>
                  </a:cubicBezTo>
                  <a:cubicBezTo>
                    <a:pt x="18726" y="261"/>
                    <a:pt x="18243" y="589"/>
                    <a:pt x="17789" y="916"/>
                  </a:cubicBezTo>
                  <a:cubicBezTo>
                    <a:pt x="17335" y="1243"/>
                    <a:pt x="16910" y="1570"/>
                    <a:pt x="16479" y="1898"/>
                  </a:cubicBezTo>
                  <a:cubicBezTo>
                    <a:pt x="16048" y="2225"/>
                    <a:pt x="15611" y="2552"/>
                    <a:pt x="15157" y="2879"/>
                  </a:cubicBezTo>
                  <a:cubicBezTo>
                    <a:pt x="14703" y="3207"/>
                    <a:pt x="14231" y="3534"/>
                    <a:pt x="13760" y="3861"/>
                  </a:cubicBezTo>
                  <a:cubicBezTo>
                    <a:pt x="13289" y="4189"/>
                    <a:pt x="12817" y="4516"/>
                    <a:pt x="12352" y="4843"/>
                  </a:cubicBezTo>
                  <a:cubicBezTo>
                    <a:pt x="11886" y="5170"/>
                    <a:pt x="11427" y="5498"/>
                    <a:pt x="10961" y="5825"/>
                  </a:cubicBezTo>
                  <a:cubicBezTo>
                    <a:pt x="10495" y="6152"/>
                    <a:pt x="10024" y="6479"/>
                    <a:pt x="9558" y="6807"/>
                  </a:cubicBezTo>
                  <a:cubicBezTo>
                    <a:pt x="9093" y="7134"/>
                    <a:pt x="8633" y="7461"/>
                    <a:pt x="8173" y="7625"/>
                  </a:cubicBezTo>
                  <a:cubicBezTo>
                    <a:pt x="7713" y="7789"/>
                    <a:pt x="7254" y="7789"/>
                    <a:pt x="6800" y="7625"/>
                  </a:cubicBezTo>
                  <a:cubicBezTo>
                    <a:pt x="6346" y="7461"/>
                    <a:pt x="5897" y="7134"/>
                    <a:pt x="5437" y="6807"/>
                  </a:cubicBezTo>
                  <a:cubicBezTo>
                    <a:pt x="4978" y="6479"/>
                    <a:pt x="4506" y="6152"/>
                    <a:pt x="4018" y="5989"/>
                  </a:cubicBezTo>
                  <a:cubicBezTo>
                    <a:pt x="3529" y="5825"/>
                    <a:pt x="3023" y="5825"/>
                    <a:pt x="2563" y="6807"/>
                  </a:cubicBezTo>
                  <a:cubicBezTo>
                    <a:pt x="2104" y="7789"/>
                    <a:pt x="1690" y="9752"/>
                    <a:pt x="1391" y="11552"/>
                  </a:cubicBezTo>
                  <a:cubicBezTo>
                    <a:pt x="1092" y="13352"/>
                    <a:pt x="908" y="14989"/>
                    <a:pt x="787" y="16134"/>
                  </a:cubicBezTo>
                  <a:cubicBezTo>
                    <a:pt x="667" y="17279"/>
                    <a:pt x="609" y="17934"/>
                    <a:pt x="615" y="18425"/>
                  </a:cubicBezTo>
                  <a:cubicBezTo>
                    <a:pt x="621" y="18916"/>
                    <a:pt x="690" y="19243"/>
                    <a:pt x="925" y="19570"/>
                  </a:cubicBezTo>
                  <a:cubicBezTo>
                    <a:pt x="1161" y="19898"/>
                    <a:pt x="1563" y="20225"/>
                    <a:pt x="2006" y="20389"/>
                  </a:cubicBezTo>
                  <a:cubicBezTo>
                    <a:pt x="2449" y="20552"/>
                    <a:pt x="2931" y="20552"/>
                    <a:pt x="3408" y="20389"/>
                  </a:cubicBezTo>
                  <a:cubicBezTo>
                    <a:pt x="3885" y="20225"/>
                    <a:pt x="4357" y="19898"/>
                    <a:pt x="4788" y="19407"/>
                  </a:cubicBezTo>
                  <a:cubicBezTo>
                    <a:pt x="5219" y="18916"/>
                    <a:pt x="5610" y="18261"/>
                    <a:pt x="6001" y="17607"/>
                  </a:cubicBezTo>
                  <a:cubicBezTo>
                    <a:pt x="6391" y="16952"/>
                    <a:pt x="6782" y="16298"/>
                    <a:pt x="7190" y="15643"/>
                  </a:cubicBezTo>
                  <a:cubicBezTo>
                    <a:pt x="7599" y="14989"/>
                    <a:pt x="8024" y="14334"/>
                    <a:pt x="8432" y="13843"/>
                  </a:cubicBezTo>
                  <a:cubicBezTo>
                    <a:pt x="8840" y="13352"/>
                    <a:pt x="9231" y="13025"/>
                    <a:pt x="9633" y="12698"/>
                  </a:cubicBezTo>
                  <a:cubicBezTo>
                    <a:pt x="10036" y="12370"/>
                    <a:pt x="10449" y="12043"/>
                    <a:pt x="10852" y="12043"/>
                  </a:cubicBezTo>
                  <a:cubicBezTo>
                    <a:pt x="11254" y="12043"/>
                    <a:pt x="11645" y="12370"/>
                    <a:pt x="12036" y="12698"/>
                  </a:cubicBezTo>
                  <a:cubicBezTo>
                    <a:pt x="12427" y="13025"/>
                    <a:pt x="12817" y="13352"/>
                    <a:pt x="13191" y="13679"/>
                  </a:cubicBezTo>
                  <a:cubicBezTo>
                    <a:pt x="13565" y="14007"/>
                    <a:pt x="13921" y="14334"/>
                    <a:pt x="14300" y="14661"/>
                  </a:cubicBezTo>
                  <a:cubicBezTo>
                    <a:pt x="14680" y="14989"/>
                    <a:pt x="15082" y="15316"/>
                    <a:pt x="15525" y="15807"/>
                  </a:cubicBezTo>
                  <a:cubicBezTo>
                    <a:pt x="15967" y="16298"/>
                    <a:pt x="16450" y="16952"/>
                    <a:pt x="16910" y="17443"/>
                  </a:cubicBezTo>
                  <a:cubicBezTo>
                    <a:pt x="17370" y="17934"/>
                    <a:pt x="17806" y="18261"/>
                    <a:pt x="18255" y="18425"/>
                  </a:cubicBezTo>
                  <a:cubicBezTo>
                    <a:pt x="18703" y="18589"/>
                    <a:pt x="19163" y="18589"/>
                    <a:pt x="19577" y="18916"/>
                  </a:cubicBezTo>
                  <a:cubicBezTo>
                    <a:pt x="19991" y="19243"/>
                    <a:pt x="20358" y="19898"/>
                    <a:pt x="20657" y="20389"/>
                  </a:cubicBezTo>
                  <a:cubicBezTo>
                    <a:pt x="20956" y="20879"/>
                    <a:pt x="21186" y="21207"/>
                    <a:pt x="21341" y="21370"/>
                  </a:cubicBezTo>
                  <a:cubicBezTo>
                    <a:pt x="21497" y="21534"/>
                    <a:pt x="21577" y="21534"/>
                    <a:pt x="21589" y="21207"/>
                  </a:cubicBezTo>
                  <a:cubicBezTo>
                    <a:pt x="21600" y="20879"/>
                    <a:pt x="21543" y="20225"/>
                    <a:pt x="21307" y="19079"/>
                  </a:cubicBezTo>
                  <a:cubicBezTo>
                    <a:pt x="21071" y="17934"/>
                    <a:pt x="20657" y="16298"/>
                    <a:pt x="20238" y="15152"/>
                  </a:cubicBezTo>
                  <a:cubicBezTo>
                    <a:pt x="19818" y="14007"/>
                    <a:pt x="19393" y="13352"/>
                    <a:pt x="18973" y="12861"/>
                  </a:cubicBezTo>
                  <a:cubicBezTo>
                    <a:pt x="18554" y="12370"/>
                    <a:pt x="18140" y="12043"/>
                    <a:pt x="17686" y="11716"/>
                  </a:cubicBezTo>
                  <a:cubicBezTo>
                    <a:pt x="17232" y="11389"/>
                    <a:pt x="16737" y="11061"/>
                    <a:pt x="16289" y="10898"/>
                  </a:cubicBezTo>
                  <a:cubicBezTo>
                    <a:pt x="15841" y="10734"/>
                    <a:pt x="15438" y="10734"/>
                    <a:pt x="15053" y="10570"/>
                  </a:cubicBezTo>
                  <a:cubicBezTo>
                    <a:pt x="14668" y="10407"/>
                    <a:pt x="14300" y="10079"/>
                    <a:pt x="13892" y="9752"/>
                  </a:cubicBezTo>
                  <a:cubicBezTo>
                    <a:pt x="13484" y="9425"/>
                    <a:pt x="13036" y="9098"/>
                    <a:pt x="12588" y="8934"/>
                  </a:cubicBezTo>
                  <a:cubicBezTo>
                    <a:pt x="12139" y="8770"/>
                    <a:pt x="11691" y="8770"/>
                    <a:pt x="11237" y="8607"/>
                  </a:cubicBezTo>
                  <a:cubicBezTo>
                    <a:pt x="10783" y="8443"/>
                    <a:pt x="10323" y="8116"/>
                    <a:pt x="9863" y="7952"/>
                  </a:cubicBezTo>
                  <a:cubicBezTo>
                    <a:pt x="9403" y="7789"/>
                    <a:pt x="8943" y="7789"/>
                    <a:pt x="8489" y="7625"/>
                  </a:cubicBezTo>
                  <a:cubicBezTo>
                    <a:pt x="8035" y="7461"/>
                    <a:pt x="7587" y="7134"/>
                    <a:pt x="7075" y="6807"/>
                  </a:cubicBezTo>
                  <a:cubicBezTo>
                    <a:pt x="6564" y="6479"/>
                    <a:pt x="5989" y="6152"/>
                    <a:pt x="5437" y="5825"/>
                  </a:cubicBezTo>
                  <a:cubicBezTo>
                    <a:pt x="4886" y="5498"/>
                    <a:pt x="4357" y="5170"/>
                    <a:pt x="3862" y="5334"/>
                  </a:cubicBezTo>
                  <a:cubicBezTo>
                    <a:pt x="3368" y="5498"/>
                    <a:pt x="2908" y="6152"/>
                    <a:pt x="2449" y="6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5783882" y="6208604"/>
              <a:ext cx="133833" cy="17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137" fill="norm" stroke="1" extrusionOk="0">
                  <a:moveTo>
                    <a:pt x="4211" y="6813"/>
                  </a:moveTo>
                  <a:cubicBezTo>
                    <a:pt x="3542" y="7203"/>
                    <a:pt x="2872" y="7593"/>
                    <a:pt x="2370" y="8699"/>
                  </a:cubicBezTo>
                  <a:cubicBezTo>
                    <a:pt x="1867" y="9805"/>
                    <a:pt x="1532" y="11627"/>
                    <a:pt x="1281" y="13319"/>
                  </a:cubicBezTo>
                  <a:cubicBezTo>
                    <a:pt x="1030" y="15010"/>
                    <a:pt x="863" y="16572"/>
                    <a:pt x="695" y="18003"/>
                  </a:cubicBezTo>
                  <a:cubicBezTo>
                    <a:pt x="528" y="19434"/>
                    <a:pt x="360" y="20735"/>
                    <a:pt x="193" y="21061"/>
                  </a:cubicBezTo>
                  <a:cubicBezTo>
                    <a:pt x="25" y="21386"/>
                    <a:pt x="-142" y="20735"/>
                    <a:pt x="193" y="18068"/>
                  </a:cubicBezTo>
                  <a:cubicBezTo>
                    <a:pt x="528" y="15400"/>
                    <a:pt x="1365" y="10716"/>
                    <a:pt x="2453" y="7463"/>
                  </a:cubicBezTo>
                  <a:cubicBezTo>
                    <a:pt x="3542" y="4210"/>
                    <a:pt x="4881" y="2388"/>
                    <a:pt x="6639" y="1282"/>
                  </a:cubicBezTo>
                  <a:cubicBezTo>
                    <a:pt x="8398" y="176"/>
                    <a:pt x="10574" y="-214"/>
                    <a:pt x="13002" y="111"/>
                  </a:cubicBezTo>
                  <a:cubicBezTo>
                    <a:pt x="15430" y="437"/>
                    <a:pt x="18109" y="1478"/>
                    <a:pt x="19616" y="3429"/>
                  </a:cubicBezTo>
                  <a:cubicBezTo>
                    <a:pt x="21123" y="5381"/>
                    <a:pt x="21458" y="8244"/>
                    <a:pt x="20956" y="11172"/>
                  </a:cubicBezTo>
                  <a:cubicBezTo>
                    <a:pt x="20453" y="14099"/>
                    <a:pt x="19114" y="17092"/>
                    <a:pt x="17774" y="20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6020054" y="6327510"/>
              <a:ext cx="3176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6289929" y="6181460"/>
              <a:ext cx="41276" cy="20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212"/>
                    <a:pt x="14954" y="6425"/>
                    <a:pt x="11908" y="9637"/>
                  </a:cubicBezTo>
                  <a:cubicBezTo>
                    <a:pt x="8862" y="12849"/>
                    <a:pt x="6092" y="16062"/>
                    <a:pt x="4154" y="18055"/>
                  </a:cubicBezTo>
                  <a:cubicBezTo>
                    <a:pt x="2215" y="20049"/>
                    <a:pt x="1108" y="20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302629" y="6133835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0" y="16200"/>
                    <a:pt x="5700" y="10800"/>
                    <a:pt x="9300" y="7200"/>
                  </a:cubicBezTo>
                  <a:cubicBezTo>
                    <a:pt x="12900" y="3600"/>
                    <a:pt x="172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6296279" y="6279885"/>
              <a:ext cx="8255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6397879" y="6327510"/>
              <a:ext cx="7937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857"/>
                    <a:pt x="8640" y="7714"/>
                    <a:pt x="12240" y="11314"/>
                  </a:cubicBezTo>
                  <a:cubicBezTo>
                    <a:pt x="15840" y="14914"/>
                    <a:pt x="18720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6407404" y="6340210"/>
              <a:ext cx="76201" cy="9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00" y="4181"/>
                    <a:pt x="10200" y="8361"/>
                    <a:pt x="6600" y="11961"/>
                  </a:cubicBezTo>
                  <a:cubicBezTo>
                    <a:pt x="3000" y="15561"/>
                    <a:pt x="1500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6618277" y="6186650"/>
              <a:ext cx="106628" cy="19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93" fill="norm" stroke="1" extrusionOk="0">
                  <a:moveTo>
                    <a:pt x="21335" y="4759"/>
                  </a:moveTo>
                  <a:cubicBezTo>
                    <a:pt x="20064" y="3691"/>
                    <a:pt x="18794" y="2623"/>
                    <a:pt x="17206" y="1673"/>
                  </a:cubicBezTo>
                  <a:cubicBezTo>
                    <a:pt x="15617" y="724"/>
                    <a:pt x="13711" y="-107"/>
                    <a:pt x="11806" y="12"/>
                  </a:cubicBezTo>
                  <a:cubicBezTo>
                    <a:pt x="9900" y="130"/>
                    <a:pt x="7994" y="1198"/>
                    <a:pt x="5982" y="3572"/>
                  </a:cubicBezTo>
                  <a:cubicBezTo>
                    <a:pt x="3970" y="5946"/>
                    <a:pt x="1853" y="9625"/>
                    <a:pt x="794" y="12473"/>
                  </a:cubicBezTo>
                  <a:cubicBezTo>
                    <a:pt x="-265" y="15322"/>
                    <a:pt x="-265" y="17339"/>
                    <a:pt x="794" y="18704"/>
                  </a:cubicBezTo>
                  <a:cubicBezTo>
                    <a:pt x="1853" y="20069"/>
                    <a:pt x="3970" y="20781"/>
                    <a:pt x="6088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6697388" y="6229085"/>
              <a:ext cx="110068" cy="12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20354" y="0"/>
                  </a:moveTo>
                  <a:cubicBezTo>
                    <a:pt x="17654" y="5214"/>
                    <a:pt x="14954" y="10428"/>
                    <a:pt x="12150" y="14059"/>
                  </a:cubicBezTo>
                  <a:cubicBezTo>
                    <a:pt x="9346" y="17690"/>
                    <a:pt x="6438" y="19738"/>
                    <a:pt x="4465" y="20669"/>
                  </a:cubicBezTo>
                  <a:cubicBezTo>
                    <a:pt x="2492" y="21600"/>
                    <a:pt x="1454" y="21414"/>
                    <a:pt x="831" y="20855"/>
                  </a:cubicBezTo>
                  <a:cubicBezTo>
                    <a:pt x="208" y="20297"/>
                    <a:pt x="0" y="19366"/>
                    <a:pt x="0" y="18155"/>
                  </a:cubicBezTo>
                  <a:cubicBezTo>
                    <a:pt x="0" y="16945"/>
                    <a:pt x="208" y="15455"/>
                    <a:pt x="935" y="14338"/>
                  </a:cubicBezTo>
                  <a:cubicBezTo>
                    <a:pt x="1662" y="13221"/>
                    <a:pt x="2908" y="12476"/>
                    <a:pt x="6438" y="13593"/>
                  </a:cubicBezTo>
                  <a:cubicBezTo>
                    <a:pt x="9969" y="14710"/>
                    <a:pt x="15785" y="17690"/>
                    <a:pt x="21600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6845554" y="6187810"/>
              <a:ext cx="96627" cy="26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12409" y="0"/>
                  </a:moveTo>
                  <a:cubicBezTo>
                    <a:pt x="15626" y="1101"/>
                    <a:pt x="18843" y="2202"/>
                    <a:pt x="20221" y="4066"/>
                  </a:cubicBezTo>
                  <a:cubicBezTo>
                    <a:pt x="21600" y="5929"/>
                    <a:pt x="21140" y="8555"/>
                    <a:pt x="18498" y="11224"/>
                  </a:cubicBezTo>
                  <a:cubicBezTo>
                    <a:pt x="15855" y="13892"/>
                    <a:pt x="11030" y="16602"/>
                    <a:pt x="7583" y="18339"/>
                  </a:cubicBezTo>
                  <a:cubicBezTo>
                    <a:pt x="4136" y="20075"/>
                    <a:pt x="2068" y="208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5629529" y="6972035"/>
              <a:ext cx="14605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4" y="14400"/>
                    <a:pt x="12209" y="7200"/>
                    <a:pt x="15809" y="3600"/>
                  </a:cubicBezTo>
                  <a:cubicBezTo>
                    <a:pt x="19409" y="0"/>
                    <a:pt x="205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5651754" y="7054585"/>
              <a:ext cx="104776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7280"/>
                    <a:pt x="11345" y="12960"/>
                    <a:pt x="14945" y="9360"/>
                  </a:cubicBezTo>
                  <a:cubicBezTo>
                    <a:pt x="18545" y="5760"/>
                    <a:pt x="2007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5832729" y="6921623"/>
              <a:ext cx="117476" cy="158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2335" y="8842"/>
                  </a:moveTo>
                  <a:cubicBezTo>
                    <a:pt x="1557" y="11807"/>
                    <a:pt x="778" y="14772"/>
                    <a:pt x="389" y="16607"/>
                  </a:cubicBezTo>
                  <a:cubicBezTo>
                    <a:pt x="0" y="18442"/>
                    <a:pt x="0" y="19148"/>
                    <a:pt x="0" y="19854"/>
                  </a:cubicBezTo>
                  <a:cubicBezTo>
                    <a:pt x="0" y="20560"/>
                    <a:pt x="0" y="21266"/>
                    <a:pt x="97" y="21195"/>
                  </a:cubicBezTo>
                  <a:cubicBezTo>
                    <a:pt x="195" y="21125"/>
                    <a:pt x="389" y="20278"/>
                    <a:pt x="1070" y="17384"/>
                  </a:cubicBezTo>
                  <a:cubicBezTo>
                    <a:pt x="1751" y="14490"/>
                    <a:pt x="2919" y="9548"/>
                    <a:pt x="4378" y="6231"/>
                  </a:cubicBezTo>
                  <a:cubicBezTo>
                    <a:pt x="5838" y="2913"/>
                    <a:pt x="7589" y="1219"/>
                    <a:pt x="8951" y="442"/>
                  </a:cubicBezTo>
                  <a:cubicBezTo>
                    <a:pt x="10314" y="-334"/>
                    <a:pt x="11286" y="-193"/>
                    <a:pt x="13330" y="1713"/>
                  </a:cubicBezTo>
                  <a:cubicBezTo>
                    <a:pt x="15373" y="3619"/>
                    <a:pt x="18486" y="7290"/>
                    <a:pt x="20043" y="10395"/>
                  </a:cubicBezTo>
                  <a:cubicBezTo>
                    <a:pt x="21600" y="13501"/>
                    <a:pt x="21600" y="16042"/>
                    <a:pt x="21600" y="18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6004179" y="7038710"/>
              <a:ext cx="1587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6170711" y="6870682"/>
              <a:ext cx="42194" cy="19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3" h="21403" fill="norm" stroke="1" extrusionOk="0">
                  <a:moveTo>
                    <a:pt x="2390" y="5864"/>
                  </a:moveTo>
                  <a:cubicBezTo>
                    <a:pt x="847" y="5287"/>
                    <a:pt x="-696" y="4709"/>
                    <a:pt x="333" y="3901"/>
                  </a:cubicBezTo>
                  <a:cubicBezTo>
                    <a:pt x="1361" y="3092"/>
                    <a:pt x="4961" y="2053"/>
                    <a:pt x="8818" y="1244"/>
                  </a:cubicBezTo>
                  <a:cubicBezTo>
                    <a:pt x="12675" y="436"/>
                    <a:pt x="16790" y="-142"/>
                    <a:pt x="18847" y="31"/>
                  </a:cubicBezTo>
                  <a:cubicBezTo>
                    <a:pt x="20904" y="205"/>
                    <a:pt x="20904" y="1129"/>
                    <a:pt x="19618" y="3554"/>
                  </a:cubicBezTo>
                  <a:cubicBezTo>
                    <a:pt x="18333" y="5980"/>
                    <a:pt x="15761" y="9907"/>
                    <a:pt x="13704" y="12910"/>
                  </a:cubicBezTo>
                  <a:cubicBezTo>
                    <a:pt x="11647" y="15914"/>
                    <a:pt x="10104" y="17993"/>
                    <a:pt x="9075" y="19379"/>
                  </a:cubicBezTo>
                  <a:cubicBezTo>
                    <a:pt x="8047" y="20765"/>
                    <a:pt x="7533" y="21458"/>
                    <a:pt x="7790" y="21400"/>
                  </a:cubicBezTo>
                  <a:cubicBezTo>
                    <a:pt x="8047" y="21342"/>
                    <a:pt x="9075" y="20534"/>
                    <a:pt x="10104" y="19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6188329" y="6824846"/>
              <a:ext cx="203201" cy="8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21067"/>
                  </a:moveTo>
                  <a:cubicBezTo>
                    <a:pt x="1463" y="16359"/>
                    <a:pt x="2925" y="11652"/>
                    <a:pt x="5175" y="7913"/>
                  </a:cubicBezTo>
                  <a:cubicBezTo>
                    <a:pt x="7425" y="4175"/>
                    <a:pt x="10462" y="1405"/>
                    <a:pt x="13331" y="436"/>
                  </a:cubicBezTo>
                  <a:cubicBezTo>
                    <a:pt x="16200" y="-533"/>
                    <a:pt x="18900" y="298"/>
                    <a:pt x="21600" y="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6162929" y="6981560"/>
              <a:ext cx="127001" cy="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4400"/>
                    <a:pt x="11160" y="7200"/>
                    <a:pt x="14760" y="3600"/>
                  </a:cubicBezTo>
                  <a:cubicBezTo>
                    <a:pt x="18360" y="0"/>
                    <a:pt x="199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6293104" y="7035535"/>
              <a:ext cx="92076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62" y="4985"/>
                    <a:pt x="10924" y="9969"/>
                    <a:pt x="14524" y="13569"/>
                  </a:cubicBezTo>
                  <a:cubicBezTo>
                    <a:pt x="18124" y="17169"/>
                    <a:pt x="19862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6302629" y="7035535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920"/>
                    <a:pt x="10800" y="3840"/>
                    <a:pt x="7200" y="7440"/>
                  </a:cubicBezTo>
                  <a:cubicBezTo>
                    <a:pt x="3600" y="11040"/>
                    <a:pt x="1800" y="16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6483073" y="6873000"/>
              <a:ext cx="95782" cy="197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551" fill="norm" stroke="1" extrusionOk="0">
                  <a:moveTo>
                    <a:pt x="21248" y="2146"/>
                  </a:moveTo>
                  <a:cubicBezTo>
                    <a:pt x="20544" y="1568"/>
                    <a:pt x="19839" y="991"/>
                    <a:pt x="18900" y="586"/>
                  </a:cubicBezTo>
                  <a:cubicBezTo>
                    <a:pt x="17961" y="182"/>
                    <a:pt x="16787" y="-49"/>
                    <a:pt x="15613" y="9"/>
                  </a:cubicBezTo>
                  <a:cubicBezTo>
                    <a:pt x="14439" y="67"/>
                    <a:pt x="13265" y="413"/>
                    <a:pt x="10918" y="1626"/>
                  </a:cubicBezTo>
                  <a:cubicBezTo>
                    <a:pt x="8570" y="2839"/>
                    <a:pt x="5048" y="4918"/>
                    <a:pt x="2818" y="7806"/>
                  </a:cubicBezTo>
                  <a:cubicBezTo>
                    <a:pt x="587" y="10693"/>
                    <a:pt x="-352" y="14390"/>
                    <a:pt x="118" y="16815"/>
                  </a:cubicBezTo>
                  <a:cubicBezTo>
                    <a:pt x="587" y="19241"/>
                    <a:pt x="2465" y="20396"/>
                    <a:pt x="3991" y="20973"/>
                  </a:cubicBezTo>
                  <a:cubicBezTo>
                    <a:pt x="5518" y="21551"/>
                    <a:pt x="6691" y="21551"/>
                    <a:pt x="7865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6541118" y="6909157"/>
              <a:ext cx="142512" cy="14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58" fill="norm" stroke="1" extrusionOk="0">
                  <a:moveTo>
                    <a:pt x="21065" y="366"/>
                  </a:moveTo>
                  <a:cubicBezTo>
                    <a:pt x="19945" y="62"/>
                    <a:pt x="18825" y="-242"/>
                    <a:pt x="18105" y="290"/>
                  </a:cubicBezTo>
                  <a:cubicBezTo>
                    <a:pt x="17385" y="823"/>
                    <a:pt x="17065" y="2192"/>
                    <a:pt x="15785" y="4930"/>
                  </a:cubicBezTo>
                  <a:cubicBezTo>
                    <a:pt x="14505" y="7668"/>
                    <a:pt x="12265" y="11775"/>
                    <a:pt x="10105" y="14589"/>
                  </a:cubicBezTo>
                  <a:cubicBezTo>
                    <a:pt x="7945" y="17403"/>
                    <a:pt x="5865" y="18924"/>
                    <a:pt x="4345" y="19685"/>
                  </a:cubicBezTo>
                  <a:cubicBezTo>
                    <a:pt x="2825" y="20445"/>
                    <a:pt x="1865" y="20445"/>
                    <a:pt x="1225" y="20065"/>
                  </a:cubicBezTo>
                  <a:cubicBezTo>
                    <a:pt x="585" y="19685"/>
                    <a:pt x="265" y="18924"/>
                    <a:pt x="105" y="17783"/>
                  </a:cubicBezTo>
                  <a:cubicBezTo>
                    <a:pt x="-55" y="16643"/>
                    <a:pt x="-55" y="15121"/>
                    <a:pt x="265" y="13828"/>
                  </a:cubicBezTo>
                  <a:cubicBezTo>
                    <a:pt x="585" y="12535"/>
                    <a:pt x="1225" y="11471"/>
                    <a:pt x="2825" y="10862"/>
                  </a:cubicBezTo>
                  <a:cubicBezTo>
                    <a:pt x="4425" y="10254"/>
                    <a:pt x="6985" y="10102"/>
                    <a:pt x="10265" y="11927"/>
                  </a:cubicBezTo>
                  <a:cubicBezTo>
                    <a:pt x="13545" y="13752"/>
                    <a:pt x="17545" y="17555"/>
                    <a:pt x="21545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6670929" y="6918060"/>
              <a:ext cx="10659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600" fill="norm" stroke="1" extrusionOk="0">
                  <a:moveTo>
                    <a:pt x="19131" y="0"/>
                  </a:moveTo>
                  <a:cubicBezTo>
                    <a:pt x="20366" y="2965"/>
                    <a:pt x="21600" y="5929"/>
                    <a:pt x="19851" y="8894"/>
                  </a:cubicBezTo>
                  <a:cubicBezTo>
                    <a:pt x="18103" y="11859"/>
                    <a:pt x="13371" y="14824"/>
                    <a:pt x="9566" y="16941"/>
                  </a:cubicBezTo>
                  <a:cubicBezTo>
                    <a:pt x="5760" y="19059"/>
                    <a:pt x="2880" y="20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035679" y="6762485"/>
              <a:ext cx="3683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03" y="406"/>
                    <a:pt x="20607" y="811"/>
                    <a:pt x="19831" y="1724"/>
                  </a:cubicBezTo>
                  <a:cubicBezTo>
                    <a:pt x="19055" y="2637"/>
                    <a:pt x="18000" y="4056"/>
                    <a:pt x="16821" y="5603"/>
                  </a:cubicBezTo>
                  <a:cubicBezTo>
                    <a:pt x="15641" y="7149"/>
                    <a:pt x="14338" y="8823"/>
                    <a:pt x="12910" y="10445"/>
                  </a:cubicBezTo>
                  <a:cubicBezTo>
                    <a:pt x="11483" y="12068"/>
                    <a:pt x="9931" y="13639"/>
                    <a:pt x="8038" y="15313"/>
                  </a:cubicBezTo>
                  <a:cubicBezTo>
                    <a:pt x="6145" y="16986"/>
                    <a:pt x="3910" y="18761"/>
                    <a:pt x="2514" y="19825"/>
                  </a:cubicBezTo>
                  <a:cubicBezTo>
                    <a:pt x="1117" y="20890"/>
                    <a:pt x="559" y="212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5781929" y="6848210"/>
              <a:ext cx="28257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20" y="2016"/>
                    <a:pt x="18040" y="4032"/>
                    <a:pt x="16180" y="5976"/>
                  </a:cubicBezTo>
                  <a:cubicBezTo>
                    <a:pt x="14319" y="7920"/>
                    <a:pt x="12378" y="9792"/>
                    <a:pt x="9991" y="12060"/>
                  </a:cubicBezTo>
                  <a:cubicBezTo>
                    <a:pt x="7604" y="14328"/>
                    <a:pt x="4773" y="16992"/>
                    <a:pt x="3034" y="18648"/>
                  </a:cubicBezTo>
                  <a:cubicBezTo>
                    <a:pt x="1294" y="20304"/>
                    <a:pt x="647" y="209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146676" y="7581635"/>
              <a:ext cx="235079" cy="13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400" fill="norm" stroke="1" extrusionOk="0">
                  <a:moveTo>
                    <a:pt x="2918" y="0"/>
                  </a:moveTo>
                  <a:cubicBezTo>
                    <a:pt x="2433" y="1543"/>
                    <a:pt x="1949" y="3086"/>
                    <a:pt x="1368" y="6171"/>
                  </a:cubicBezTo>
                  <a:cubicBezTo>
                    <a:pt x="787" y="9257"/>
                    <a:pt x="109" y="13886"/>
                    <a:pt x="12" y="16971"/>
                  </a:cubicBezTo>
                  <a:cubicBezTo>
                    <a:pt x="-85" y="20057"/>
                    <a:pt x="399" y="21600"/>
                    <a:pt x="2143" y="19286"/>
                  </a:cubicBezTo>
                  <a:cubicBezTo>
                    <a:pt x="3886" y="16971"/>
                    <a:pt x="6889" y="10800"/>
                    <a:pt x="9989" y="6943"/>
                  </a:cubicBezTo>
                  <a:cubicBezTo>
                    <a:pt x="13088" y="3086"/>
                    <a:pt x="16285" y="1543"/>
                    <a:pt x="18222" y="3086"/>
                  </a:cubicBezTo>
                  <a:cubicBezTo>
                    <a:pt x="20159" y="4629"/>
                    <a:pt x="20837" y="9257"/>
                    <a:pt x="21515" y="1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172204" y="7613385"/>
              <a:ext cx="254001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0" y="17365"/>
                    <a:pt x="5580" y="13129"/>
                    <a:pt x="8325" y="10376"/>
                  </a:cubicBezTo>
                  <a:cubicBezTo>
                    <a:pt x="11070" y="7624"/>
                    <a:pt x="13770" y="6353"/>
                    <a:pt x="15975" y="4871"/>
                  </a:cubicBezTo>
                  <a:cubicBezTo>
                    <a:pt x="18180" y="3388"/>
                    <a:pt x="19890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4368924" y="7516977"/>
              <a:ext cx="87273" cy="14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60" fill="norm" stroke="1" extrusionOk="0">
                  <a:moveTo>
                    <a:pt x="3799" y="1557"/>
                  </a:moveTo>
                  <a:cubicBezTo>
                    <a:pt x="2040" y="940"/>
                    <a:pt x="282" y="323"/>
                    <a:pt x="31" y="91"/>
                  </a:cubicBezTo>
                  <a:cubicBezTo>
                    <a:pt x="-220" y="-140"/>
                    <a:pt x="1036" y="14"/>
                    <a:pt x="4427" y="1171"/>
                  </a:cubicBezTo>
                  <a:cubicBezTo>
                    <a:pt x="7817" y="2329"/>
                    <a:pt x="13343" y="4489"/>
                    <a:pt x="16733" y="6880"/>
                  </a:cubicBezTo>
                  <a:cubicBezTo>
                    <a:pt x="20124" y="9271"/>
                    <a:pt x="21380" y="11894"/>
                    <a:pt x="20375" y="14209"/>
                  </a:cubicBezTo>
                  <a:cubicBezTo>
                    <a:pt x="19371" y="16523"/>
                    <a:pt x="16106" y="18529"/>
                    <a:pt x="13594" y="19686"/>
                  </a:cubicBezTo>
                  <a:cubicBezTo>
                    <a:pt x="11082" y="20843"/>
                    <a:pt x="9324" y="21151"/>
                    <a:pt x="7566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4668477" y="7413360"/>
              <a:ext cx="127509" cy="26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83" fill="norm" stroke="1" extrusionOk="0">
                  <a:moveTo>
                    <a:pt x="2976" y="0"/>
                  </a:moveTo>
                  <a:cubicBezTo>
                    <a:pt x="3498" y="2657"/>
                    <a:pt x="4021" y="5314"/>
                    <a:pt x="4282" y="8057"/>
                  </a:cubicBezTo>
                  <a:cubicBezTo>
                    <a:pt x="4543" y="10800"/>
                    <a:pt x="4543" y="13629"/>
                    <a:pt x="4543" y="15086"/>
                  </a:cubicBezTo>
                  <a:cubicBezTo>
                    <a:pt x="4543" y="16543"/>
                    <a:pt x="4543" y="16629"/>
                    <a:pt x="5414" y="16071"/>
                  </a:cubicBezTo>
                  <a:cubicBezTo>
                    <a:pt x="6285" y="15514"/>
                    <a:pt x="8027" y="14314"/>
                    <a:pt x="10031" y="13671"/>
                  </a:cubicBezTo>
                  <a:cubicBezTo>
                    <a:pt x="12034" y="13029"/>
                    <a:pt x="14298" y="12943"/>
                    <a:pt x="16040" y="13243"/>
                  </a:cubicBezTo>
                  <a:cubicBezTo>
                    <a:pt x="17782" y="13543"/>
                    <a:pt x="19001" y="14229"/>
                    <a:pt x="19872" y="15429"/>
                  </a:cubicBezTo>
                  <a:cubicBezTo>
                    <a:pt x="20743" y="16629"/>
                    <a:pt x="21266" y="18343"/>
                    <a:pt x="20831" y="19500"/>
                  </a:cubicBezTo>
                  <a:cubicBezTo>
                    <a:pt x="20395" y="20657"/>
                    <a:pt x="19001" y="21257"/>
                    <a:pt x="16301" y="21429"/>
                  </a:cubicBezTo>
                  <a:cubicBezTo>
                    <a:pt x="13601" y="21600"/>
                    <a:pt x="9595" y="21343"/>
                    <a:pt x="6721" y="21000"/>
                  </a:cubicBezTo>
                  <a:cubicBezTo>
                    <a:pt x="3847" y="20657"/>
                    <a:pt x="2105" y="20229"/>
                    <a:pt x="1060" y="19757"/>
                  </a:cubicBezTo>
                  <a:cubicBezTo>
                    <a:pt x="14" y="19286"/>
                    <a:pt x="-334" y="18771"/>
                    <a:pt x="363" y="18343"/>
                  </a:cubicBezTo>
                  <a:cubicBezTo>
                    <a:pt x="1060" y="17914"/>
                    <a:pt x="2801" y="17571"/>
                    <a:pt x="4543" y="17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4870704" y="7575285"/>
              <a:ext cx="1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4892929" y="7499085"/>
              <a:ext cx="952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4905604" y="7580021"/>
              <a:ext cx="127026" cy="78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0726" fill="norm" stroke="1" extrusionOk="0">
                  <a:moveTo>
                    <a:pt x="13283" y="3794"/>
                  </a:moveTo>
                  <a:cubicBezTo>
                    <a:pt x="11689" y="1831"/>
                    <a:pt x="10096" y="-133"/>
                    <a:pt x="7883" y="7"/>
                  </a:cubicBezTo>
                  <a:cubicBezTo>
                    <a:pt x="5670" y="148"/>
                    <a:pt x="2837" y="2392"/>
                    <a:pt x="1332" y="6038"/>
                  </a:cubicBezTo>
                  <a:cubicBezTo>
                    <a:pt x="-173" y="9685"/>
                    <a:pt x="-350" y="14735"/>
                    <a:pt x="535" y="17680"/>
                  </a:cubicBezTo>
                  <a:cubicBezTo>
                    <a:pt x="1420" y="20625"/>
                    <a:pt x="3368" y="21467"/>
                    <a:pt x="5316" y="20064"/>
                  </a:cubicBezTo>
                  <a:cubicBezTo>
                    <a:pt x="7263" y="18662"/>
                    <a:pt x="9211" y="15015"/>
                    <a:pt x="10450" y="12631"/>
                  </a:cubicBezTo>
                  <a:cubicBezTo>
                    <a:pt x="11689" y="10246"/>
                    <a:pt x="12220" y="9124"/>
                    <a:pt x="12840" y="8002"/>
                  </a:cubicBezTo>
                  <a:cubicBezTo>
                    <a:pt x="13460" y="6880"/>
                    <a:pt x="14168" y="5758"/>
                    <a:pt x="14699" y="6038"/>
                  </a:cubicBezTo>
                  <a:cubicBezTo>
                    <a:pt x="15230" y="6319"/>
                    <a:pt x="15584" y="8002"/>
                    <a:pt x="16647" y="10667"/>
                  </a:cubicBezTo>
                  <a:cubicBezTo>
                    <a:pt x="17709" y="13332"/>
                    <a:pt x="19480" y="16979"/>
                    <a:pt x="21250" y="20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5058029" y="7542142"/>
              <a:ext cx="52101" cy="15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499" fill="norm" stroke="1" extrusionOk="0">
                  <a:moveTo>
                    <a:pt x="13976" y="1083"/>
                  </a:moveTo>
                  <a:cubicBezTo>
                    <a:pt x="11435" y="639"/>
                    <a:pt x="8894" y="195"/>
                    <a:pt x="6141" y="47"/>
                  </a:cubicBezTo>
                  <a:cubicBezTo>
                    <a:pt x="3388" y="-101"/>
                    <a:pt x="424" y="47"/>
                    <a:pt x="424" y="1304"/>
                  </a:cubicBezTo>
                  <a:cubicBezTo>
                    <a:pt x="424" y="2562"/>
                    <a:pt x="3388" y="4929"/>
                    <a:pt x="7412" y="7740"/>
                  </a:cubicBezTo>
                  <a:cubicBezTo>
                    <a:pt x="11435" y="10551"/>
                    <a:pt x="16518" y="13806"/>
                    <a:pt x="19059" y="16025"/>
                  </a:cubicBezTo>
                  <a:cubicBezTo>
                    <a:pt x="21600" y="18244"/>
                    <a:pt x="21600" y="19428"/>
                    <a:pt x="18000" y="20167"/>
                  </a:cubicBezTo>
                  <a:cubicBezTo>
                    <a:pt x="14400" y="20907"/>
                    <a:pt x="7200" y="21203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5185252" y="7467833"/>
              <a:ext cx="107728" cy="278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480" fill="norm" stroke="1" extrusionOk="0">
                  <a:moveTo>
                    <a:pt x="20940" y="206"/>
                  </a:moveTo>
                  <a:cubicBezTo>
                    <a:pt x="19911" y="43"/>
                    <a:pt x="18883" y="-120"/>
                    <a:pt x="17340" y="125"/>
                  </a:cubicBezTo>
                  <a:cubicBezTo>
                    <a:pt x="15797" y="369"/>
                    <a:pt x="13740" y="1021"/>
                    <a:pt x="10860" y="2488"/>
                  </a:cubicBezTo>
                  <a:cubicBezTo>
                    <a:pt x="7980" y="3955"/>
                    <a:pt x="4277" y="6238"/>
                    <a:pt x="2117" y="8561"/>
                  </a:cubicBezTo>
                  <a:cubicBezTo>
                    <a:pt x="-43" y="10884"/>
                    <a:pt x="-660" y="13248"/>
                    <a:pt x="780" y="15408"/>
                  </a:cubicBezTo>
                  <a:cubicBezTo>
                    <a:pt x="2220" y="17568"/>
                    <a:pt x="5717" y="19524"/>
                    <a:pt x="9214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327297" y="7524485"/>
              <a:ext cx="35533" cy="21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73" fill="norm" stroke="1" extrusionOk="0">
                  <a:moveTo>
                    <a:pt x="21329" y="0"/>
                  </a:moveTo>
                  <a:cubicBezTo>
                    <a:pt x="14976" y="3672"/>
                    <a:pt x="8623" y="7344"/>
                    <a:pt x="4811" y="10638"/>
                  </a:cubicBezTo>
                  <a:cubicBezTo>
                    <a:pt x="1000" y="13932"/>
                    <a:pt x="-271" y="16848"/>
                    <a:pt x="47" y="18684"/>
                  </a:cubicBezTo>
                  <a:cubicBezTo>
                    <a:pt x="364" y="20520"/>
                    <a:pt x="2270" y="21276"/>
                    <a:pt x="4176" y="21438"/>
                  </a:cubicBezTo>
                  <a:cubicBezTo>
                    <a:pt x="6082" y="21600"/>
                    <a:pt x="7988" y="21168"/>
                    <a:pt x="9894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5346954" y="7496641"/>
              <a:ext cx="177801" cy="6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1" fill="norm" stroke="1" extrusionOk="0">
                  <a:moveTo>
                    <a:pt x="0" y="21001"/>
                  </a:moveTo>
                  <a:cubicBezTo>
                    <a:pt x="386" y="17106"/>
                    <a:pt x="771" y="13211"/>
                    <a:pt x="2700" y="9493"/>
                  </a:cubicBezTo>
                  <a:cubicBezTo>
                    <a:pt x="4629" y="5775"/>
                    <a:pt x="8100" y="2234"/>
                    <a:pt x="11507" y="817"/>
                  </a:cubicBezTo>
                  <a:cubicBezTo>
                    <a:pt x="14914" y="-599"/>
                    <a:pt x="18257" y="109"/>
                    <a:pt x="21600" y="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5340604" y="7651485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5473954" y="7686410"/>
              <a:ext cx="6667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314"/>
                    <a:pt x="4114" y="4629"/>
                    <a:pt x="7714" y="8229"/>
                  </a:cubicBezTo>
                  <a:cubicBezTo>
                    <a:pt x="11314" y="11829"/>
                    <a:pt x="16457" y="16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5464429" y="7695935"/>
              <a:ext cx="92076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28" y="2234"/>
                    <a:pt x="13655" y="4469"/>
                    <a:pt x="10055" y="8069"/>
                  </a:cubicBezTo>
                  <a:cubicBezTo>
                    <a:pt x="6455" y="11669"/>
                    <a:pt x="3228" y="166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440690" y="7372457"/>
              <a:ext cx="90415" cy="9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68" fill="norm" stroke="1" extrusionOk="0">
                  <a:moveTo>
                    <a:pt x="1101" y="14641"/>
                  </a:moveTo>
                  <a:cubicBezTo>
                    <a:pt x="356" y="13659"/>
                    <a:pt x="-389" y="12677"/>
                    <a:pt x="232" y="10836"/>
                  </a:cubicBezTo>
                  <a:cubicBezTo>
                    <a:pt x="852" y="8995"/>
                    <a:pt x="2839" y="6295"/>
                    <a:pt x="5073" y="4209"/>
                  </a:cubicBezTo>
                  <a:cubicBezTo>
                    <a:pt x="7308" y="2123"/>
                    <a:pt x="9790" y="650"/>
                    <a:pt x="12273" y="159"/>
                  </a:cubicBezTo>
                  <a:cubicBezTo>
                    <a:pt x="14756" y="-332"/>
                    <a:pt x="17239" y="159"/>
                    <a:pt x="18728" y="3841"/>
                  </a:cubicBezTo>
                  <a:cubicBezTo>
                    <a:pt x="20218" y="7523"/>
                    <a:pt x="20714" y="14395"/>
                    <a:pt x="21211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5638441" y="7542773"/>
              <a:ext cx="121264" cy="200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55" fill="norm" stroke="1" extrusionOk="0">
                  <a:moveTo>
                    <a:pt x="20974" y="1778"/>
                  </a:moveTo>
                  <a:cubicBezTo>
                    <a:pt x="20608" y="1212"/>
                    <a:pt x="20242" y="647"/>
                    <a:pt x="19601" y="307"/>
                  </a:cubicBezTo>
                  <a:cubicBezTo>
                    <a:pt x="18960" y="-32"/>
                    <a:pt x="18045" y="-145"/>
                    <a:pt x="16032" y="251"/>
                  </a:cubicBezTo>
                  <a:cubicBezTo>
                    <a:pt x="14018" y="647"/>
                    <a:pt x="10906" y="1551"/>
                    <a:pt x="7794" y="3700"/>
                  </a:cubicBezTo>
                  <a:cubicBezTo>
                    <a:pt x="4682" y="5849"/>
                    <a:pt x="1571" y="9241"/>
                    <a:pt x="472" y="12238"/>
                  </a:cubicBezTo>
                  <a:cubicBezTo>
                    <a:pt x="-626" y="15235"/>
                    <a:pt x="289" y="17836"/>
                    <a:pt x="2211" y="19306"/>
                  </a:cubicBezTo>
                  <a:cubicBezTo>
                    <a:pt x="4133" y="20776"/>
                    <a:pt x="7062" y="21116"/>
                    <a:pt x="9991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5731585" y="7594335"/>
              <a:ext cx="12019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20950" y="0"/>
                  </a:moveTo>
                  <a:cubicBezTo>
                    <a:pt x="18865" y="3273"/>
                    <a:pt x="16781" y="6545"/>
                    <a:pt x="14507" y="9736"/>
                  </a:cubicBezTo>
                  <a:cubicBezTo>
                    <a:pt x="12234" y="12927"/>
                    <a:pt x="9771" y="16036"/>
                    <a:pt x="8065" y="17836"/>
                  </a:cubicBezTo>
                  <a:cubicBezTo>
                    <a:pt x="6360" y="19636"/>
                    <a:pt x="5413" y="20127"/>
                    <a:pt x="4465" y="20291"/>
                  </a:cubicBezTo>
                  <a:cubicBezTo>
                    <a:pt x="3518" y="20455"/>
                    <a:pt x="2571" y="20291"/>
                    <a:pt x="1813" y="19391"/>
                  </a:cubicBezTo>
                  <a:cubicBezTo>
                    <a:pt x="1055" y="18491"/>
                    <a:pt x="486" y="16855"/>
                    <a:pt x="202" y="15545"/>
                  </a:cubicBezTo>
                  <a:cubicBezTo>
                    <a:pt x="-82" y="14236"/>
                    <a:pt x="-82" y="13255"/>
                    <a:pt x="297" y="12355"/>
                  </a:cubicBezTo>
                  <a:cubicBezTo>
                    <a:pt x="676" y="11455"/>
                    <a:pt x="1434" y="10636"/>
                    <a:pt x="2286" y="10227"/>
                  </a:cubicBezTo>
                  <a:cubicBezTo>
                    <a:pt x="3139" y="9818"/>
                    <a:pt x="4086" y="9818"/>
                    <a:pt x="6171" y="10964"/>
                  </a:cubicBezTo>
                  <a:cubicBezTo>
                    <a:pt x="8255" y="12109"/>
                    <a:pt x="11476" y="14400"/>
                    <a:pt x="14223" y="16364"/>
                  </a:cubicBezTo>
                  <a:cubicBezTo>
                    <a:pt x="16971" y="18327"/>
                    <a:pt x="19244" y="19964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5899404" y="7578460"/>
              <a:ext cx="34681" cy="193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600" fill="norm" stroke="1" extrusionOk="0">
                  <a:moveTo>
                    <a:pt x="9529" y="0"/>
                  </a:moveTo>
                  <a:cubicBezTo>
                    <a:pt x="14612" y="2951"/>
                    <a:pt x="19694" y="5902"/>
                    <a:pt x="20647" y="8970"/>
                  </a:cubicBezTo>
                  <a:cubicBezTo>
                    <a:pt x="21600" y="12039"/>
                    <a:pt x="18424" y="15226"/>
                    <a:pt x="14294" y="17351"/>
                  </a:cubicBezTo>
                  <a:cubicBezTo>
                    <a:pt x="10165" y="19475"/>
                    <a:pt x="5082" y="205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5962904" y="7521310"/>
              <a:ext cx="8098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600" fill="norm" stroke="1" extrusionOk="0">
                  <a:moveTo>
                    <a:pt x="6480" y="0"/>
                  </a:moveTo>
                  <a:cubicBezTo>
                    <a:pt x="10800" y="1473"/>
                    <a:pt x="15120" y="2945"/>
                    <a:pt x="17820" y="4827"/>
                  </a:cubicBezTo>
                  <a:cubicBezTo>
                    <a:pt x="20520" y="6709"/>
                    <a:pt x="21600" y="9000"/>
                    <a:pt x="19710" y="11495"/>
                  </a:cubicBezTo>
                  <a:cubicBezTo>
                    <a:pt x="17820" y="13991"/>
                    <a:pt x="12960" y="16691"/>
                    <a:pt x="9180" y="18409"/>
                  </a:cubicBezTo>
                  <a:cubicBezTo>
                    <a:pt x="5400" y="20127"/>
                    <a:pt x="2700" y="20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188329" y="7644077"/>
              <a:ext cx="165101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0800"/>
                    <a:pt x="8862" y="0"/>
                    <a:pt x="12462" y="0"/>
                  </a:cubicBezTo>
                  <a:cubicBezTo>
                    <a:pt x="16062" y="0"/>
                    <a:pt x="1883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6220079" y="7708635"/>
              <a:ext cx="85726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6384121" y="7600685"/>
              <a:ext cx="126282" cy="16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39" fill="norm" stroke="1" extrusionOk="0">
                  <a:moveTo>
                    <a:pt x="15174" y="0"/>
                  </a:moveTo>
                  <a:cubicBezTo>
                    <a:pt x="11425" y="988"/>
                    <a:pt x="7676" y="1976"/>
                    <a:pt x="4820" y="4165"/>
                  </a:cubicBezTo>
                  <a:cubicBezTo>
                    <a:pt x="1964" y="6353"/>
                    <a:pt x="0" y="9741"/>
                    <a:pt x="0" y="12706"/>
                  </a:cubicBezTo>
                  <a:cubicBezTo>
                    <a:pt x="0" y="15671"/>
                    <a:pt x="1964" y="18212"/>
                    <a:pt x="4998" y="19694"/>
                  </a:cubicBezTo>
                  <a:cubicBezTo>
                    <a:pt x="8033" y="21176"/>
                    <a:pt x="12139" y="21600"/>
                    <a:pt x="15084" y="21388"/>
                  </a:cubicBezTo>
                  <a:cubicBezTo>
                    <a:pt x="18030" y="21176"/>
                    <a:pt x="19815" y="20329"/>
                    <a:pt x="20707" y="18494"/>
                  </a:cubicBezTo>
                  <a:cubicBezTo>
                    <a:pt x="21600" y="16659"/>
                    <a:pt x="21600" y="13835"/>
                    <a:pt x="19904" y="11012"/>
                  </a:cubicBezTo>
                  <a:cubicBezTo>
                    <a:pt x="18208" y="8188"/>
                    <a:pt x="14817" y="5365"/>
                    <a:pt x="11425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9434636" y="560597"/>
              <a:ext cx="141420" cy="594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49" fill="norm" stroke="1" extrusionOk="0">
                  <a:moveTo>
                    <a:pt x="18364" y="1757"/>
                  </a:moveTo>
                  <a:cubicBezTo>
                    <a:pt x="18047" y="1070"/>
                    <a:pt x="17729" y="383"/>
                    <a:pt x="16776" y="116"/>
                  </a:cubicBezTo>
                  <a:cubicBezTo>
                    <a:pt x="15823" y="-151"/>
                    <a:pt x="14235" y="2"/>
                    <a:pt x="11694" y="994"/>
                  </a:cubicBezTo>
                  <a:cubicBezTo>
                    <a:pt x="9152" y="1986"/>
                    <a:pt x="5658" y="3818"/>
                    <a:pt x="3276" y="5917"/>
                  </a:cubicBezTo>
                  <a:cubicBezTo>
                    <a:pt x="894" y="8016"/>
                    <a:pt x="-377" y="10382"/>
                    <a:pt x="99" y="12595"/>
                  </a:cubicBezTo>
                  <a:cubicBezTo>
                    <a:pt x="576" y="14809"/>
                    <a:pt x="2799" y="16869"/>
                    <a:pt x="6611" y="18320"/>
                  </a:cubicBezTo>
                  <a:cubicBezTo>
                    <a:pt x="10423" y="19770"/>
                    <a:pt x="15823" y="20609"/>
                    <a:pt x="21223" y="214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9732688" y="802218"/>
              <a:ext cx="154518" cy="226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977" fill="norm" stroke="1" extrusionOk="0">
                  <a:moveTo>
                    <a:pt x="292" y="3314"/>
                  </a:moveTo>
                  <a:cubicBezTo>
                    <a:pt x="0" y="2135"/>
                    <a:pt x="-292" y="957"/>
                    <a:pt x="584" y="368"/>
                  </a:cubicBezTo>
                  <a:cubicBezTo>
                    <a:pt x="1459" y="-221"/>
                    <a:pt x="3503" y="-221"/>
                    <a:pt x="6276" y="1252"/>
                  </a:cubicBezTo>
                  <a:cubicBezTo>
                    <a:pt x="9049" y="2724"/>
                    <a:pt x="12551" y="5670"/>
                    <a:pt x="14740" y="8419"/>
                  </a:cubicBezTo>
                  <a:cubicBezTo>
                    <a:pt x="16930" y="11168"/>
                    <a:pt x="17805" y="13721"/>
                    <a:pt x="18097" y="15783"/>
                  </a:cubicBezTo>
                  <a:cubicBezTo>
                    <a:pt x="18389" y="17844"/>
                    <a:pt x="18097" y="19415"/>
                    <a:pt x="17222" y="20299"/>
                  </a:cubicBezTo>
                  <a:cubicBezTo>
                    <a:pt x="16346" y="21183"/>
                    <a:pt x="14886" y="21379"/>
                    <a:pt x="13719" y="19808"/>
                  </a:cubicBezTo>
                  <a:cubicBezTo>
                    <a:pt x="12551" y="18237"/>
                    <a:pt x="11676" y="14899"/>
                    <a:pt x="11676" y="12150"/>
                  </a:cubicBezTo>
                  <a:cubicBezTo>
                    <a:pt x="11676" y="9401"/>
                    <a:pt x="12551" y="7241"/>
                    <a:pt x="14303" y="5866"/>
                  </a:cubicBezTo>
                  <a:cubicBezTo>
                    <a:pt x="16054" y="4492"/>
                    <a:pt x="18681" y="3903"/>
                    <a:pt x="21308" y="33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9944849" y="759618"/>
              <a:ext cx="120157" cy="22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01" fill="norm" stroke="1" extrusionOk="0">
                  <a:moveTo>
                    <a:pt x="2148" y="8600"/>
                  </a:moveTo>
                  <a:cubicBezTo>
                    <a:pt x="3638" y="6400"/>
                    <a:pt x="5127" y="4200"/>
                    <a:pt x="6244" y="2600"/>
                  </a:cubicBezTo>
                  <a:cubicBezTo>
                    <a:pt x="7362" y="1000"/>
                    <a:pt x="8107" y="0"/>
                    <a:pt x="7920" y="0"/>
                  </a:cubicBezTo>
                  <a:cubicBezTo>
                    <a:pt x="7734" y="0"/>
                    <a:pt x="6617" y="1000"/>
                    <a:pt x="4941" y="3100"/>
                  </a:cubicBezTo>
                  <a:cubicBezTo>
                    <a:pt x="3265" y="5200"/>
                    <a:pt x="1031" y="8400"/>
                    <a:pt x="286" y="11400"/>
                  </a:cubicBezTo>
                  <a:cubicBezTo>
                    <a:pt x="-459" y="14400"/>
                    <a:pt x="286" y="17200"/>
                    <a:pt x="2148" y="19000"/>
                  </a:cubicBezTo>
                  <a:cubicBezTo>
                    <a:pt x="4010" y="20800"/>
                    <a:pt x="6989" y="21600"/>
                    <a:pt x="9782" y="21200"/>
                  </a:cubicBezTo>
                  <a:cubicBezTo>
                    <a:pt x="12575" y="20800"/>
                    <a:pt x="15182" y="19200"/>
                    <a:pt x="17044" y="17300"/>
                  </a:cubicBezTo>
                  <a:cubicBezTo>
                    <a:pt x="18907" y="15400"/>
                    <a:pt x="20024" y="13200"/>
                    <a:pt x="21141" y="11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0090404" y="729985"/>
              <a:ext cx="13335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51"/>
                  </a:moveTo>
                  <a:cubicBezTo>
                    <a:pt x="686" y="6585"/>
                    <a:pt x="1371" y="9220"/>
                    <a:pt x="2571" y="11722"/>
                  </a:cubicBezTo>
                  <a:cubicBezTo>
                    <a:pt x="3771" y="14224"/>
                    <a:pt x="5486" y="16595"/>
                    <a:pt x="7200" y="18439"/>
                  </a:cubicBezTo>
                  <a:cubicBezTo>
                    <a:pt x="8914" y="20283"/>
                    <a:pt x="10629" y="21600"/>
                    <a:pt x="11657" y="21600"/>
                  </a:cubicBezTo>
                  <a:cubicBezTo>
                    <a:pt x="12686" y="21600"/>
                    <a:pt x="13029" y="20283"/>
                    <a:pt x="13371" y="17517"/>
                  </a:cubicBezTo>
                  <a:cubicBezTo>
                    <a:pt x="13714" y="14751"/>
                    <a:pt x="14057" y="10537"/>
                    <a:pt x="15429" y="7376"/>
                  </a:cubicBezTo>
                  <a:cubicBezTo>
                    <a:pt x="16800" y="4215"/>
                    <a:pt x="19200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0261854" y="723635"/>
              <a:ext cx="31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400"/>
                    <a:pt x="2880" y="10800"/>
                    <a:pt x="6480" y="14400"/>
                  </a:cubicBezTo>
                  <a:cubicBezTo>
                    <a:pt x="10080" y="18000"/>
                    <a:pt x="1584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0274554" y="679185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0331160" y="571235"/>
              <a:ext cx="248740" cy="22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23" fill="norm" stroke="1" extrusionOk="0">
                  <a:moveTo>
                    <a:pt x="1136" y="15316"/>
                  </a:moveTo>
                  <a:cubicBezTo>
                    <a:pt x="1862" y="13549"/>
                    <a:pt x="2588" y="11782"/>
                    <a:pt x="2951" y="10407"/>
                  </a:cubicBezTo>
                  <a:cubicBezTo>
                    <a:pt x="3314" y="9033"/>
                    <a:pt x="3314" y="8051"/>
                    <a:pt x="2860" y="7855"/>
                  </a:cubicBezTo>
                  <a:cubicBezTo>
                    <a:pt x="2406" y="7658"/>
                    <a:pt x="1499" y="8247"/>
                    <a:pt x="863" y="9622"/>
                  </a:cubicBezTo>
                  <a:cubicBezTo>
                    <a:pt x="228" y="10996"/>
                    <a:pt x="-135" y="13156"/>
                    <a:pt x="47" y="15415"/>
                  </a:cubicBezTo>
                  <a:cubicBezTo>
                    <a:pt x="228" y="17673"/>
                    <a:pt x="954" y="20029"/>
                    <a:pt x="2315" y="20815"/>
                  </a:cubicBezTo>
                  <a:cubicBezTo>
                    <a:pt x="3677" y="21600"/>
                    <a:pt x="5673" y="20815"/>
                    <a:pt x="6944" y="19244"/>
                  </a:cubicBezTo>
                  <a:cubicBezTo>
                    <a:pt x="8215" y="17673"/>
                    <a:pt x="8759" y="15316"/>
                    <a:pt x="9213" y="13647"/>
                  </a:cubicBezTo>
                  <a:cubicBezTo>
                    <a:pt x="9667" y="11978"/>
                    <a:pt x="10030" y="10996"/>
                    <a:pt x="10120" y="10996"/>
                  </a:cubicBezTo>
                  <a:cubicBezTo>
                    <a:pt x="10211" y="10996"/>
                    <a:pt x="10030" y="11978"/>
                    <a:pt x="9939" y="12960"/>
                  </a:cubicBezTo>
                  <a:cubicBezTo>
                    <a:pt x="9848" y="13942"/>
                    <a:pt x="9848" y="14924"/>
                    <a:pt x="10211" y="15709"/>
                  </a:cubicBezTo>
                  <a:cubicBezTo>
                    <a:pt x="10574" y="16495"/>
                    <a:pt x="11300" y="17084"/>
                    <a:pt x="12026" y="16985"/>
                  </a:cubicBezTo>
                  <a:cubicBezTo>
                    <a:pt x="12752" y="16887"/>
                    <a:pt x="13478" y="16102"/>
                    <a:pt x="14023" y="15218"/>
                  </a:cubicBezTo>
                  <a:cubicBezTo>
                    <a:pt x="14568" y="14335"/>
                    <a:pt x="14931" y="13353"/>
                    <a:pt x="15384" y="12371"/>
                  </a:cubicBezTo>
                  <a:cubicBezTo>
                    <a:pt x="15838" y="11389"/>
                    <a:pt x="16383" y="10407"/>
                    <a:pt x="16836" y="10407"/>
                  </a:cubicBezTo>
                  <a:cubicBezTo>
                    <a:pt x="17290" y="10407"/>
                    <a:pt x="17653" y="11389"/>
                    <a:pt x="18107" y="12273"/>
                  </a:cubicBezTo>
                  <a:cubicBezTo>
                    <a:pt x="18561" y="13156"/>
                    <a:pt x="19105" y="13942"/>
                    <a:pt x="19741" y="14040"/>
                  </a:cubicBezTo>
                  <a:cubicBezTo>
                    <a:pt x="20376" y="14138"/>
                    <a:pt x="21102" y="13549"/>
                    <a:pt x="21283" y="11487"/>
                  </a:cubicBezTo>
                  <a:cubicBezTo>
                    <a:pt x="21465" y="9425"/>
                    <a:pt x="21102" y="5891"/>
                    <a:pt x="20467" y="3731"/>
                  </a:cubicBezTo>
                  <a:cubicBezTo>
                    <a:pt x="19831" y="1571"/>
                    <a:pt x="18924" y="785"/>
                    <a:pt x="1801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1150854" y="172082"/>
              <a:ext cx="117249" cy="42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99" fill="norm" stroke="1" extrusionOk="0">
                  <a:moveTo>
                    <a:pt x="0" y="12405"/>
                  </a:moveTo>
                  <a:cubicBezTo>
                    <a:pt x="1895" y="14320"/>
                    <a:pt x="3789" y="16235"/>
                    <a:pt x="5116" y="17565"/>
                  </a:cubicBezTo>
                  <a:cubicBezTo>
                    <a:pt x="6442" y="18895"/>
                    <a:pt x="7200" y="19640"/>
                    <a:pt x="7768" y="20279"/>
                  </a:cubicBezTo>
                  <a:cubicBezTo>
                    <a:pt x="8337" y="20917"/>
                    <a:pt x="8716" y="21449"/>
                    <a:pt x="8337" y="21396"/>
                  </a:cubicBezTo>
                  <a:cubicBezTo>
                    <a:pt x="7958" y="21343"/>
                    <a:pt x="6821" y="20704"/>
                    <a:pt x="5495" y="18682"/>
                  </a:cubicBezTo>
                  <a:cubicBezTo>
                    <a:pt x="4168" y="16661"/>
                    <a:pt x="2653" y="13256"/>
                    <a:pt x="2084" y="10383"/>
                  </a:cubicBezTo>
                  <a:cubicBezTo>
                    <a:pt x="1516" y="7510"/>
                    <a:pt x="1895" y="5169"/>
                    <a:pt x="2463" y="3573"/>
                  </a:cubicBezTo>
                  <a:cubicBezTo>
                    <a:pt x="3032" y="1977"/>
                    <a:pt x="3789" y="1126"/>
                    <a:pt x="5116" y="594"/>
                  </a:cubicBezTo>
                  <a:cubicBezTo>
                    <a:pt x="6442" y="62"/>
                    <a:pt x="8337" y="-151"/>
                    <a:pt x="10421" y="115"/>
                  </a:cubicBezTo>
                  <a:cubicBezTo>
                    <a:pt x="12505" y="381"/>
                    <a:pt x="14779" y="1126"/>
                    <a:pt x="17053" y="2562"/>
                  </a:cubicBezTo>
                  <a:cubicBezTo>
                    <a:pt x="19326" y="3999"/>
                    <a:pt x="21600" y="6127"/>
                    <a:pt x="20842" y="7989"/>
                  </a:cubicBezTo>
                  <a:cubicBezTo>
                    <a:pt x="20084" y="9851"/>
                    <a:pt x="16295" y="11447"/>
                    <a:pt x="13642" y="12085"/>
                  </a:cubicBezTo>
                  <a:cubicBezTo>
                    <a:pt x="10989" y="12724"/>
                    <a:pt x="9474" y="12405"/>
                    <a:pt x="7958" y="120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1290554" y="400988"/>
              <a:ext cx="178241" cy="27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45" fill="norm" stroke="1" extrusionOk="0">
                  <a:moveTo>
                    <a:pt x="0" y="2831"/>
                  </a:moveTo>
                  <a:cubicBezTo>
                    <a:pt x="251" y="3643"/>
                    <a:pt x="502" y="4455"/>
                    <a:pt x="1130" y="5104"/>
                  </a:cubicBezTo>
                  <a:cubicBezTo>
                    <a:pt x="1758" y="5754"/>
                    <a:pt x="2763" y="6241"/>
                    <a:pt x="4144" y="5916"/>
                  </a:cubicBezTo>
                  <a:cubicBezTo>
                    <a:pt x="5526" y="5592"/>
                    <a:pt x="7284" y="4455"/>
                    <a:pt x="8540" y="3156"/>
                  </a:cubicBezTo>
                  <a:cubicBezTo>
                    <a:pt x="9795" y="1856"/>
                    <a:pt x="10549" y="395"/>
                    <a:pt x="10926" y="70"/>
                  </a:cubicBezTo>
                  <a:cubicBezTo>
                    <a:pt x="11302" y="-255"/>
                    <a:pt x="11302" y="557"/>
                    <a:pt x="11805" y="2343"/>
                  </a:cubicBezTo>
                  <a:cubicBezTo>
                    <a:pt x="12307" y="4130"/>
                    <a:pt x="13312" y="6891"/>
                    <a:pt x="14944" y="9246"/>
                  </a:cubicBezTo>
                  <a:cubicBezTo>
                    <a:pt x="16577" y="11601"/>
                    <a:pt x="18837" y="13550"/>
                    <a:pt x="20093" y="14930"/>
                  </a:cubicBezTo>
                  <a:cubicBezTo>
                    <a:pt x="21349" y="16310"/>
                    <a:pt x="21600" y="17122"/>
                    <a:pt x="20219" y="18097"/>
                  </a:cubicBezTo>
                  <a:cubicBezTo>
                    <a:pt x="18837" y="19071"/>
                    <a:pt x="15823" y="20208"/>
                    <a:pt x="12809" y="20777"/>
                  </a:cubicBezTo>
                  <a:cubicBezTo>
                    <a:pt x="9795" y="21345"/>
                    <a:pt x="6781" y="21345"/>
                    <a:pt x="3767" y="213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9992643" y="1354022"/>
              <a:ext cx="134920" cy="28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240" fill="norm" stroke="1" extrusionOk="0">
                  <a:moveTo>
                    <a:pt x="17080" y="2252"/>
                  </a:moveTo>
                  <a:cubicBezTo>
                    <a:pt x="16752" y="1458"/>
                    <a:pt x="16425" y="664"/>
                    <a:pt x="15116" y="267"/>
                  </a:cubicBezTo>
                  <a:cubicBezTo>
                    <a:pt x="13807" y="-130"/>
                    <a:pt x="11516" y="-130"/>
                    <a:pt x="9062" y="585"/>
                  </a:cubicBezTo>
                  <a:cubicBezTo>
                    <a:pt x="6607" y="1299"/>
                    <a:pt x="3989" y="2729"/>
                    <a:pt x="2189" y="4158"/>
                  </a:cubicBezTo>
                  <a:cubicBezTo>
                    <a:pt x="389" y="5588"/>
                    <a:pt x="-593" y="7017"/>
                    <a:pt x="389" y="8208"/>
                  </a:cubicBezTo>
                  <a:cubicBezTo>
                    <a:pt x="1371" y="9399"/>
                    <a:pt x="4316" y="10352"/>
                    <a:pt x="7589" y="11305"/>
                  </a:cubicBezTo>
                  <a:cubicBezTo>
                    <a:pt x="10862" y="12258"/>
                    <a:pt x="14462" y="13211"/>
                    <a:pt x="16916" y="14005"/>
                  </a:cubicBezTo>
                  <a:cubicBezTo>
                    <a:pt x="19371" y="14799"/>
                    <a:pt x="20680" y="15435"/>
                    <a:pt x="20843" y="16546"/>
                  </a:cubicBezTo>
                  <a:cubicBezTo>
                    <a:pt x="21007" y="17658"/>
                    <a:pt x="20025" y="19246"/>
                    <a:pt x="18716" y="20199"/>
                  </a:cubicBezTo>
                  <a:cubicBezTo>
                    <a:pt x="17407" y="21152"/>
                    <a:pt x="15771" y="21470"/>
                    <a:pt x="14625" y="21073"/>
                  </a:cubicBezTo>
                  <a:cubicBezTo>
                    <a:pt x="13480" y="20676"/>
                    <a:pt x="12825" y="19564"/>
                    <a:pt x="12171" y="184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0199133" y="1384982"/>
              <a:ext cx="119873" cy="19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248" fill="norm" stroke="1" extrusionOk="0">
                  <a:moveTo>
                    <a:pt x="9919" y="1944"/>
                  </a:moveTo>
                  <a:cubicBezTo>
                    <a:pt x="8429" y="1035"/>
                    <a:pt x="6939" y="125"/>
                    <a:pt x="5450" y="12"/>
                  </a:cubicBezTo>
                  <a:cubicBezTo>
                    <a:pt x="3960" y="-102"/>
                    <a:pt x="2470" y="580"/>
                    <a:pt x="1353" y="2626"/>
                  </a:cubicBezTo>
                  <a:cubicBezTo>
                    <a:pt x="236" y="4673"/>
                    <a:pt x="-509" y="8083"/>
                    <a:pt x="422" y="11380"/>
                  </a:cubicBezTo>
                  <a:cubicBezTo>
                    <a:pt x="1353" y="14677"/>
                    <a:pt x="3960" y="17860"/>
                    <a:pt x="7125" y="19565"/>
                  </a:cubicBezTo>
                  <a:cubicBezTo>
                    <a:pt x="10291" y="21271"/>
                    <a:pt x="14015" y="21498"/>
                    <a:pt x="16436" y="21043"/>
                  </a:cubicBezTo>
                  <a:cubicBezTo>
                    <a:pt x="18857" y="20589"/>
                    <a:pt x="19974" y="19452"/>
                    <a:pt x="21091" y="183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0344404" y="1301485"/>
              <a:ext cx="17065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0" y="12343"/>
                  </a:moveTo>
                  <a:cubicBezTo>
                    <a:pt x="0" y="11314"/>
                    <a:pt x="0" y="10286"/>
                    <a:pt x="533" y="10080"/>
                  </a:cubicBezTo>
                  <a:cubicBezTo>
                    <a:pt x="1067" y="9874"/>
                    <a:pt x="2133" y="10491"/>
                    <a:pt x="3867" y="12137"/>
                  </a:cubicBezTo>
                  <a:cubicBezTo>
                    <a:pt x="5600" y="13783"/>
                    <a:pt x="8000" y="16457"/>
                    <a:pt x="9333" y="18411"/>
                  </a:cubicBezTo>
                  <a:cubicBezTo>
                    <a:pt x="10667" y="20366"/>
                    <a:pt x="10933" y="21600"/>
                    <a:pt x="10933" y="21600"/>
                  </a:cubicBezTo>
                  <a:cubicBezTo>
                    <a:pt x="10933" y="21600"/>
                    <a:pt x="10667" y="20366"/>
                    <a:pt x="10400" y="17794"/>
                  </a:cubicBezTo>
                  <a:cubicBezTo>
                    <a:pt x="10133" y="15223"/>
                    <a:pt x="9867" y="11314"/>
                    <a:pt x="10000" y="8743"/>
                  </a:cubicBezTo>
                  <a:cubicBezTo>
                    <a:pt x="10133" y="6171"/>
                    <a:pt x="10667" y="4937"/>
                    <a:pt x="11600" y="4423"/>
                  </a:cubicBezTo>
                  <a:cubicBezTo>
                    <a:pt x="12533" y="3909"/>
                    <a:pt x="13867" y="4114"/>
                    <a:pt x="15200" y="5246"/>
                  </a:cubicBezTo>
                  <a:cubicBezTo>
                    <a:pt x="16533" y="6377"/>
                    <a:pt x="17867" y="8434"/>
                    <a:pt x="18933" y="10286"/>
                  </a:cubicBezTo>
                  <a:cubicBezTo>
                    <a:pt x="20000" y="12137"/>
                    <a:pt x="20800" y="13783"/>
                    <a:pt x="21200" y="13886"/>
                  </a:cubicBezTo>
                  <a:cubicBezTo>
                    <a:pt x="21600" y="13989"/>
                    <a:pt x="21600" y="12549"/>
                    <a:pt x="21200" y="9977"/>
                  </a:cubicBezTo>
                  <a:cubicBezTo>
                    <a:pt x="20800" y="7406"/>
                    <a:pt x="20000" y="3703"/>
                    <a:pt x="192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0553954" y="1272766"/>
              <a:ext cx="97839" cy="401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39" fill="norm" stroke="1" extrusionOk="0">
                  <a:moveTo>
                    <a:pt x="0" y="3551"/>
                  </a:moveTo>
                  <a:cubicBezTo>
                    <a:pt x="919" y="5576"/>
                    <a:pt x="1838" y="7601"/>
                    <a:pt x="4596" y="9964"/>
                  </a:cubicBezTo>
                  <a:cubicBezTo>
                    <a:pt x="7353" y="12327"/>
                    <a:pt x="11949" y="15027"/>
                    <a:pt x="14936" y="16770"/>
                  </a:cubicBezTo>
                  <a:cubicBezTo>
                    <a:pt x="17923" y="18514"/>
                    <a:pt x="19302" y="19301"/>
                    <a:pt x="20221" y="20033"/>
                  </a:cubicBezTo>
                  <a:cubicBezTo>
                    <a:pt x="21140" y="20764"/>
                    <a:pt x="21600" y="21439"/>
                    <a:pt x="20911" y="21326"/>
                  </a:cubicBezTo>
                  <a:cubicBezTo>
                    <a:pt x="20221" y="21214"/>
                    <a:pt x="18383" y="20314"/>
                    <a:pt x="15626" y="17951"/>
                  </a:cubicBezTo>
                  <a:cubicBezTo>
                    <a:pt x="12868" y="15589"/>
                    <a:pt x="9191" y="11764"/>
                    <a:pt x="7353" y="8839"/>
                  </a:cubicBezTo>
                  <a:cubicBezTo>
                    <a:pt x="5515" y="5914"/>
                    <a:pt x="5515" y="3889"/>
                    <a:pt x="5974" y="2483"/>
                  </a:cubicBezTo>
                  <a:cubicBezTo>
                    <a:pt x="6434" y="1076"/>
                    <a:pt x="7353" y="289"/>
                    <a:pt x="8732" y="64"/>
                  </a:cubicBezTo>
                  <a:cubicBezTo>
                    <a:pt x="10111" y="-161"/>
                    <a:pt x="11949" y="176"/>
                    <a:pt x="13098" y="1583"/>
                  </a:cubicBezTo>
                  <a:cubicBezTo>
                    <a:pt x="14247" y="2989"/>
                    <a:pt x="14706" y="5464"/>
                    <a:pt x="14706" y="6983"/>
                  </a:cubicBezTo>
                  <a:cubicBezTo>
                    <a:pt x="14706" y="8501"/>
                    <a:pt x="14247" y="9064"/>
                    <a:pt x="13787" y="96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0649204" y="1041135"/>
              <a:ext cx="107951" cy="33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0"/>
                  </a:moveTo>
                  <a:cubicBezTo>
                    <a:pt x="1271" y="4101"/>
                    <a:pt x="2541" y="8203"/>
                    <a:pt x="4447" y="11552"/>
                  </a:cubicBezTo>
                  <a:cubicBezTo>
                    <a:pt x="6353" y="14901"/>
                    <a:pt x="8894" y="17499"/>
                    <a:pt x="10800" y="19071"/>
                  </a:cubicBezTo>
                  <a:cubicBezTo>
                    <a:pt x="12706" y="20643"/>
                    <a:pt x="13976" y="21190"/>
                    <a:pt x="15671" y="21395"/>
                  </a:cubicBezTo>
                  <a:cubicBezTo>
                    <a:pt x="17365" y="21600"/>
                    <a:pt x="19482" y="21463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0636232" y="1218935"/>
              <a:ext cx="152674" cy="7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056" fill="norm" stroke="1" extrusionOk="0">
                  <a:moveTo>
                    <a:pt x="2701" y="14811"/>
                  </a:moveTo>
                  <a:cubicBezTo>
                    <a:pt x="1221" y="17280"/>
                    <a:pt x="-258" y="19749"/>
                    <a:pt x="38" y="20674"/>
                  </a:cubicBezTo>
                  <a:cubicBezTo>
                    <a:pt x="334" y="21600"/>
                    <a:pt x="2405" y="20983"/>
                    <a:pt x="6252" y="17280"/>
                  </a:cubicBezTo>
                  <a:cubicBezTo>
                    <a:pt x="10098" y="13577"/>
                    <a:pt x="15720" y="6789"/>
                    <a:pt x="2134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0731481" y="1199885"/>
              <a:ext cx="12158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9" h="21600" fill="norm" stroke="1" extrusionOk="0">
                  <a:moveTo>
                    <a:pt x="7606" y="0"/>
                  </a:moveTo>
                  <a:cubicBezTo>
                    <a:pt x="6166" y="635"/>
                    <a:pt x="4726" y="1271"/>
                    <a:pt x="3106" y="2118"/>
                  </a:cubicBezTo>
                  <a:cubicBezTo>
                    <a:pt x="1486" y="2965"/>
                    <a:pt x="-314" y="4024"/>
                    <a:pt x="46" y="4871"/>
                  </a:cubicBezTo>
                  <a:cubicBezTo>
                    <a:pt x="406" y="5718"/>
                    <a:pt x="2926" y="6353"/>
                    <a:pt x="6706" y="7624"/>
                  </a:cubicBezTo>
                  <a:cubicBezTo>
                    <a:pt x="10486" y="8894"/>
                    <a:pt x="15526" y="10800"/>
                    <a:pt x="18226" y="12812"/>
                  </a:cubicBezTo>
                  <a:cubicBezTo>
                    <a:pt x="20926" y="14824"/>
                    <a:pt x="21286" y="16941"/>
                    <a:pt x="19846" y="18424"/>
                  </a:cubicBezTo>
                  <a:cubicBezTo>
                    <a:pt x="18406" y="19906"/>
                    <a:pt x="15166" y="20753"/>
                    <a:pt x="1192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0769854" y="1009385"/>
              <a:ext cx="19582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0" y="0"/>
                  </a:moveTo>
                  <a:cubicBezTo>
                    <a:pt x="2501" y="389"/>
                    <a:pt x="5002" y="778"/>
                    <a:pt x="8299" y="2043"/>
                  </a:cubicBezTo>
                  <a:cubicBezTo>
                    <a:pt x="11596" y="3308"/>
                    <a:pt x="15688" y="5449"/>
                    <a:pt x="18189" y="7784"/>
                  </a:cubicBezTo>
                  <a:cubicBezTo>
                    <a:pt x="20691" y="10119"/>
                    <a:pt x="21600" y="12649"/>
                    <a:pt x="20691" y="14984"/>
                  </a:cubicBezTo>
                  <a:cubicBezTo>
                    <a:pt x="19781" y="17319"/>
                    <a:pt x="17053" y="19459"/>
                    <a:pt x="1432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3" name="Drawing"/>
          <p:cNvGrpSpPr/>
          <p:nvPr/>
        </p:nvGrpSpPr>
        <p:grpSpPr>
          <a:xfrm>
            <a:off x="3048000" y="1137592"/>
            <a:ext cx="3430683" cy="1929458"/>
            <a:chOff x="0" y="0"/>
            <a:chExt cx="3430682" cy="1929457"/>
          </a:xfrm>
        </p:grpSpPr>
        <p:sp>
          <p:nvSpPr>
            <p:cNvPr id="729" name="Line"/>
            <p:cNvSpPr/>
            <p:nvPr/>
          </p:nvSpPr>
          <p:spPr>
            <a:xfrm>
              <a:off x="81329" y="141138"/>
              <a:ext cx="141990" cy="60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15" fill="norm" stroke="1" extrusionOk="0">
                  <a:moveTo>
                    <a:pt x="2997" y="6237"/>
                  </a:moveTo>
                  <a:cubicBezTo>
                    <a:pt x="2371" y="8344"/>
                    <a:pt x="1745" y="10452"/>
                    <a:pt x="1589" y="12822"/>
                  </a:cubicBezTo>
                  <a:cubicBezTo>
                    <a:pt x="1432" y="15193"/>
                    <a:pt x="1745" y="17827"/>
                    <a:pt x="2058" y="19408"/>
                  </a:cubicBezTo>
                  <a:cubicBezTo>
                    <a:pt x="2371" y="20988"/>
                    <a:pt x="2684" y="21515"/>
                    <a:pt x="2684" y="21515"/>
                  </a:cubicBezTo>
                  <a:cubicBezTo>
                    <a:pt x="2684" y="21515"/>
                    <a:pt x="2371" y="20988"/>
                    <a:pt x="1745" y="19332"/>
                  </a:cubicBezTo>
                  <a:cubicBezTo>
                    <a:pt x="1119" y="17677"/>
                    <a:pt x="180" y="14892"/>
                    <a:pt x="24" y="12258"/>
                  </a:cubicBezTo>
                  <a:cubicBezTo>
                    <a:pt x="-133" y="9624"/>
                    <a:pt x="493" y="7140"/>
                    <a:pt x="1432" y="5371"/>
                  </a:cubicBezTo>
                  <a:cubicBezTo>
                    <a:pt x="2371" y="3603"/>
                    <a:pt x="3624" y="2549"/>
                    <a:pt x="5032" y="1759"/>
                  </a:cubicBezTo>
                  <a:cubicBezTo>
                    <a:pt x="6441" y="969"/>
                    <a:pt x="8006" y="442"/>
                    <a:pt x="9728" y="178"/>
                  </a:cubicBezTo>
                  <a:cubicBezTo>
                    <a:pt x="11450" y="-85"/>
                    <a:pt x="13328" y="-85"/>
                    <a:pt x="15519" y="367"/>
                  </a:cubicBezTo>
                  <a:cubicBezTo>
                    <a:pt x="17710" y="818"/>
                    <a:pt x="20215" y="1721"/>
                    <a:pt x="20841" y="3038"/>
                  </a:cubicBezTo>
                  <a:cubicBezTo>
                    <a:pt x="21467" y="4355"/>
                    <a:pt x="20215" y="6086"/>
                    <a:pt x="17397" y="7366"/>
                  </a:cubicBezTo>
                  <a:cubicBezTo>
                    <a:pt x="14580" y="8645"/>
                    <a:pt x="10197" y="9473"/>
                    <a:pt x="7224" y="9812"/>
                  </a:cubicBezTo>
                  <a:cubicBezTo>
                    <a:pt x="4250" y="10151"/>
                    <a:pt x="2684" y="10000"/>
                    <a:pt x="1119" y="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215899" y="519757"/>
              <a:ext cx="158751" cy="19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3411"/>
                  </a:moveTo>
                  <a:cubicBezTo>
                    <a:pt x="2880" y="4775"/>
                    <a:pt x="5760" y="6139"/>
                    <a:pt x="7632" y="8299"/>
                  </a:cubicBezTo>
                  <a:cubicBezTo>
                    <a:pt x="9504" y="10459"/>
                    <a:pt x="10368" y="13415"/>
                    <a:pt x="10224" y="15802"/>
                  </a:cubicBezTo>
                  <a:cubicBezTo>
                    <a:pt x="10080" y="18189"/>
                    <a:pt x="8928" y="20008"/>
                    <a:pt x="7632" y="20804"/>
                  </a:cubicBezTo>
                  <a:cubicBezTo>
                    <a:pt x="6336" y="21600"/>
                    <a:pt x="4896" y="21373"/>
                    <a:pt x="3888" y="18985"/>
                  </a:cubicBezTo>
                  <a:cubicBezTo>
                    <a:pt x="2880" y="16598"/>
                    <a:pt x="2304" y="12051"/>
                    <a:pt x="3744" y="8526"/>
                  </a:cubicBezTo>
                  <a:cubicBezTo>
                    <a:pt x="5184" y="5002"/>
                    <a:pt x="8640" y="2501"/>
                    <a:pt x="11952" y="1251"/>
                  </a:cubicBezTo>
                  <a:cubicBezTo>
                    <a:pt x="15264" y="0"/>
                    <a:pt x="18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57046" y="555861"/>
              <a:ext cx="75299" cy="128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0734" fill="norm" stroke="1" extrusionOk="0">
                  <a:moveTo>
                    <a:pt x="20617" y="1352"/>
                  </a:moveTo>
                  <a:cubicBezTo>
                    <a:pt x="16531" y="667"/>
                    <a:pt x="12444" y="-19"/>
                    <a:pt x="8942" y="1181"/>
                  </a:cubicBezTo>
                  <a:cubicBezTo>
                    <a:pt x="5439" y="2381"/>
                    <a:pt x="2520" y="5467"/>
                    <a:pt x="1060" y="8038"/>
                  </a:cubicBezTo>
                  <a:cubicBezTo>
                    <a:pt x="-399" y="10609"/>
                    <a:pt x="-399" y="12667"/>
                    <a:pt x="1352" y="14895"/>
                  </a:cubicBezTo>
                  <a:cubicBezTo>
                    <a:pt x="3104" y="17124"/>
                    <a:pt x="6606" y="19524"/>
                    <a:pt x="9817" y="20381"/>
                  </a:cubicBezTo>
                  <a:cubicBezTo>
                    <a:pt x="13028" y="21238"/>
                    <a:pt x="15947" y="20552"/>
                    <a:pt x="17990" y="18152"/>
                  </a:cubicBezTo>
                  <a:cubicBezTo>
                    <a:pt x="20033" y="15752"/>
                    <a:pt x="21201" y="11638"/>
                    <a:pt x="20617" y="8209"/>
                  </a:cubicBezTo>
                  <a:cubicBezTo>
                    <a:pt x="20033" y="4781"/>
                    <a:pt x="17698" y="2038"/>
                    <a:pt x="15071" y="838"/>
                  </a:cubicBezTo>
                  <a:cubicBezTo>
                    <a:pt x="12444" y="-362"/>
                    <a:pt x="9525" y="-19"/>
                    <a:pt x="6606" y="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485534" y="504940"/>
              <a:ext cx="95804" cy="462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475" fill="norm" stroke="1" extrusionOk="0">
                  <a:moveTo>
                    <a:pt x="4877" y="5105"/>
                  </a:moveTo>
                  <a:cubicBezTo>
                    <a:pt x="4877" y="9131"/>
                    <a:pt x="4877" y="13156"/>
                    <a:pt x="4877" y="15709"/>
                  </a:cubicBezTo>
                  <a:cubicBezTo>
                    <a:pt x="4877" y="18262"/>
                    <a:pt x="4877" y="19342"/>
                    <a:pt x="4418" y="20176"/>
                  </a:cubicBezTo>
                  <a:cubicBezTo>
                    <a:pt x="3958" y="21011"/>
                    <a:pt x="3039" y="21600"/>
                    <a:pt x="2120" y="21453"/>
                  </a:cubicBezTo>
                  <a:cubicBezTo>
                    <a:pt x="1201" y="21305"/>
                    <a:pt x="282" y="20422"/>
                    <a:pt x="52" y="18213"/>
                  </a:cubicBezTo>
                  <a:cubicBezTo>
                    <a:pt x="-178" y="16004"/>
                    <a:pt x="282" y="12469"/>
                    <a:pt x="2809" y="9376"/>
                  </a:cubicBezTo>
                  <a:cubicBezTo>
                    <a:pt x="5337" y="6284"/>
                    <a:pt x="9933" y="3633"/>
                    <a:pt x="12920" y="2062"/>
                  </a:cubicBezTo>
                  <a:cubicBezTo>
                    <a:pt x="15907" y="491"/>
                    <a:pt x="17286" y="0"/>
                    <a:pt x="18665" y="0"/>
                  </a:cubicBezTo>
                  <a:cubicBezTo>
                    <a:pt x="20043" y="0"/>
                    <a:pt x="21422" y="491"/>
                    <a:pt x="20503" y="1669"/>
                  </a:cubicBezTo>
                  <a:cubicBezTo>
                    <a:pt x="19584" y="2847"/>
                    <a:pt x="16367" y="4713"/>
                    <a:pt x="13839" y="5842"/>
                  </a:cubicBezTo>
                  <a:cubicBezTo>
                    <a:pt x="11311" y="6971"/>
                    <a:pt x="9473" y="7364"/>
                    <a:pt x="7635" y="7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615949" y="507673"/>
              <a:ext cx="97133" cy="170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260" fill="norm" stroke="1" extrusionOk="0">
                  <a:moveTo>
                    <a:pt x="0" y="10987"/>
                  </a:moveTo>
                  <a:cubicBezTo>
                    <a:pt x="4596" y="10723"/>
                    <a:pt x="9191" y="10460"/>
                    <a:pt x="12868" y="9275"/>
                  </a:cubicBezTo>
                  <a:cubicBezTo>
                    <a:pt x="16545" y="8089"/>
                    <a:pt x="19302" y="5982"/>
                    <a:pt x="20451" y="4138"/>
                  </a:cubicBezTo>
                  <a:cubicBezTo>
                    <a:pt x="21600" y="2294"/>
                    <a:pt x="21140" y="714"/>
                    <a:pt x="19532" y="187"/>
                  </a:cubicBezTo>
                  <a:cubicBezTo>
                    <a:pt x="17923" y="-340"/>
                    <a:pt x="15166" y="187"/>
                    <a:pt x="11949" y="2558"/>
                  </a:cubicBezTo>
                  <a:cubicBezTo>
                    <a:pt x="8732" y="4928"/>
                    <a:pt x="5055" y="9143"/>
                    <a:pt x="3217" y="11909"/>
                  </a:cubicBezTo>
                  <a:cubicBezTo>
                    <a:pt x="1379" y="14675"/>
                    <a:pt x="1379" y="15992"/>
                    <a:pt x="3677" y="17309"/>
                  </a:cubicBezTo>
                  <a:cubicBezTo>
                    <a:pt x="5974" y="18626"/>
                    <a:pt x="10570" y="19943"/>
                    <a:pt x="15166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768349" y="449907"/>
              <a:ext cx="101601" cy="21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033"/>
                  </a:moveTo>
                  <a:cubicBezTo>
                    <a:pt x="3150" y="8808"/>
                    <a:pt x="6300" y="12583"/>
                    <a:pt x="8100" y="14994"/>
                  </a:cubicBezTo>
                  <a:cubicBezTo>
                    <a:pt x="9900" y="17406"/>
                    <a:pt x="10350" y="18454"/>
                    <a:pt x="10350" y="19503"/>
                  </a:cubicBezTo>
                  <a:cubicBezTo>
                    <a:pt x="10350" y="20551"/>
                    <a:pt x="9900" y="21600"/>
                    <a:pt x="9225" y="21495"/>
                  </a:cubicBezTo>
                  <a:cubicBezTo>
                    <a:pt x="8550" y="21390"/>
                    <a:pt x="7650" y="20132"/>
                    <a:pt x="7425" y="17196"/>
                  </a:cubicBezTo>
                  <a:cubicBezTo>
                    <a:pt x="7200" y="14260"/>
                    <a:pt x="7650" y="9647"/>
                    <a:pt x="10125" y="6501"/>
                  </a:cubicBezTo>
                  <a:cubicBezTo>
                    <a:pt x="12600" y="3355"/>
                    <a:pt x="17100" y="16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886057" y="305103"/>
              <a:ext cx="142644" cy="39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23" fill="norm" stroke="1" extrusionOk="0">
                  <a:moveTo>
                    <a:pt x="13583" y="2357"/>
                  </a:moveTo>
                  <a:cubicBezTo>
                    <a:pt x="13583" y="1318"/>
                    <a:pt x="13583" y="278"/>
                    <a:pt x="13426" y="47"/>
                  </a:cubicBezTo>
                  <a:cubicBezTo>
                    <a:pt x="13270" y="-184"/>
                    <a:pt x="12957" y="394"/>
                    <a:pt x="11861" y="2530"/>
                  </a:cubicBezTo>
                  <a:cubicBezTo>
                    <a:pt x="10766" y="4667"/>
                    <a:pt x="8887" y="8364"/>
                    <a:pt x="7792" y="11309"/>
                  </a:cubicBezTo>
                  <a:cubicBezTo>
                    <a:pt x="6696" y="14255"/>
                    <a:pt x="6383" y="16449"/>
                    <a:pt x="6226" y="17893"/>
                  </a:cubicBezTo>
                  <a:cubicBezTo>
                    <a:pt x="6070" y="19337"/>
                    <a:pt x="6070" y="20030"/>
                    <a:pt x="6696" y="20550"/>
                  </a:cubicBezTo>
                  <a:cubicBezTo>
                    <a:pt x="7322" y="21069"/>
                    <a:pt x="8574" y="21416"/>
                    <a:pt x="9357" y="21300"/>
                  </a:cubicBezTo>
                  <a:cubicBezTo>
                    <a:pt x="10139" y="21185"/>
                    <a:pt x="10453" y="20607"/>
                    <a:pt x="9357" y="19221"/>
                  </a:cubicBezTo>
                  <a:cubicBezTo>
                    <a:pt x="8261" y="17835"/>
                    <a:pt x="5757" y="15641"/>
                    <a:pt x="3566" y="14255"/>
                  </a:cubicBezTo>
                  <a:cubicBezTo>
                    <a:pt x="1374" y="12868"/>
                    <a:pt x="-504" y="12291"/>
                    <a:pt x="122" y="12002"/>
                  </a:cubicBezTo>
                  <a:cubicBezTo>
                    <a:pt x="748" y="11713"/>
                    <a:pt x="3879" y="11713"/>
                    <a:pt x="7166" y="12118"/>
                  </a:cubicBezTo>
                  <a:cubicBezTo>
                    <a:pt x="10453" y="12522"/>
                    <a:pt x="13896" y="13330"/>
                    <a:pt x="15931" y="14023"/>
                  </a:cubicBezTo>
                  <a:cubicBezTo>
                    <a:pt x="17966" y="14717"/>
                    <a:pt x="18592" y="15294"/>
                    <a:pt x="18748" y="15236"/>
                  </a:cubicBezTo>
                  <a:cubicBezTo>
                    <a:pt x="18905" y="15179"/>
                    <a:pt x="18592" y="14486"/>
                    <a:pt x="18905" y="13215"/>
                  </a:cubicBezTo>
                  <a:cubicBezTo>
                    <a:pt x="19218" y="11944"/>
                    <a:pt x="20157" y="10096"/>
                    <a:pt x="21096" y="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1053218" y="434955"/>
              <a:ext cx="274483" cy="24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426" fill="norm" stroke="1" extrusionOk="0">
                  <a:moveTo>
                    <a:pt x="555" y="6902"/>
                  </a:moveTo>
                  <a:cubicBezTo>
                    <a:pt x="1205" y="7460"/>
                    <a:pt x="1854" y="8019"/>
                    <a:pt x="2748" y="7926"/>
                  </a:cubicBezTo>
                  <a:cubicBezTo>
                    <a:pt x="3641" y="7833"/>
                    <a:pt x="4778" y="7088"/>
                    <a:pt x="5427" y="6157"/>
                  </a:cubicBezTo>
                  <a:cubicBezTo>
                    <a:pt x="6077" y="5226"/>
                    <a:pt x="6239" y="4109"/>
                    <a:pt x="5914" y="3736"/>
                  </a:cubicBezTo>
                  <a:cubicBezTo>
                    <a:pt x="5590" y="3364"/>
                    <a:pt x="4778" y="3736"/>
                    <a:pt x="3722" y="5412"/>
                  </a:cubicBezTo>
                  <a:cubicBezTo>
                    <a:pt x="2666" y="7088"/>
                    <a:pt x="1367" y="10067"/>
                    <a:pt x="636" y="12116"/>
                  </a:cubicBezTo>
                  <a:cubicBezTo>
                    <a:pt x="-95" y="14164"/>
                    <a:pt x="-257" y="15281"/>
                    <a:pt x="474" y="16212"/>
                  </a:cubicBezTo>
                  <a:cubicBezTo>
                    <a:pt x="1205" y="17143"/>
                    <a:pt x="2829" y="17888"/>
                    <a:pt x="5671" y="16026"/>
                  </a:cubicBezTo>
                  <a:cubicBezTo>
                    <a:pt x="8513" y="14164"/>
                    <a:pt x="12573" y="9695"/>
                    <a:pt x="14766" y="6995"/>
                  </a:cubicBezTo>
                  <a:cubicBezTo>
                    <a:pt x="16958" y="4295"/>
                    <a:pt x="17283" y="3364"/>
                    <a:pt x="17526" y="2433"/>
                  </a:cubicBezTo>
                  <a:cubicBezTo>
                    <a:pt x="17770" y="1502"/>
                    <a:pt x="17932" y="571"/>
                    <a:pt x="17526" y="198"/>
                  </a:cubicBezTo>
                  <a:cubicBezTo>
                    <a:pt x="17120" y="-174"/>
                    <a:pt x="16146" y="12"/>
                    <a:pt x="15253" y="478"/>
                  </a:cubicBezTo>
                  <a:cubicBezTo>
                    <a:pt x="14360" y="943"/>
                    <a:pt x="13548" y="1688"/>
                    <a:pt x="12979" y="2526"/>
                  </a:cubicBezTo>
                  <a:cubicBezTo>
                    <a:pt x="12411" y="3364"/>
                    <a:pt x="12086" y="4295"/>
                    <a:pt x="12167" y="5226"/>
                  </a:cubicBezTo>
                  <a:cubicBezTo>
                    <a:pt x="12248" y="6157"/>
                    <a:pt x="12735" y="7088"/>
                    <a:pt x="14278" y="8764"/>
                  </a:cubicBezTo>
                  <a:cubicBezTo>
                    <a:pt x="15821" y="10440"/>
                    <a:pt x="18420" y="12860"/>
                    <a:pt x="19800" y="14536"/>
                  </a:cubicBezTo>
                  <a:cubicBezTo>
                    <a:pt x="21181" y="16212"/>
                    <a:pt x="21343" y="17143"/>
                    <a:pt x="20693" y="18167"/>
                  </a:cubicBezTo>
                  <a:cubicBezTo>
                    <a:pt x="20044" y="19192"/>
                    <a:pt x="18582" y="20309"/>
                    <a:pt x="1712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771579" y="270100"/>
              <a:ext cx="374721" cy="61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38" fill="norm" stroke="1" extrusionOk="0">
                  <a:moveTo>
                    <a:pt x="5072" y="7147"/>
                  </a:moveTo>
                  <a:cubicBezTo>
                    <a:pt x="4348" y="7073"/>
                    <a:pt x="3624" y="6999"/>
                    <a:pt x="2659" y="7589"/>
                  </a:cubicBezTo>
                  <a:cubicBezTo>
                    <a:pt x="1694" y="8179"/>
                    <a:pt x="487" y="9432"/>
                    <a:pt x="125" y="10427"/>
                  </a:cubicBezTo>
                  <a:cubicBezTo>
                    <a:pt x="-237" y="11422"/>
                    <a:pt x="246" y="12160"/>
                    <a:pt x="849" y="12565"/>
                  </a:cubicBezTo>
                  <a:cubicBezTo>
                    <a:pt x="1452" y="12970"/>
                    <a:pt x="2176" y="13044"/>
                    <a:pt x="2900" y="12344"/>
                  </a:cubicBezTo>
                  <a:cubicBezTo>
                    <a:pt x="3624" y="11644"/>
                    <a:pt x="4348" y="10169"/>
                    <a:pt x="4590" y="8916"/>
                  </a:cubicBezTo>
                  <a:cubicBezTo>
                    <a:pt x="4831" y="7663"/>
                    <a:pt x="4590" y="6631"/>
                    <a:pt x="4409" y="5893"/>
                  </a:cubicBezTo>
                  <a:cubicBezTo>
                    <a:pt x="4228" y="5156"/>
                    <a:pt x="4107" y="4714"/>
                    <a:pt x="4107" y="4308"/>
                  </a:cubicBezTo>
                  <a:cubicBezTo>
                    <a:pt x="4107" y="3903"/>
                    <a:pt x="4228" y="3534"/>
                    <a:pt x="5254" y="2981"/>
                  </a:cubicBezTo>
                  <a:cubicBezTo>
                    <a:pt x="6279" y="2428"/>
                    <a:pt x="8210" y="1691"/>
                    <a:pt x="9718" y="1175"/>
                  </a:cubicBezTo>
                  <a:cubicBezTo>
                    <a:pt x="11227" y="659"/>
                    <a:pt x="12313" y="364"/>
                    <a:pt x="13218" y="180"/>
                  </a:cubicBezTo>
                  <a:cubicBezTo>
                    <a:pt x="14123" y="-4"/>
                    <a:pt x="14847" y="-78"/>
                    <a:pt x="15209" y="106"/>
                  </a:cubicBezTo>
                  <a:cubicBezTo>
                    <a:pt x="15571" y="291"/>
                    <a:pt x="15571" y="733"/>
                    <a:pt x="14726" y="2244"/>
                  </a:cubicBezTo>
                  <a:cubicBezTo>
                    <a:pt x="13881" y="3755"/>
                    <a:pt x="12192" y="6336"/>
                    <a:pt x="11106" y="8953"/>
                  </a:cubicBezTo>
                  <a:cubicBezTo>
                    <a:pt x="10020" y="11570"/>
                    <a:pt x="9537" y="14224"/>
                    <a:pt x="9356" y="16251"/>
                  </a:cubicBezTo>
                  <a:cubicBezTo>
                    <a:pt x="9175" y="18278"/>
                    <a:pt x="9296" y="19679"/>
                    <a:pt x="9598" y="20490"/>
                  </a:cubicBezTo>
                  <a:cubicBezTo>
                    <a:pt x="9899" y="21301"/>
                    <a:pt x="10382" y="21522"/>
                    <a:pt x="10865" y="21411"/>
                  </a:cubicBezTo>
                  <a:cubicBezTo>
                    <a:pt x="11347" y="21301"/>
                    <a:pt x="11830" y="20859"/>
                    <a:pt x="12313" y="19826"/>
                  </a:cubicBezTo>
                  <a:cubicBezTo>
                    <a:pt x="12795" y="18794"/>
                    <a:pt x="13278" y="17173"/>
                    <a:pt x="13459" y="16140"/>
                  </a:cubicBezTo>
                  <a:cubicBezTo>
                    <a:pt x="13640" y="15108"/>
                    <a:pt x="13519" y="14666"/>
                    <a:pt x="14062" y="14150"/>
                  </a:cubicBezTo>
                  <a:cubicBezTo>
                    <a:pt x="14605" y="13634"/>
                    <a:pt x="15812" y="13044"/>
                    <a:pt x="17140" y="12712"/>
                  </a:cubicBezTo>
                  <a:cubicBezTo>
                    <a:pt x="18467" y="12381"/>
                    <a:pt x="19915" y="12307"/>
                    <a:pt x="21363" y="12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2711449" y="335607"/>
              <a:ext cx="317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00"/>
                    <a:pt x="12960" y="7200"/>
                    <a:pt x="9360" y="10800"/>
                  </a:cubicBezTo>
                  <a:cubicBezTo>
                    <a:pt x="5760" y="14400"/>
                    <a:pt x="288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2717799" y="259407"/>
              <a:ext cx="2222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634"/>
                    <a:pt x="2880" y="11669"/>
                    <a:pt x="5554" y="8069"/>
                  </a:cubicBezTo>
                  <a:cubicBezTo>
                    <a:pt x="8229" y="4469"/>
                    <a:pt x="12137" y="2234"/>
                    <a:pt x="15017" y="1117"/>
                  </a:cubicBezTo>
                  <a:cubicBezTo>
                    <a:pt x="17897" y="0"/>
                    <a:pt x="197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2749549" y="488007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2863849" y="602307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2901949" y="595957"/>
              <a:ext cx="889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857"/>
                    <a:pt x="9257" y="7714"/>
                    <a:pt x="5657" y="11314"/>
                  </a:cubicBezTo>
                  <a:cubicBezTo>
                    <a:pt x="2057" y="14914"/>
                    <a:pt x="1029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3058263" y="359579"/>
              <a:ext cx="161188" cy="312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65" fill="norm" stroke="1" extrusionOk="0">
                  <a:moveTo>
                    <a:pt x="21362" y="529"/>
                  </a:moveTo>
                  <a:cubicBezTo>
                    <a:pt x="18276" y="97"/>
                    <a:pt x="15191" y="-335"/>
                    <a:pt x="11965" y="385"/>
                  </a:cubicBezTo>
                  <a:cubicBezTo>
                    <a:pt x="8739" y="1105"/>
                    <a:pt x="5372" y="2977"/>
                    <a:pt x="3128" y="5641"/>
                  </a:cubicBezTo>
                  <a:cubicBezTo>
                    <a:pt x="884" y="8305"/>
                    <a:pt x="-238" y="11761"/>
                    <a:pt x="43" y="14497"/>
                  </a:cubicBezTo>
                  <a:cubicBezTo>
                    <a:pt x="323" y="17233"/>
                    <a:pt x="2006" y="19249"/>
                    <a:pt x="3689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3153432" y="411807"/>
              <a:ext cx="167618" cy="17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92" fill="norm" stroke="1" extrusionOk="0">
                  <a:moveTo>
                    <a:pt x="18951" y="0"/>
                  </a:moveTo>
                  <a:cubicBezTo>
                    <a:pt x="15981" y="5591"/>
                    <a:pt x="13011" y="11181"/>
                    <a:pt x="10986" y="14612"/>
                  </a:cubicBezTo>
                  <a:cubicBezTo>
                    <a:pt x="8961" y="18042"/>
                    <a:pt x="7881" y="19313"/>
                    <a:pt x="6666" y="20202"/>
                  </a:cubicBezTo>
                  <a:cubicBezTo>
                    <a:pt x="5451" y="21092"/>
                    <a:pt x="4101" y="21600"/>
                    <a:pt x="2886" y="21473"/>
                  </a:cubicBezTo>
                  <a:cubicBezTo>
                    <a:pt x="1671" y="21346"/>
                    <a:pt x="591" y="20584"/>
                    <a:pt x="186" y="19186"/>
                  </a:cubicBezTo>
                  <a:cubicBezTo>
                    <a:pt x="-219" y="17788"/>
                    <a:pt x="51" y="15755"/>
                    <a:pt x="861" y="14739"/>
                  </a:cubicBezTo>
                  <a:cubicBezTo>
                    <a:pt x="1671" y="13722"/>
                    <a:pt x="3021" y="13722"/>
                    <a:pt x="6531" y="14612"/>
                  </a:cubicBezTo>
                  <a:cubicBezTo>
                    <a:pt x="10041" y="15501"/>
                    <a:pt x="15711" y="17280"/>
                    <a:pt x="21381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3365499" y="386407"/>
              <a:ext cx="6518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3508"/>
                    <a:pt x="21600" y="7015"/>
                    <a:pt x="18655" y="10615"/>
                  </a:cubicBezTo>
                  <a:cubicBezTo>
                    <a:pt x="15709" y="14215"/>
                    <a:pt x="7855" y="179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2959099" y="0"/>
              <a:ext cx="165101" cy="19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21497"/>
                  </a:moveTo>
                  <a:cubicBezTo>
                    <a:pt x="3046" y="15923"/>
                    <a:pt x="6092" y="10349"/>
                    <a:pt x="8169" y="6981"/>
                  </a:cubicBezTo>
                  <a:cubicBezTo>
                    <a:pt x="10246" y="3613"/>
                    <a:pt x="11354" y="2452"/>
                    <a:pt x="12462" y="1523"/>
                  </a:cubicBezTo>
                  <a:cubicBezTo>
                    <a:pt x="13569" y="594"/>
                    <a:pt x="14677" y="-103"/>
                    <a:pt x="15646" y="13"/>
                  </a:cubicBezTo>
                  <a:cubicBezTo>
                    <a:pt x="16615" y="129"/>
                    <a:pt x="17446" y="1058"/>
                    <a:pt x="18415" y="4774"/>
                  </a:cubicBezTo>
                  <a:cubicBezTo>
                    <a:pt x="19385" y="8491"/>
                    <a:pt x="20492" y="14994"/>
                    <a:pt x="2160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6349" y="849957"/>
              <a:ext cx="2984501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098"/>
                  </a:moveTo>
                  <a:cubicBezTo>
                    <a:pt x="659" y="21349"/>
                    <a:pt x="1317" y="21600"/>
                    <a:pt x="1907" y="21600"/>
                  </a:cubicBezTo>
                  <a:cubicBezTo>
                    <a:pt x="2497" y="21600"/>
                    <a:pt x="3018" y="21349"/>
                    <a:pt x="3508" y="20847"/>
                  </a:cubicBezTo>
                  <a:cubicBezTo>
                    <a:pt x="3998" y="20344"/>
                    <a:pt x="4458" y="19591"/>
                    <a:pt x="4933" y="18837"/>
                  </a:cubicBezTo>
                  <a:cubicBezTo>
                    <a:pt x="5408" y="18084"/>
                    <a:pt x="5898" y="17330"/>
                    <a:pt x="6434" y="16451"/>
                  </a:cubicBezTo>
                  <a:cubicBezTo>
                    <a:pt x="6970" y="15572"/>
                    <a:pt x="7552" y="14567"/>
                    <a:pt x="8119" y="13688"/>
                  </a:cubicBezTo>
                  <a:cubicBezTo>
                    <a:pt x="8686" y="12809"/>
                    <a:pt x="9237" y="12056"/>
                    <a:pt x="9812" y="11302"/>
                  </a:cubicBezTo>
                  <a:cubicBezTo>
                    <a:pt x="10386" y="10549"/>
                    <a:pt x="10984" y="9795"/>
                    <a:pt x="11543" y="9167"/>
                  </a:cubicBezTo>
                  <a:cubicBezTo>
                    <a:pt x="12102" y="8540"/>
                    <a:pt x="12623" y="8037"/>
                    <a:pt x="13159" y="7535"/>
                  </a:cubicBezTo>
                  <a:cubicBezTo>
                    <a:pt x="13695" y="7033"/>
                    <a:pt x="14247" y="6530"/>
                    <a:pt x="14760" y="5902"/>
                  </a:cubicBezTo>
                  <a:cubicBezTo>
                    <a:pt x="15273" y="5274"/>
                    <a:pt x="15748" y="4521"/>
                    <a:pt x="16307" y="3893"/>
                  </a:cubicBezTo>
                  <a:cubicBezTo>
                    <a:pt x="16866" y="3265"/>
                    <a:pt x="17510" y="2763"/>
                    <a:pt x="18153" y="2386"/>
                  </a:cubicBezTo>
                  <a:cubicBezTo>
                    <a:pt x="18797" y="2009"/>
                    <a:pt x="19440" y="1758"/>
                    <a:pt x="20014" y="1381"/>
                  </a:cubicBezTo>
                  <a:cubicBezTo>
                    <a:pt x="20589" y="1005"/>
                    <a:pt x="21094" y="5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0" y="1053157"/>
              <a:ext cx="2813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" y="19029"/>
                    <a:pt x="975" y="16457"/>
                    <a:pt x="1512" y="14914"/>
                  </a:cubicBezTo>
                  <a:cubicBezTo>
                    <a:pt x="2048" y="13371"/>
                    <a:pt x="2633" y="12857"/>
                    <a:pt x="3283" y="11829"/>
                  </a:cubicBezTo>
                  <a:cubicBezTo>
                    <a:pt x="3933" y="10800"/>
                    <a:pt x="4648" y="9257"/>
                    <a:pt x="5266" y="7971"/>
                  </a:cubicBezTo>
                  <a:cubicBezTo>
                    <a:pt x="5884" y="6686"/>
                    <a:pt x="6404" y="5657"/>
                    <a:pt x="6964" y="4886"/>
                  </a:cubicBezTo>
                  <a:cubicBezTo>
                    <a:pt x="7525" y="4114"/>
                    <a:pt x="8126" y="3600"/>
                    <a:pt x="8712" y="3086"/>
                  </a:cubicBezTo>
                  <a:cubicBezTo>
                    <a:pt x="9297" y="2571"/>
                    <a:pt x="9865" y="2057"/>
                    <a:pt x="10434" y="1800"/>
                  </a:cubicBezTo>
                  <a:cubicBezTo>
                    <a:pt x="11003" y="1543"/>
                    <a:pt x="11572" y="1543"/>
                    <a:pt x="12149" y="1543"/>
                  </a:cubicBezTo>
                  <a:cubicBezTo>
                    <a:pt x="12726" y="1543"/>
                    <a:pt x="13311" y="1543"/>
                    <a:pt x="14026" y="1543"/>
                  </a:cubicBezTo>
                  <a:cubicBezTo>
                    <a:pt x="14741" y="1543"/>
                    <a:pt x="15586" y="1543"/>
                    <a:pt x="16375" y="1286"/>
                  </a:cubicBezTo>
                  <a:cubicBezTo>
                    <a:pt x="17163" y="1029"/>
                    <a:pt x="17894" y="514"/>
                    <a:pt x="18618" y="257"/>
                  </a:cubicBezTo>
                  <a:cubicBezTo>
                    <a:pt x="19341" y="0"/>
                    <a:pt x="20056" y="0"/>
                    <a:pt x="20552" y="0"/>
                  </a:cubicBezTo>
                  <a:cubicBezTo>
                    <a:pt x="21047" y="0"/>
                    <a:pt x="213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69849" y="1745307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76199" y="1637306"/>
              <a:ext cx="31751" cy="7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21030"/>
                  </a:moveTo>
                  <a:cubicBezTo>
                    <a:pt x="0" y="16360"/>
                    <a:pt x="0" y="11689"/>
                    <a:pt x="0" y="7895"/>
                  </a:cubicBezTo>
                  <a:cubicBezTo>
                    <a:pt x="0" y="4100"/>
                    <a:pt x="0" y="1181"/>
                    <a:pt x="3600" y="306"/>
                  </a:cubicBezTo>
                  <a:cubicBezTo>
                    <a:pt x="7200" y="-570"/>
                    <a:pt x="14400" y="598"/>
                    <a:pt x="21600" y="1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36177" y="1682657"/>
              <a:ext cx="117823" cy="246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26" fill="norm" stroke="1" extrusionOk="0">
                  <a:moveTo>
                    <a:pt x="15410" y="1034"/>
                  </a:moveTo>
                  <a:cubicBezTo>
                    <a:pt x="13136" y="664"/>
                    <a:pt x="10862" y="295"/>
                    <a:pt x="8210" y="111"/>
                  </a:cubicBezTo>
                  <a:cubicBezTo>
                    <a:pt x="5557" y="-74"/>
                    <a:pt x="2526" y="-74"/>
                    <a:pt x="1010" y="480"/>
                  </a:cubicBezTo>
                  <a:cubicBezTo>
                    <a:pt x="-506" y="1034"/>
                    <a:pt x="-506" y="2141"/>
                    <a:pt x="2336" y="3711"/>
                  </a:cubicBezTo>
                  <a:cubicBezTo>
                    <a:pt x="5178" y="5280"/>
                    <a:pt x="10862" y="7311"/>
                    <a:pt x="14841" y="9526"/>
                  </a:cubicBezTo>
                  <a:cubicBezTo>
                    <a:pt x="18820" y="11741"/>
                    <a:pt x="21094" y="14141"/>
                    <a:pt x="21094" y="16080"/>
                  </a:cubicBezTo>
                  <a:cubicBezTo>
                    <a:pt x="21094" y="18018"/>
                    <a:pt x="18820" y="19495"/>
                    <a:pt x="15410" y="20326"/>
                  </a:cubicBezTo>
                  <a:cubicBezTo>
                    <a:pt x="11999" y="21157"/>
                    <a:pt x="7452" y="21341"/>
                    <a:pt x="2905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987662" y="1715293"/>
              <a:ext cx="155339" cy="20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21" fill="norm" stroke="1" extrusionOk="0">
                  <a:moveTo>
                    <a:pt x="11632" y="2439"/>
                  </a:moveTo>
                  <a:cubicBezTo>
                    <a:pt x="11344" y="1348"/>
                    <a:pt x="11056" y="257"/>
                    <a:pt x="10192" y="39"/>
                  </a:cubicBezTo>
                  <a:cubicBezTo>
                    <a:pt x="9328" y="-179"/>
                    <a:pt x="7888" y="476"/>
                    <a:pt x="5728" y="2985"/>
                  </a:cubicBezTo>
                  <a:cubicBezTo>
                    <a:pt x="3568" y="5494"/>
                    <a:pt x="688" y="9857"/>
                    <a:pt x="112" y="13239"/>
                  </a:cubicBezTo>
                  <a:cubicBezTo>
                    <a:pt x="-464" y="16621"/>
                    <a:pt x="1264" y="19021"/>
                    <a:pt x="3568" y="20221"/>
                  </a:cubicBezTo>
                  <a:cubicBezTo>
                    <a:pt x="5872" y="21421"/>
                    <a:pt x="8752" y="21421"/>
                    <a:pt x="11776" y="20221"/>
                  </a:cubicBezTo>
                  <a:cubicBezTo>
                    <a:pt x="14800" y="19021"/>
                    <a:pt x="17968" y="16621"/>
                    <a:pt x="21136" y="14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089761" y="1755691"/>
              <a:ext cx="94603" cy="148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0828" fill="norm" stroke="1" extrusionOk="0">
                  <a:moveTo>
                    <a:pt x="17445" y="2987"/>
                  </a:moveTo>
                  <a:cubicBezTo>
                    <a:pt x="16037" y="1803"/>
                    <a:pt x="14628" y="620"/>
                    <a:pt x="12750" y="176"/>
                  </a:cubicBezTo>
                  <a:cubicBezTo>
                    <a:pt x="10872" y="-268"/>
                    <a:pt x="8524" y="28"/>
                    <a:pt x="5941" y="2247"/>
                  </a:cubicBezTo>
                  <a:cubicBezTo>
                    <a:pt x="3359" y="4466"/>
                    <a:pt x="541" y="8609"/>
                    <a:pt x="72" y="12159"/>
                  </a:cubicBezTo>
                  <a:cubicBezTo>
                    <a:pt x="-398" y="15710"/>
                    <a:pt x="1480" y="18669"/>
                    <a:pt x="4767" y="20000"/>
                  </a:cubicBezTo>
                  <a:cubicBezTo>
                    <a:pt x="8054" y="21332"/>
                    <a:pt x="12750" y="21036"/>
                    <a:pt x="16037" y="19261"/>
                  </a:cubicBezTo>
                  <a:cubicBezTo>
                    <a:pt x="19324" y="17485"/>
                    <a:pt x="21202" y="14231"/>
                    <a:pt x="20967" y="10828"/>
                  </a:cubicBezTo>
                  <a:cubicBezTo>
                    <a:pt x="20732" y="7425"/>
                    <a:pt x="18385" y="3874"/>
                    <a:pt x="16037" y="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263649" y="1709631"/>
              <a:ext cx="107951" cy="181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5675"/>
                  </a:moveTo>
                  <a:cubicBezTo>
                    <a:pt x="0" y="11882"/>
                    <a:pt x="0" y="18088"/>
                    <a:pt x="635" y="17716"/>
                  </a:cubicBezTo>
                  <a:cubicBezTo>
                    <a:pt x="1271" y="17344"/>
                    <a:pt x="2541" y="10392"/>
                    <a:pt x="3812" y="6171"/>
                  </a:cubicBezTo>
                  <a:cubicBezTo>
                    <a:pt x="5082" y="1950"/>
                    <a:pt x="6353" y="461"/>
                    <a:pt x="7835" y="88"/>
                  </a:cubicBezTo>
                  <a:cubicBezTo>
                    <a:pt x="9318" y="-284"/>
                    <a:pt x="11012" y="461"/>
                    <a:pt x="12918" y="3564"/>
                  </a:cubicBezTo>
                  <a:cubicBezTo>
                    <a:pt x="14824" y="6668"/>
                    <a:pt x="16941" y="12130"/>
                    <a:pt x="18424" y="15482"/>
                  </a:cubicBezTo>
                  <a:cubicBezTo>
                    <a:pt x="19906" y="18833"/>
                    <a:pt x="20753" y="20075"/>
                    <a:pt x="21600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428083" y="1705090"/>
              <a:ext cx="95917" cy="20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113" fill="norm" stroke="1" extrusionOk="0">
                  <a:moveTo>
                    <a:pt x="20826" y="2895"/>
                  </a:moveTo>
                  <a:cubicBezTo>
                    <a:pt x="19447" y="1781"/>
                    <a:pt x="18069" y="668"/>
                    <a:pt x="16230" y="222"/>
                  </a:cubicBezTo>
                  <a:cubicBezTo>
                    <a:pt x="14392" y="-223"/>
                    <a:pt x="12094" y="0"/>
                    <a:pt x="9337" y="890"/>
                  </a:cubicBezTo>
                  <a:cubicBezTo>
                    <a:pt x="6579" y="1781"/>
                    <a:pt x="3362" y="3340"/>
                    <a:pt x="1524" y="4676"/>
                  </a:cubicBezTo>
                  <a:cubicBezTo>
                    <a:pt x="-314" y="6012"/>
                    <a:pt x="-774" y="7125"/>
                    <a:pt x="1754" y="8796"/>
                  </a:cubicBezTo>
                  <a:cubicBezTo>
                    <a:pt x="4281" y="10466"/>
                    <a:pt x="9796" y="12692"/>
                    <a:pt x="13243" y="14251"/>
                  </a:cubicBezTo>
                  <a:cubicBezTo>
                    <a:pt x="16690" y="15810"/>
                    <a:pt x="18069" y="16701"/>
                    <a:pt x="18298" y="17703"/>
                  </a:cubicBezTo>
                  <a:cubicBezTo>
                    <a:pt x="18528" y="18705"/>
                    <a:pt x="17609" y="19818"/>
                    <a:pt x="15771" y="20486"/>
                  </a:cubicBezTo>
                  <a:cubicBezTo>
                    <a:pt x="13932" y="21154"/>
                    <a:pt x="11175" y="21377"/>
                    <a:pt x="8647" y="20709"/>
                  </a:cubicBezTo>
                  <a:cubicBezTo>
                    <a:pt x="6120" y="20041"/>
                    <a:pt x="3822" y="18482"/>
                    <a:pt x="1524" y="16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612899" y="1764357"/>
              <a:ext cx="2" cy="165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619249" y="1669107"/>
              <a:ext cx="2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686225" y="1699737"/>
              <a:ext cx="93702" cy="18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5" h="21161" fill="norm" stroke="1" extrusionOk="0">
                  <a:moveTo>
                    <a:pt x="19926" y="5110"/>
                  </a:moveTo>
                  <a:cubicBezTo>
                    <a:pt x="18547" y="3924"/>
                    <a:pt x="17168" y="2737"/>
                    <a:pt x="15330" y="1669"/>
                  </a:cubicBezTo>
                  <a:cubicBezTo>
                    <a:pt x="13492" y="600"/>
                    <a:pt x="11194" y="-349"/>
                    <a:pt x="8207" y="126"/>
                  </a:cubicBezTo>
                  <a:cubicBezTo>
                    <a:pt x="5219" y="600"/>
                    <a:pt x="1543" y="2499"/>
                    <a:pt x="394" y="4517"/>
                  </a:cubicBezTo>
                  <a:cubicBezTo>
                    <a:pt x="-755" y="6535"/>
                    <a:pt x="624" y="8671"/>
                    <a:pt x="4300" y="10807"/>
                  </a:cubicBezTo>
                  <a:cubicBezTo>
                    <a:pt x="7977" y="12943"/>
                    <a:pt x="13951" y="15080"/>
                    <a:pt x="17168" y="16741"/>
                  </a:cubicBezTo>
                  <a:cubicBezTo>
                    <a:pt x="20385" y="18403"/>
                    <a:pt x="20845" y="19589"/>
                    <a:pt x="19926" y="20302"/>
                  </a:cubicBezTo>
                  <a:cubicBezTo>
                    <a:pt x="19007" y="21014"/>
                    <a:pt x="16709" y="21251"/>
                    <a:pt x="14411" y="21132"/>
                  </a:cubicBezTo>
                  <a:cubicBezTo>
                    <a:pt x="12113" y="21014"/>
                    <a:pt x="9815" y="20539"/>
                    <a:pt x="8666" y="19589"/>
                  </a:cubicBezTo>
                  <a:cubicBezTo>
                    <a:pt x="7517" y="18640"/>
                    <a:pt x="7517" y="17216"/>
                    <a:pt x="7517" y="15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876165" y="1516707"/>
              <a:ext cx="4788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21246" y="0"/>
                  </a:moveTo>
                  <a:cubicBezTo>
                    <a:pt x="15611" y="2607"/>
                    <a:pt x="9976" y="5214"/>
                    <a:pt x="6220" y="8441"/>
                  </a:cubicBezTo>
                  <a:cubicBezTo>
                    <a:pt x="2463" y="11669"/>
                    <a:pt x="585" y="15517"/>
                    <a:pt x="116" y="17814"/>
                  </a:cubicBezTo>
                  <a:cubicBezTo>
                    <a:pt x="-354" y="20110"/>
                    <a:pt x="585" y="20855"/>
                    <a:pt x="3403" y="21228"/>
                  </a:cubicBezTo>
                  <a:cubicBezTo>
                    <a:pt x="6220" y="21600"/>
                    <a:pt x="10916" y="21600"/>
                    <a:pt x="156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860549" y="1663192"/>
              <a:ext cx="308258" cy="208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0891" fill="norm" stroke="1" extrusionOk="0">
                  <a:moveTo>
                    <a:pt x="0" y="5674"/>
                  </a:moveTo>
                  <a:cubicBezTo>
                    <a:pt x="592" y="6310"/>
                    <a:pt x="1184" y="6945"/>
                    <a:pt x="2811" y="6839"/>
                  </a:cubicBezTo>
                  <a:cubicBezTo>
                    <a:pt x="4438" y="6733"/>
                    <a:pt x="7101" y="5886"/>
                    <a:pt x="8655" y="4933"/>
                  </a:cubicBezTo>
                  <a:cubicBezTo>
                    <a:pt x="10208" y="3980"/>
                    <a:pt x="10652" y="2921"/>
                    <a:pt x="10430" y="2604"/>
                  </a:cubicBezTo>
                  <a:cubicBezTo>
                    <a:pt x="10208" y="2286"/>
                    <a:pt x="9321" y="2710"/>
                    <a:pt x="8211" y="4298"/>
                  </a:cubicBezTo>
                  <a:cubicBezTo>
                    <a:pt x="7101" y="5886"/>
                    <a:pt x="5770" y="8639"/>
                    <a:pt x="5178" y="11604"/>
                  </a:cubicBezTo>
                  <a:cubicBezTo>
                    <a:pt x="4586" y="14569"/>
                    <a:pt x="4734" y="17745"/>
                    <a:pt x="5326" y="19439"/>
                  </a:cubicBezTo>
                  <a:cubicBezTo>
                    <a:pt x="5918" y="21133"/>
                    <a:pt x="6953" y="21345"/>
                    <a:pt x="8433" y="20074"/>
                  </a:cubicBezTo>
                  <a:cubicBezTo>
                    <a:pt x="9912" y="18804"/>
                    <a:pt x="11836" y="16051"/>
                    <a:pt x="13019" y="14251"/>
                  </a:cubicBezTo>
                  <a:cubicBezTo>
                    <a:pt x="14203" y="12451"/>
                    <a:pt x="14647" y="11604"/>
                    <a:pt x="14573" y="11604"/>
                  </a:cubicBezTo>
                  <a:cubicBezTo>
                    <a:pt x="14499" y="11604"/>
                    <a:pt x="13907" y="12451"/>
                    <a:pt x="13389" y="13721"/>
                  </a:cubicBezTo>
                  <a:cubicBezTo>
                    <a:pt x="12871" y="14992"/>
                    <a:pt x="12427" y="16686"/>
                    <a:pt x="12353" y="16898"/>
                  </a:cubicBezTo>
                  <a:cubicBezTo>
                    <a:pt x="12279" y="17110"/>
                    <a:pt x="12575" y="15839"/>
                    <a:pt x="13389" y="13404"/>
                  </a:cubicBezTo>
                  <a:cubicBezTo>
                    <a:pt x="14203" y="10969"/>
                    <a:pt x="15534" y="7369"/>
                    <a:pt x="16496" y="5039"/>
                  </a:cubicBezTo>
                  <a:cubicBezTo>
                    <a:pt x="17458" y="2710"/>
                    <a:pt x="18049" y="1651"/>
                    <a:pt x="18715" y="910"/>
                  </a:cubicBezTo>
                  <a:cubicBezTo>
                    <a:pt x="19381" y="169"/>
                    <a:pt x="20121" y="-255"/>
                    <a:pt x="20638" y="169"/>
                  </a:cubicBezTo>
                  <a:cubicBezTo>
                    <a:pt x="21156" y="592"/>
                    <a:pt x="21452" y="1863"/>
                    <a:pt x="21526" y="4298"/>
                  </a:cubicBezTo>
                  <a:cubicBezTo>
                    <a:pt x="21600" y="6733"/>
                    <a:pt x="21452" y="10333"/>
                    <a:pt x="21304" y="12769"/>
                  </a:cubicBezTo>
                  <a:cubicBezTo>
                    <a:pt x="21156" y="15204"/>
                    <a:pt x="21008" y="16474"/>
                    <a:pt x="20934" y="16474"/>
                  </a:cubicBezTo>
                  <a:cubicBezTo>
                    <a:pt x="20860" y="16474"/>
                    <a:pt x="20860" y="15204"/>
                    <a:pt x="20934" y="14039"/>
                  </a:cubicBezTo>
                  <a:cubicBezTo>
                    <a:pt x="21008" y="12874"/>
                    <a:pt x="21156" y="11816"/>
                    <a:pt x="21304" y="1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2217475" y="1478607"/>
              <a:ext cx="100275" cy="36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97" fill="norm" stroke="1" extrusionOk="0">
                  <a:moveTo>
                    <a:pt x="13218" y="0"/>
                  </a:moveTo>
                  <a:cubicBezTo>
                    <a:pt x="8718" y="3371"/>
                    <a:pt x="4218" y="6742"/>
                    <a:pt x="1968" y="9926"/>
                  </a:cubicBezTo>
                  <a:cubicBezTo>
                    <a:pt x="-282" y="13110"/>
                    <a:pt x="-282" y="16106"/>
                    <a:pt x="393" y="17979"/>
                  </a:cubicBezTo>
                  <a:cubicBezTo>
                    <a:pt x="1068" y="19852"/>
                    <a:pt x="2418" y="20601"/>
                    <a:pt x="4218" y="21038"/>
                  </a:cubicBezTo>
                  <a:cubicBezTo>
                    <a:pt x="6018" y="21475"/>
                    <a:pt x="8268" y="21600"/>
                    <a:pt x="11193" y="20913"/>
                  </a:cubicBezTo>
                  <a:cubicBezTo>
                    <a:pt x="14118" y="20227"/>
                    <a:pt x="17718" y="18728"/>
                    <a:pt x="21318" y="17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2235199" y="1650057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38" name="Drawing"/>
          <p:cNvGrpSpPr/>
          <p:nvPr/>
        </p:nvGrpSpPr>
        <p:grpSpPr>
          <a:xfrm>
            <a:off x="692258" y="2393677"/>
            <a:ext cx="10097876" cy="4014551"/>
            <a:chOff x="0" y="0"/>
            <a:chExt cx="10097874" cy="4014550"/>
          </a:xfrm>
        </p:grpSpPr>
        <p:sp>
          <p:nvSpPr>
            <p:cNvPr id="764" name="Line"/>
            <p:cNvSpPr/>
            <p:nvPr/>
          </p:nvSpPr>
          <p:spPr>
            <a:xfrm>
              <a:off x="152654" y="272190"/>
              <a:ext cx="31388" cy="407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48" fill="norm" stroke="1" extrusionOk="0">
                  <a:moveTo>
                    <a:pt x="4073" y="2746"/>
                  </a:moveTo>
                  <a:cubicBezTo>
                    <a:pt x="2633" y="2186"/>
                    <a:pt x="1193" y="1627"/>
                    <a:pt x="473" y="1067"/>
                  </a:cubicBezTo>
                  <a:cubicBezTo>
                    <a:pt x="-247" y="508"/>
                    <a:pt x="-247" y="-52"/>
                    <a:pt x="1193" y="4"/>
                  </a:cubicBezTo>
                  <a:cubicBezTo>
                    <a:pt x="2633" y="60"/>
                    <a:pt x="5513" y="731"/>
                    <a:pt x="9113" y="3026"/>
                  </a:cubicBezTo>
                  <a:cubicBezTo>
                    <a:pt x="12713" y="5320"/>
                    <a:pt x="17033" y="9237"/>
                    <a:pt x="19193" y="12595"/>
                  </a:cubicBezTo>
                  <a:cubicBezTo>
                    <a:pt x="21353" y="15952"/>
                    <a:pt x="21353" y="18750"/>
                    <a:pt x="21353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285641" y="540022"/>
              <a:ext cx="30571" cy="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100" fill="norm" stroke="1" extrusionOk="0">
                  <a:moveTo>
                    <a:pt x="0" y="9600"/>
                  </a:moveTo>
                  <a:cubicBezTo>
                    <a:pt x="0" y="13600"/>
                    <a:pt x="0" y="17600"/>
                    <a:pt x="3600" y="19600"/>
                  </a:cubicBezTo>
                  <a:cubicBezTo>
                    <a:pt x="7200" y="21600"/>
                    <a:pt x="14400" y="21600"/>
                    <a:pt x="18000" y="19600"/>
                  </a:cubicBezTo>
                  <a:cubicBezTo>
                    <a:pt x="21600" y="17600"/>
                    <a:pt x="21600" y="13600"/>
                    <a:pt x="18720" y="10000"/>
                  </a:cubicBezTo>
                  <a:cubicBezTo>
                    <a:pt x="15840" y="6400"/>
                    <a:pt x="10080" y="3200"/>
                    <a:pt x="43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920641" y="311422"/>
              <a:ext cx="381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434"/>
                    <a:pt x="16800" y="6868"/>
                    <a:pt x="15000" y="10135"/>
                  </a:cubicBezTo>
                  <a:cubicBezTo>
                    <a:pt x="13200" y="13403"/>
                    <a:pt x="12000" y="16505"/>
                    <a:pt x="9600" y="18388"/>
                  </a:cubicBezTo>
                  <a:cubicBezTo>
                    <a:pt x="7200" y="20271"/>
                    <a:pt x="3600" y="20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939691" y="254635"/>
              <a:ext cx="241301" cy="15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21253"/>
                  </a:moveTo>
                  <a:cubicBezTo>
                    <a:pt x="0" y="18294"/>
                    <a:pt x="0" y="15335"/>
                    <a:pt x="1232" y="12524"/>
                  </a:cubicBezTo>
                  <a:cubicBezTo>
                    <a:pt x="2463" y="9713"/>
                    <a:pt x="4926" y="7050"/>
                    <a:pt x="8053" y="4831"/>
                  </a:cubicBezTo>
                  <a:cubicBezTo>
                    <a:pt x="11179" y="2612"/>
                    <a:pt x="14968" y="837"/>
                    <a:pt x="17337" y="245"/>
                  </a:cubicBezTo>
                  <a:cubicBezTo>
                    <a:pt x="19705" y="-347"/>
                    <a:pt x="20653" y="245"/>
                    <a:pt x="21600" y="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958741" y="501922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073041" y="622572"/>
              <a:ext cx="1270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80" y="5067"/>
                    <a:pt x="12960" y="10133"/>
                    <a:pt x="16560" y="13733"/>
                  </a:cubicBezTo>
                  <a:cubicBezTo>
                    <a:pt x="20160" y="17333"/>
                    <a:pt x="20880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099383" y="628922"/>
              <a:ext cx="10065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5550" y="3825"/>
                    <a:pt x="9700" y="7650"/>
                    <a:pt x="5875" y="10800"/>
                  </a:cubicBezTo>
                  <a:cubicBezTo>
                    <a:pt x="2050" y="13950"/>
                    <a:pt x="250" y="16425"/>
                    <a:pt x="25" y="18113"/>
                  </a:cubicBezTo>
                  <a:cubicBezTo>
                    <a:pt x="-200" y="19800"/>
                    <a:pt x="1150" y="20700"/>
                    <a:pt x="25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304325" y="335179"/>
              <a:ext cx="130667" cy="34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39" fill="norm" stroke="1" extrusionOk="0">
                  <a:moveTo>
                    <a:pt x="21165" y="2473"/>
                  </a:moveTo>
                  <a:cubicBezTo>
                    <a:pt x="19794" y="1683"/>
                    <a:pt x="18422" y="893"/>
                    <a:pt x="16879" y="432"/>
                  </a:cubicBezTo>
                  <a:cubicBezTo>
                    <a:pt x="15336" y="-29"/>
                    <a:pt x="13622" y="-161"/>
                    <a:pt x="11394" y="234"/>
                  </a:cubicBezTo>
                  <a:cubicBezTo>
                    <a:pt x="9165" y="629"/>
                    <a:pt x="6422" y="1551"/>
                    <a:pt x="4022" y="3659"/>
                  </a:cubicBezTo>
                  <a:cubicBezTo>
                    <a:pt x="1622" y="5766"/>
                    <a:pt x="-435" y="9059"/>
                    <a:pt x="79" y="12219"/>
                  </a:cubicBezTo>
                  <a:cubicBezTo>
                    <a:pt x="594" y="15380"/>
                    <a:pt x="3679" y="18410"/>
                    <a:pt x="6765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355844" y="425722"/>
              <a:ext cx="187098" cy="203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76" fill="norm" stroke="1" extrusionOk="0">
                  <a:moveTo>
                    <a:pt x="20725" y="0"/>
                  </a:moveTo>
                  <a:cubicBezTo>
                    <a:pt x="19269" y="1781"/>
                    <a:pt x="17813" y="3563"/>
                    <a:pt x="16114" y="6235"/>
                  </a:cubicBezTo>
                  <a:cubicBezTo>
                    <a:pt x="14415" y="8907"/>
                    <a:pt x="12473" y="12470"/>
                    <a:pt x="10774" y="15031"/>
                  </a:cubicBezTo>
                  <a:cubicBezTo>
                    <a:pt x="9075" y="17592"/>
                    <a:pt x="7619" y="19151"/>
                    <a:pt x="6284" y="20153"/>
                  </a:cubicBezTo>
                  <a:cubicBezTo>
                    <a:pt x="4950" y="21155"/>
                    <a:pt x="3736" y="21600"/>
                    <a:pt x="2765" y="21266"/>
                  </a:cubicBezTo>
                  <a:cubicBezTo>
                    <a:pt x="1795" y="20932"/>
                    <a:pt x="1066" y="19819"/>
                    <a:pt x="581" y="18371"/>
                  </a:cubicBezTo>
                  <a:cubicBezTo>
                    <a:pt x="96" y="16924"/>
                    <a:pt x="-147" y="15142"/>
                    <a:pt x="96" y="13806"/>
                  </a:cubicBezTo>
                  <a:cubicBezTo>
                    <a:pt x="338" y="12470"/>
                    <a:pt x="1066" y="11579"/>
                    <a:pt x="2037" y="11023"/>
                  </a:cubicBezTo>
                  <a:cubicBezTo>
                    <a:pt x="3008" y="10466"/>
                    <a:pt x="4222" y="10243"/>
                    <a:pt x="7498" y="11913"/>
                  </a:cubicBezTo>
                  <a:cubicBezTo>
                    <a:pt x="10774" y="13584"/>
                    <a:pt x="16114" y="17146"/>
                    <a:pt x="21453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593741" y="386490"/>
              <a:ext cx="59115" cy="26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521" fill="norm" stroke="1" extrusionOk="0">
                  <a:moveTo>
                    <a:pt x="8640" y="1622"/>
                  </a:moveTo>
                  <a:cubicBezTo>
                    <a:pt x="9360" y="771"/>
                    <a:pt x="10080" y="-79"/>
                    <a:pt x="11520" y="6"/>
                  </a:cubicBezTo>
                  <a:cubicBezTo>
                    <a:pt x="12960" y="91"/>
                    <a:pt x="15120" y="1112"/>
                    <a:pt x="17280" y="3578"/>
                  </a:cubicBezTo>
                  <a:cubicBezTo>
                    <a:pt x="19440" y="6044"/>
                    <a:pt x="21600" y="9956"/>
                    <a:pt x="18720" y="13187"/>
                  </a:cubicBezTo>
                  <a:cubicBezTo>
                    <a:pt x="15840" y="16419"/>
                    <a:pt x="7920" y="18970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155541" y="-1"/>
              <a:ext cx="209601" cy="19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00" fill="norm" stroke="1" extrusionOk="0">
                  <a:moveTo>
                    <a:pt x="653" y="17953"/>
                  </a:moveTo>
                  <a:cubicBezTo>
                    <a:pt x="221" y="19102"/>
                    <a:pt x="-211" y="20251"/>
                    <a:pt x="113" y="20596"/>
                  </a:cubicBezTo>
                  <a:cubicBezTo>
                    <a:pt x="437" y="20940"/>
                    <a:pt x="1517" y="20481"/>
                    <a:pt x="3245" y="17838"/>
                  </a:cubicBezTo>
                  <a:cubicBezTo>
                    <a:pt x="4973" y="15196"/>
                    <a:pt x="7349" y="10370"/>
                    <a:pt x="8753" y="7383"/>
                  </a:cubicBezTo>
                  <a:cubicBezTo>
                    <a:pt x="10157" y="4396"/>
                    <a:pt x="10589" y="3247"/>
                    <a:pt x="11345" y="2098"/>
                  </a:cubicBezTo>
                  <a:cubicBezTo>
                    <a:pt x="12101" y="949"/>
                    <a:pt x="13181" y="-200"/>
                    <a:pt x="14153" y="30"/>
                  </a:cubicBezTo>
                  <a:cubicBezTo>
                    <a:pt x="15125" y="260"/>
                    <a:pt x="15989" y="1868"/>
                    <a:pt x="17177" y="5660"/>
                  </a:cubicBezTo>
                  <a:cubicBezTo>
                    <a:pt x="18365" y="9451"/>
                    <a:pt x="19877" y="15426"/>
                    <a:pt x="21389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901351" y="1077819"/>
              <a:ext cx="114541" cy="211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165" fill="norm" stroke="1" extrusionOk="0">
                  <a:moveTo>
                    <a:pt x="2358" y="9090"/>
                  </a:moveTo>
                  <a:cubicBezTo>
                    <a:pt x="5058" y="9301"/>
                    <a:pt x="7758" y="9513"/>
                    <a:pt x="10651" y="8454"/>
                  </a:cubicBezTo>
                  <a:cubicBezTo>
                    <a:pt x="13543" y="7396"/>
                    <a:pt x="16629" y="5066"/>
                    <a:pt x="18172" y="3372"/>
                  </a:cubicBezTo>
                  <a:cubicBezTo>
                    <a:pt x="19715" y="1678"/>
                    <a:pt x="19715" y="619"/>
                    <a:pt x="18558" y="196"/>
                  </a:cubicBezTo>
                  <a:cubicBezTo>
                    <a:pt x="17401" y="-228"/>
                    <a:pt x="15086" y="-16"/>
                    <a:pt x="11808" y="1360"/>
                  </a:cubicBezTo>
                  <a:cubicBezTo>
                    <a:pt x="8529" y="2737"/>
                    <a:pt x="4286" y="5278"/>
                    <a:pt x="1972" y="8348"/>
                  </a:cubicBezTo>
                  <a:cubicBezTo>
                    <a:pt x="-342" y="11419"/>
                    <a:pt x="-728" y="15019"/>
                    <a:pt x="1393" y="17348"/>
                  </a:cubicBezTo>
                  <a:cubicBezTo>
                    <a:pt x="3515" y="19678"/>
                    <a:pt x="8143" y="20737"/>
                    <a:pt x="11808" y="21054"/>
                  </a:cubicBezTo>
                  <a:cubicBezTo>
                    <a:pt x="15472" y="21372"/>
                    <a:pt x="18172" y="20948"/>
                    <a:pt x="20872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98171" y="1044535"/>
              <a:ext cx="108221" cy="23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44" fill="norm" stroke="1" extrusionOk="0">
                  <a:moveTo>
                    <a:pt x="21238" y="881"/>
                  </a:moveTo>
                  <a:cubicBezTo>
                    <a:pt x="19161" y="312"/>
                    <a:pt x="17084" y="-256"/>
                    <a:pt x="14176" y="123"/>
                  </a:cubicBezTo>
                  <a:cubicBezTo>
                    <a:pt x="11269" y="502"/>
                    <a:pt x="7530" y="1828"/>
                    <a:pt x="4623" y="4670"/>
                  </a:cubicBezTo>
                  <a:cubicBezTo>
                    <a:pt x="1715" y="7512"/>
                    <a:pt x="-362" y="11870"/>
                    <a:pt x="53" y="14902"/>
                  </a:cubicBezTo>
                  <a:cubicBezTo>
                    <a:pt x="469" y="17933"/>
                    <a:pt x="3376" y="19639"/>
                    <a:pt x="7115" y="20491"/>
                  </a:cubicBezTo>
                  <a:cubicBezTo>
                    <a:pt x="10853" y="21344"/>
                    <a:pt x="15423" y="21344"/>
                    <a:pt x="19992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270420" y="1029069"/>
              <a:ext cx="126061" cy="239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082" fill="norm" stroke="1" extrusionOk="0">
                  <a:moveTo>
                    <a:pt x="10365" y="2226"/>
                  </a:moveTo>
                  <a:cubicBezTo>
                    <a:pt x="7578" y="4833"/>
                    <a:pt x="4790" y="7440"/>
                    <a:pt x="3048" y="10233"/>
                  </a:cubicBezTo>
                  <a:cubicBezTo>
                    <a:pt x="1307" y="13026"/>
                    <a:pt x="610" y="16005"/>
                    <a:pt x="261" y="17960"/>
                  </a:cubicBezTo>
                  <a:cubicBezTo>
                    <a:pt x="-87" y="19916"/>
                    <a:pt x="-87" y="20847"/>
                    <a:pt x="261" y="20847"/>
                  </a:cubicBezTo>
                  <a:cubicBezTo>
                    <a:pt x="610" y="20847"/>
                    <a:pt x="1307" y="19916"/>
                    <a:pt x="1655" y="17309"/>
                  </a:cubicBezTo>
                  <a:cubicBezTo>
                    <a:pt x="2003" y="14702"/>
                    <a:pt x="2003" y="10419"/>
                    <a:pt x="2526" y="7253"/>
                  </a:cubicBezTo>
                  <a:cubicBezTo>
                    <a:pt x="3048" y="4088"/>
                    <a:pt x="4094" y="2040"/>
                    <a:pt x="5661" y="922"/>
                  </a:cubicBezTo>
                  <a:cubicBezTo>
                    <a:pt x="7229" y="-195"/>
                    <a:pt x="9319" y="-381"/>
                    <a:pt x="12281" y="829"/>
                  </a:cubicBezTo>
                  <a:cubicBezTo>
                    <a:pt x="15242" y="2040"/>
                    <a:pt x="19074" y="4647"/>
                    <a:pt x="20294" y="7812"/>
                  </a:cubicBezTo>
                  <a:cubicBezTo>
                    <a:pt x="21513" y="10978"/>
                    <a:pt x="20119" y="14702"/>
                    <a:pt x="18029" y="17029"/>
                  </a:cubicBezTo>
                  <a:cubicBezTo>
                    <a:pt x="15939" y="19357"/>
                    <a:pt x="13152" y="20288"/>
                    <a:pt x="10713" y="20753"/>
                  </a:cubicBezTo>
                  <a:cubicBezTo>
                    <a:pt x="8274" y="21219"/>
                    <a:pt x="6184" y="21219"/>
                    <a:pt x="5661" y="20567"/>
                  </a:cubicBezTo>
                  <a:cubicBezTo>
                    <a:pt x="5139" y="19916"/>
                    <a:pt x="6184" y="18612"/>
                    <a:pt x="7229" y="17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498491" y="1060722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485791" y="979117"/>
              <a:ext cx="171451" cy="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1867" y="15261"/>
                    <a:pt x="3733" y="9168"/>
                    <a:pt x="6133" y="5291"/>
                  </a:cubicBezTo>
                  <a:cubicBezTo>
                    <a:pt x="8533" y="1415"/>
                    <a:pt x="11467" y="-247"/>
                    <a:pt x="14000" y="30"/>
                  </a:cubicBezTo>
                  <a:cubicBezTo>
                    <a:pt x="16533" y="307"/>
                    <a:pt x="18667" y="2522"/>
                    <a:pt x="19867" y="4184"/>
                  </a:cubicBezTo>
                  <a:cubicBezTo>
                    <a:pt x="21067" y="5845"/>
                    <a:pt x="21333" y="6953"/>
                    <a:pt x="21600" y="8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517541" y="1111522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-1" y="2153385"/>
              <a:ext cx="203093" cy="42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49" fill="norm" stroke="1" extrusionOk="0">
                  <a:moveTo>
                    <a:pt x="3329" y="5430"/>
                  </a:moveTo>
                  <a:cubicBezTo>
                    <a:pt x="2661" y="5003"/>
                    <a:pt x="1993" y="4575"/>
                    <a:pt x="2327" y="3773"/>
                  </a:cubicBezTo>
                  <a:cubicBezTo>
                    <a:pt x="2661" y="2971"/>
                    <a:pt x="3997" y="1795"/>
                    <a:pt x="6001" y="993"/>
                  </a:cubicBezTo>
                  <a:cubicBezTo>
                    <a:pt x="8005" y="191"/>
                    <a:pt x="10677" y="-237"/>
                    <a:pt x="13015" y="137"/>
                  </a:cubicBezTo>
                  <a:cubicBezTo>
                    <a:pt x="15354" y="512"/>
                    <a:pt x="17358" y="1688"/>
                    <a:pt x="17135" y="3933"/>
                  </a:cubicBezTo>
                  <a:cubicBezTo>
                    <a:pt x="16912" y="6179"/>
                    <a:pt x="14463" y="9494"/>
                    <a:pt x="11345" y="12327"/>
                  </a:cubicBezTo>
                  <a:cubicBezTo>
                    <a:pt x="8228" y="15161"/>
                    <a:pt x="4442" y="17513"/>
                    <a:pt x="2327" y="18957"/>
                  </a:cubicBezTo>
                  <a:cubicBezTo>
                    <a:pt x="211" y="20401"/>
                    <a:pt x="-234" y="20935"/>
                    <a:pt x="100" y="21149"/>
                  </a:cubicBezTo>
                  <a:cubicBezTo>
                    <a:pt x="434" y="21363"/>
                    <a:pt x="1547" y="21256"/>
                    <a:pt x="5222" y="20614"/>
                  </a:cubicBezTo>
                  <a:cubicBezTo>
                    <a:pt x="8896" y="19973"/>
                    <a:pt x="15131" y="18797"/>
                    <a:pt x="21366" y="17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349141" y="2464072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010613" y="2038077"/>
              <a:ext cx="168262" cy="458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69" fill="norm" stroke="1" extrusionOk="0">
                  <a:moveTo>
                    <a:pt x="20665" y="3280"/>
                  </a:moveTo>
                  <a:cubicBezTo>
                    <a:pt x="20931" y="2787"/>
                    <a:pt x="21198" y="2294"/>
                    <a:pt x="21198" y="1801"/>
                  </a:cubicBezTo>
                  <a:cubicBezTo>
                    <a:pt x="21198" y="1308"/>
                    <a:pt x="20931" y="815"/>
                    <a:pt x="20131" y="469"/>
                  </a:cubicBezTo>
                  <a:cubicBezTo>
                    <a:pt x="19331" y="124"/>
                    <a:pt x="17998" y="-73"/>
                    <a:pt x="16798" y="26"/>
                  </a:cubicBezTo>
                  <a:cubicBezTo>
                    <a:pt x="15598" y="124"/>
                    <a:pt x="14531" y="519"/>
                    <a:pt x="11865" y="2393"/>
                  </a:cubicBezTo>
                  <a:cubicBezTo>
                    <a:pt x="9198" y="4267"/>
                    <a:pt x="4931" y="7620"/>
                    <a:pt x="2531" y="10480"/>
                  </a:cubicBezTo>
                  <a:cubicBezTo>
                    <a:pt x="131" y="13341"/>
                    <a:pt x="-402" y="15708"/>
                    <a:pt x="265" y="17434"/>
                  </a:cubicBezTo>
                  <a:cubicBezTo>
                    <a:pt x="931" y="19160"/>
                    <a:pt x="2798" y="20245"/>
                    <a:pt x="4531" y="20837"/>
                  </a:cubicBezTo>
                  <a:cubicBezTo>
                    <a:pt x="6265" y="21428"/>
                    <a:pt x="7865" y="21527"/>
                    <a:pt x="9731" y="21132"/>
                  </a:cubicBezTo>
                  <a:cubicBezTo>
                    <a:pt x="11598" y="20738"/>
                    <a:pt x="13731" y="19850"/>
                    <a:pt x="15331" y="18913"/>
                  </a:cubicBezTo>
                  <a:cubicBezTo>
                    <a:pt x="16931" y="17976"/>
                    <a:pt x="17998" y="16990"/>
                    <a:pt x="18798" y="16004"/>
                  </a:cubicBezTo>
                  <a:cubicBezTo>
                    <a:pt x="19598" y="15017"/>
                    <a:pt x="20131" y="14031"/>
                    <a:pt x="19731" y="13637"/>
                  </a:cubicBezTo>
                  <a:cubicBezTo>
                    <a:pt x="19331" y="13242"/>
                    <a:pt x="17998" y="13439"/>
                    <a:pt x="16665" y="13686"/>
                  </a:cubicBezTo>
                  <a:cubicBezTo>
                    <a:pt x="15331" y="13932"/>
                    <a:pt x="13998" y="14228"/>
                    <a:pt x="13598" y="14475"/>
                  </a:cubicBezTo>
                  <a:cubicBezTo>
                    <a:pt x="13198" y="14722"/>
                    <a:pt x="13731" y="14919"/>
                    <a:pt x="14265" y="15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348207" y="2064022"/>
              <a:ext cx="2963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27"/>
                    <a:pt x="9257" y="655"/>
                    <a:pt x="6171" y="2073"/>
                  </a:cubicBezTo>
                  <a:cubicBezTo>
                    <a:pt x="3086" y="3491"/>
                    <a:pt x="3086" y="6000"/>
                    <a:pt x="2314" y="9109"/>
                  </a:cubicBezTo>
                  <a:cubicBezTo>
                    <a:pt x="1543" y="12218"/>
                    <a:pt x="0" y="15927"/>
                    <a:pt x="0" y="18109"/>
                  </a:cubicBezTo>
                  <a:cubicBezTo>
                    <a:pt x="0" y="20291"/>
                    <a:pt x="1543" y="20945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415941" y="2298972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403241" y="2184672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498491" y="2241822"/>
              <a:ext cx="88901" cy="16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0"/>
                  </a:moveTo>
                  <a:cubicBezTo>
                    <a:pt x="1029" y="5067"/>
                    <a:pt x="2057" y="10133"/>
                    <a:pt x="3086" y="13467"/>
                  </a:cubicBezTo>
                  <a:cubicBezTo>
                    <a:pt x="4114" y="16800"/>
                    <a:pt x="5143" y="18400"/>
                    <a:pt x="6686" y="19600"/>
                  </a:cubicBezTo>
                  <a:cubicBezTo>
                    <a:pt x="8229" y="20800"/>
                    <a:pt x="10286" y="21600"/>
                    <a:pt x="11829" y="21200"/>
                  </a:cubicBezTo>
                  <a:cubicBezTo>
                    <a:pt x="13371" y="20800"/>
                    <a:pt x="14400" y="19200"/>
                    <a:pt x="15171" y="16267"/>
                  </a:cubicBezTo>
                  <a:cubicBezTo>
                    <a:pt x="15943" y="13333"/>
                    <a:pt x="16457" y="9067"/>
                    <a:pt x="17486" y="6400"/>
                  </a:cubicBezTo>
                  <a:cubicBezTo>
                    <a:pt x="18514" y="3733"/>
                    <a:pt x="20057" y="2667"/>
                    <a:pt x="21600" y="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619141" y="2237427"/>
              <a:ext cx="215901" cy="169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8450"/>
                  </a:moveTo>
                  <a:cubicBezTo>
                    <a:pt x="0" y="9767"/>
                    <a:pt x="0" y="11084"/>
                    <a:pt x="529" y="11874"/>
                  </a:cubicBezTo>
                  <a:cubicBezTo>
                    <a:pt x="1059" y="12664"/>
                    <a:pt x="2118" y="12928"/>
                    <a:pt x="3071" y="12401"/>
                  </a:cubicBezTo>
                  <a:cubicBezTo>
                    <a:pt x="4024" y="11874"/>
                    <a:pt x="4871" y="10557"/>
                    <a:pt x="5612" y="9240"/>
                  </a:cubicBezTo>
                  <a:cubicBezTo>
                    <a:pt x="6353" y="7923"/>
                    <a:pt x="6988" y="6606"/>
                    <a:pt x="7306" y="5157"/>
                  </a:cubicBezTo>
                  <a:cubicBezTo>
                    <a:pt x="7624" y="3708"/>
                    <a:pt x="7624" y="2128"/>
                    <a:pt x="7094" y="1469"/>
                  </a:cubicBezTo>
                  <a:cubicBezTo>
                    <a:pt x="6565" y="811"/>
                    <a:pt x="5506" y="1074"/>
                    <a:pt x="4235" y="2918"/>
                  </a:cubicBezTo>
                  <a:cubicBezTo>
                    <a:pt x="2965" y="4762"/>
                    <a:pt x="1482" y="8186"/>
                    <a:pt x="741" y="11084"/>
                  </a:cubicBezTo>
                  <a:cubicBezTo>
                    <a:pt x="0" y="13981"/>
                    <a:pt x="0" y="16352"/>
                    <a:pt x="953" y="18196"/>
                  </a:cubicBezTo>
                  <a:cubicBezTo>
                    <a:pt x="1906" y="20040"/>
                    <a:pt x="3812" y="21357"/>
                    <a:pt x="5400" y="20962"/>
                  </a:cubicBezTo>
                  <a:cubicBezTo>
                    <a:pt x="6988" y="20567"/>
                    <a:pt x="8259" y="18459"/>
                    <a:pt x="9212" y="16879"/>
                  </a:cubicBezTo>
                  <a:cubicBezTo>
                    <a:pt x="10165" y="15298"/>
                    <a:pt x="10800" y="14245"/>
                    <a:pt x="11012" y="14377"/>
                  </a:cubicBezTo>
                  <a:cubicBezTo>
                    <a:pt x="11224" y="14508"/>
                    <a:pt x="11012" y="15825"/>
                    <a:pt x="10800" y="17406"/>
                  </a:cubicBezTo>
                  <a:cubicBezTo>
                    <a:pt x="10588" y="18986"/>
                    <a:pt x="10376" y="20830"/>
                    <a:pt x="10271" y="21094"/>
                  </a:cubicBezTo>
                  <a:cubicBezTo>
                    <a:pt x="10165" y="21357"/>
                    <a:pt x="10165" y="20040"/>
                    <a:pt x="10694" y="16747"/>
                  </a:cubicBezTo>
                  <a:cubicBezTo>
                    <a:pt x="11224" y="13455"/>
                    <a:pt x="12282" y="8186"/>
                    <a:pt x="13129" y="5025"/>
                  </a:cubicBezTo>
                  <a:cubicBezTo>
                    <a:pt x="13976" y="1864"/>
                    <a:pt x="14612" y="811"/>
                    <a:pt x="15459" y="284"/>
                  </a:cubicBezTo>
                  <a:cubicBezTo>
                    <a:pt x="16306" y="-243"/>
                    <a:pt x="17365" y="-243"/>
                    <a:pt x="18424" y="2128"/>
                  </a:cubicBezTo>
                  <a:cubicBezTo>
                    <a:pt x="19482" y="4498"/>
                    <a:pt x="20541" y="9240"/>
                    <a:pt x="21071" y="12269"/>
                  </a:cubicBezTo>
                  <a:cubicBezTo>
                    <a:pt x="21600" y="15298"/>
                    <a:pt x="21600" y="16616"/>
                    <a:pt x="21600" y="17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911241" y="2038622"/>
              <a:ext cx="44451" cy="400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21600" y="0"/>
                  </a:moveTo>
                  <a:cubicBezTo>
                    <a:pt x="16457" y="2387"/>
                    <a:pt x="11314" y="4775"/>
                    <a:pt x="7714" y="7674"/>
                  </a:cubicBezTo>
                  <a:cubicBezTo>
                    <a:pt x="4114" y="10573"/>
                    <a:pt x="2057" y="13983"/>
                    <a:pt x="1029" y="16200"/>
                  </a:cubicBezTo>
                  <a:cubicBezTo>
                    <a:pt x="0" y="18417"/>
                    <a:pt x="0" y="19440"/>
                    <a:pt x="0" y="20236"/>
                  </a:cubicBezTo>
                  <a:cubicBezTo>
                    <a:pt x="0" y="21032"/>
                    <a:pt x="0" y="21600"/>
                    <a:pt x="1543" y="21486"/>
                  </a:cubicBezTo>
                  <a:cubicBezTo>
                    <a:pt x="3086" y="21373"/>
                    <a:pt x="6171" y="20577"/>
                    <a:pt x="9257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906603" y="2229763"/>
              <a:ext cx="112589" cy="172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50" fill="norm" stroke="1" extrusionOk="0">
                  <a:moveTo>
                    <a:pt x="11676" y="7728"/>
                  </a:moveTo>
                  <a:cubicBezTo>
                    <a:pt x="12076" y="6427"/>
                    <a:pt x="12476" y="5126"/>
                    <a:pt x="12876" y="3695"/>
                  </a:cubicBezTo>
                  <a:cubicBezTo>
                    <a:pt x="13276" y="2263"/>
                    <a:pt x="13676" y="702"/>
                    <a:pt x="12876" y="181"/>
                  </a:cubicBezTo>
                  <a:cubicBezTo>
                    <a:pt x="12076" y="-339"/>
                    <a:pt x="10076" y="181"/>
                    <a:pt x="7676" y="2784"/>
                  </a:cubicBezTo>
                  <a:cubicBezTo>
                    <a:pt x="5276" y="5386"/>
                    <a:pt x="2476" y="10071"/>
                    <a:pt x="1076" y="13324"/>
                  </a:cubicBezTo>
                  <a:cubicBezTo>
                    <a:pt x="-324" y="16577"/>
                    <a:pt x="-324" y="18398"/>
                    <a:pt x="876" y="19569"/>
                  </a:cubicBezTo>
                  <a:cubicBezTo>
                    <a:pt x="2076" y="20741"/>
                    <a:pt x="4476" y="21261"/>
                    <a:pt x="8076" y="21131"/>
                  </a:cubicBezTo>
                  <a:cubicBezTo>
                    <a:pt x="11676" y="21001"/>
                    <a:pt x="16476" y="20220"/>
                    <a:pt x="21276" y="19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2022954" y="2261307"/>
              <a:ext cx="112519" cy="156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0744" fill="norm" stroke="1" extrusionOk="0">
                  <a:moveTo>
                    <a:pt x="12262" y="4992"/>
                  </a:moveTo>
                  <a:cubicBezTo>
                    <a:pt x="11477" y="3589"/>
                    <a:pt x="10691" y="2187"/>
                    <a:pt x="9317" y="1205"/>
                  </a:cubicBezTo>
                  <a:cubicBezTo>
                    <a:pt x="7942" y="223"/>
                    <a:pt x="5979" y="-338"/>
                    <a:pt x="4408" y="223"/>
                  </a:cubicBezTo>
                  <a:cubicBezTo>
                    <a:pt x="2837" y="784"/>
                    <a:pt x="1659" y="2467"/>
                    <a:pt x="873" y="4992"/>
                  </a:cubicBezTo>
                  <a:cubicBezTo>
                    <a:pt x="88" y="7517"/>
                    <a:pt x="-305" y="10883"/>
                    <a:pt x="284" y="13828"/>
                  </a:cubicBezTo>
                  <a:cubicBezTo>
                    <a:pt x="873" y="16774"/>
                    <a:pt x="2444" y="19298"/>
                    <a:pt x="5193" y="20280"/>
                  </a:cubicBezTo>
                  <a:cubicBezTo>
                    <a:pt x="7942" y="21262"/>
                    <a:pt x="11870" y="20701"/>
                    <a:pt x="14815" y="18457"/>
                  </a:cubicBezTo>
                  <a:cubicBezTo>
                    <a:pt x="17760" y="16213"/>
                    <a:pt x="19724" y="12285"/>
                    <a:pt x="20510" y="9480"/>
                  </a:cubicBezTo>
                  <a:cubicBezTo>
                    <a:pt x="21295" y="6675"/>
                    <a:pt x="20902" y="4992"/>
                    <a:pt x="18546" y="4010"/>
                  </a:cubicBezTo>
                  <a:cubicBezTo>
                    <a:pt x="16190" y="3028"/>
                    <a:pt x="11870" y="2748"/>
                    <a:pt x="7550" y="2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2406541" y="2387872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2748358" y="2056149"/>
              <a:ext cx="464634" cy="357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31" fill="norm" stroke="1" extrusionOk="0">
                  <a:moveTo>
                    <a:pt x="8223" y="1974"/>
                  </a:moveTo>
                  <a:cubicBezTo>
                    <a:pt x="8126" y="1346"/>
                    <a:pt x="8028" y="718"/>
                    <a:pt x="7736" y="341"/>
                  </a:cubicBezTo>
                  <a:cubicBezTo>
                    <a:pt x="7444" y="-35"/>
                    <a:pt x="6958" y="-161"/>
                    <a:pt x="6131" y="279"/>
                  </a:cubicBezTo>
                  <a:cubicBezTo>
                    <a:pt x="5304" y="718"/>
                    <a:pt x="4136" y="1723"/>
                    <a:pt x="2969" y="3920"/>
                  </a:cubicBezTo>
                  <a:cubicBezTo>
                    <a:pt x="1801" y="6118"/>
                    <a:pt x="634" y="9509"/>
                    <a:pt x="196" y="12334"/>
                  </a:cubicBezTo>
                  <a:cubicBezTo>
                    <a:pt x="-242" y="15160"/>
                    <a:pt x="50" y="17420"/>
                    <a:pt x="1120" y="18990"/>
                  </a:cubicBezTo>
                  <a:cubicBezTo>
                    <a:pt x="2190" y="20560"/>
                    <a:pt x="4039" y="21439"/>
                    <a:pt x="5936" y="21188"/>
                  </a:cubicBezTo>
                  <a:cubicBezTo>
                    <a:pt x="7834" y="20937"/>
                    <a:pt x="9780" y="19555"/>
                    <a:pt x="10899" y="18111"/>
                  </a:cubicBezTo>
                  <a:cubicBezTo>
                    <a:pt x="12017" y="16667"/>
                    <a:pt x="12309" y="15160"/>
                    <a:pt x="12407" y="14030"/>
                  </a:cubicBezTo>
                  <a:cubicBezTo>
                    <a:pt x="12504" y="12899"/>
                    <a:pt x="12407" y="12146"/>
                    <a:pt x="12115" y="11518"/>
                  </a:cubicBezTo>
                  <a:cubicBezTo>
                    <a:pt x="11823" y="10890"/>
                    <a:pt x="11336" y="10388"/>
                    <a:pt x="10558" y="10199"/>
                  </a:cubicBezTo>
                  <a:cubicBezTo>
                    <a:pt x="9780" y="10011"/>
                    <a:pt x="8709" y="10137"/>
                    <a:pt x="7834" y="10890"/>
                  </a:cubicBezTo>
                  <a:cubicBezTo>
                    <a:pt x="6958" y="11644"/>
                    <a:pt x="6277" y="13025"/>
                    <a:pt x="5936" y="14030"/>
                  </a:cubicBezTo>
                  <a:cubicBezTo>
                    <a:pt x="5596" y="15034"/>
                    <a:pt x="5596" y="15662"/>
                    <a:pt x="5693" y="16290"/>
                  </a:cubicBezTo>
                  <a:cubicBezTo>
                    <a:pt x="5790" y="16918"/>
                    <a:pt x="5985" y="17546"/>
                    <a:pt x="6326" y="17923"/>
                  </a:cubicBezTo>
                  <a:cubicBezTo>
                    <a:pt x="6666" y="18299"/>
                    <a:pt x="7153" y="18425"/>
                    <a:pt x="7639" y="18362"/>
                  </a:cubicBezTo>
                  <a:cubicBezTo>
                    <a:pt x="8126" y="18299"/>
                    <a:pt x="8612" y="18048"/>
                    <a:pt x="9050" y="17672"/>
                  </a:cubicBezTo>
                  <a:cubicBezTo>
                    <a:pt x="9488" y="17295"/>
                    <a:pt x="9877" y="16792"/>
                    <a:pt x="10120" y="16855"/>
                  </a:cubicBezTo>
                  <a:cubicBezTo>
                    <a:pt x="10363" y="16918"/>
                    <a:pt x="10461" y="17546"/>
                    <a:pt x="10655" y="18111"/>
                  </a:cubicBezTo>
                  <a:cubicBezTo>
                    <a:pt x="10850" y="18676"/>
                    <a:pt x="11142" y="19179"/>
                    <a:pt x="11531" y="19430"/>
                  </a:cubicBezTo>
                  <a:cubicBezTo>
                    <a:pt x="11920" y="19681"/>
                    <a:pt x="12407" y="19681"/>
                    <a:pt x="13039" y="19179"/>
                  </a:cubicBezTo>
                  <a:cubicBezTo>
                    <a:pt x="13672" y="18676"/>
                    <a:pt x="14450" y="17672"/>
                    <a:pt x="14936" y="16792"/>
                  </a:cubicBezTo>
                  <a:cubicBezTo>
                    <a:pt x="15423" y="15913"/>
                    <a:pt x="15617" y="15160"/>
                    <a:pt x="15763" y="14406"/>
                  </a:cubicBezTo>
                  <a:cubicBezTo>
                    <a:pt x="15909" y="13653"/>
                    <a:pt x="16007" y="12899"/>
                    <a:pt x="15909" y="12774"/>
                  </a:cubicBezTo>
                  <a:cubicBezTo>
                    <a:pt x="15812" y="12648"/>
                    <a:pt x="15520" y="13151"/>
                    <a:pt x="15374" y="14155"/>
                  </a:cubicBezTo>
                  <a:cubicBezTo>
                    <a:pt x="15228" y="15160"/>
                    <a:pt x="15228" y="16667"/>
                    <a:pt x="15228" y="17860"/>
                  </a:cubicBezTo>
                  <a:cubicBezTo>
                    <a:pt x="15228" y="19053"/>
                    <a:pt x="15228" y="19932"/>
                    <a:pt x="15228" y="20058"/>
                  </a:cubicBezTo>
                  <a:cubicBezTo>
                    <a:pt x="15228" y="20183"/>
                    <a:pt x="15228" y="19555"/>
                    <a:pt x="15617" y="18174"/>
                  </a:cubicBezTo>
                  <a:cubicBezTo>
                    <a:pt x="16007" y="16792"/>
                    <a:pt x="16785" y="14658"/>
                    <a:pt x="17417" y="13276"/>
                  </a:cubicBezTo>
                  <a:cubicBezTo>
                    <a:pt x="18050" y="11895"/>
                    <a:pt x="18536" y="11267"/>
                    <a:pt x="19023" y="11016"/>
                  </a:cubicBezTo>
                  <a:cubicBezTo>
                    <a:pt x="19509" y="10765"/>
                    <a:pt x="19996" y="10890"/>
                    <a:pt x="20336" y="11330"/>
                  </a:cubicBezTo>
                  <a:cubicBezTo>
                    <a:pt x="20677" y="11769"/>
                    <a:pt x="20872" y="12523"/>
                    <a:pt x="20969" y="13904"/>
                  </a:cubicBezTo>
                  <a:cubicBezTo>
                    <a:pt x="21066" y="15286"/>
                    <a:pt x="21066" y="17295"/>
                    <a:pt x="21115" y="18425"/>
                  </a:cubicBezTo>
                  <a:cubicBezTo>
                    <a:pt x="21163" y="19555"/>
                    <a:pt x="21261" y="19806"/>
                    <a:pt x="21358" y="20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3301346" y="1981472"/>
              <a:ext cx="64046" cy="40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486" fill="norm" stroke="1" extrusionOk="0">
                  <a:moveTo>
                    <a:pt x="21083" y="0"/>
                  </a:moveTo>
                  <a:cubicBezTo>
                    <a:pt x="16206" y="2350"/>
                    <a:pt x="11328" y="4701"/>
                    <a:pt x="7496" y="7666"/>
                  </a:cubicBezTo>
                  <a:cubicBezTo>
                    <a:pt x="3664" y="10632"/>
                    <a:pt x="877" y="14213"/>
                    <a:pt x="180" y="16564"/>
                  </a:cubicBezTo>
                  <a:cubicBezTo>
                    <a:pt x="-517" y="18914"/>
                    <a:pt x="877" y="20033"/>
                    <a:pt x="3315" y="20705"/>
                  </a:cubicBezTo>
                  <a:cubicBezTo>
                    <a:pt x="5754" y="21376"/>
                    <a:pt x="9238" y="21600"/>
                    <a:pt x="11677" y="21432"/>
                  </a:cubicBezTo>
                  <a:cubicBezTo>
                    <a:pt x="14115" y="21264"/>
                    <a:pt x="15509" y="20705"/>
                    <a:pt x="16206" y="19977"/>
                  </a:cubicBezTo>
                  <a:cubicBezTo>
                    <a:pt x="16902" y="19250"/>
                    <a:pt x="16902" y="18354"/>
                    <a:pt x="16902" y="17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3257441" y="2000522"/>
              <a:ext cx="48207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132" y="12343"/>
                  </a:moveTo>
                  <a:cubicBezTo>
                    <a:pt x="566" y="12457"/>
                    <a:pt x="0" y="12571"/>
                    <a:pt x="0" y="12743"/>
                  </a:cubicBezTo>
                  <a:cubicBezTo>
                    <a:pt x="0" y="12914"/>
                    <a:pt x="566" y="13143"/>
                    <a:pt x="1651" y="13200"/>
                  </a:cubicBezTo>
                  <a:cubicBezTo>
                    <a:pt x="2735" y="13257"/>
                    <a:pt x="4339" y="13143"/>
                    <a:pt x="5424" y="12914"/>
                  </a:cubicBezTo>
                  <a:cubicBezTo>
                    <a:pt x="6508" y="12686"/>
                    <a:pt x="7074" y="12343"/>
                    <a:pt x="7499" y="11943"/>
                  </a:cubicBezTo>
                  <a:cubicBezTo>
                    <a:pt x="7923" y="11543"/>
                    <a:pt x="8206" y="11086"/>
                    <a:pt x="8112" y="10686"/>
                  </a:cubicBezTo>
                  <a:cubicBezTo>
                    <a:pt x="8017" y="10286"/>
                    <a:pt x="7546" y="9943"/>
                    <a:pt x="7027" y="10000"/>
                  </a:cubicBezTo>
                  <a:cubicBezTo>
                    <a:pt x="6508" y="10057"/>
                    <a:pt x="5942" y="10514"/>
                    <a:pt x="5424" y="12171"/>
                  </a:cubicBezTo>
                  <a:cubicBezTo>
                    <a:pt x="4905" y="13829"/>
                    <a:pt x="4433" y="16686"/>
                    <a:pt x="4339" y="18343"/>
                  </a:cubicBezTo>
                  <a:cubicBezTo>
                    <a:pt x="4245" y="20000"/>
                    <a:pt x="4528" y="20457"/>
                    <a:pt x="5046" y="20800"/>
                  </a:cubicBezTo>
                  <a:cubicBezTo>
                    <a:pt x="5565" y="21143"/>
                    <a:pt x="6320" y="21371"/>
                    <a:pt x="7121" y="20971"/>
                  </a:cubicBezTo>
                  <a:cubicBezTo>
                    <a:pt x="7923" y="20571"/>
                    <a:pt x="8772" y="19543"/>
                    <a:pt x="10093" y="17371"/>
                  </a:cubicBezTo>
                  <a:cubicBezTo>
                    <a:pt x="11413" y="15200"/>
                    <a:pt x="13205" y="11886"/>
                    <a:pt x="14337" y="9029"/>
                  </a:cubicBezTo>
                  <a:cubicBezTo>
                    <a:pt x="15469" y="6171"/>
                    <a:pt x="15941" y="3771"/>
                    <a:pt x="16082" y="2229"/>
                  </a:cubicBezTo>
                  <a:cubicBezTo>
                    <a:pt x="16224" y="686"/>
                    <a:pt x="16035" y="0"/>
                    <a:pt x="15799" y="0"/>
                  </a:cubicBezTo>
                  <a:cubicBezTo>
                    <a:pt x="15563" y="0"/>
                    <a:pt x="15280" y="686"/>
                    <a:pt x="14762" y="2800"/>
                  </a:cubicBezTo>
                  <a:cubicBezTo>
                    <a:pt x="14243" y="4914"/>
                    <a:pt x="13488" y="8457"/>
                    <a:pt x="13111" y="11371"/>
                  </a:cubicBezTo>
                  <a:cubicBezTo>
                    <a:pt x="12734" y="14286"/>
                    <a:pt x="12734" y="16571"/>
                    <a:pt x="12734" y="18057"/>
                  </a:cubicBezTo>
                  <a:cubicBezTo>
                    <a:pt x="12734" y="19543"/>
                    <a:pt x="12734" y="20229"/>
                    <a:pt x="12922" y="20743"/>
                  </a:cubicBezTo>
                  <a:cubicBezTo>
                    <a:pt x="13111" y="21257"/>
                    <a:pt x="13488" y="21600"/>
                    <a:pt x="13866" y="21600"/>
                  </a:cubicBezTo>
                  <a:cubicBezTo>
                    <a:pt x="14243" y="21600"/>
                    <a:pt x="14620" y="21257"/>
                    <a:pt x="15375" y="19771"/>
                  </a:cubicBezTo>
                  <a:cubicBezTo>
                    <a:pt x="16129" y="18286"/>
                    <a:pt x="17261" y="15657"/>
                    <a:pt x="18299" y="12571"/>
                  </a:cubicBezTo>
                  <a:cubicBezTo>
                    <a:pt x="19336" y="9486"/>
                    <a:pt x="20279" y="5943"/>
                    <a:pt x="20845" y="3771"/>
                  </a:cubicBezTo>
                  <a:cubicBezTo>
                    <a:pt x="21411" y="1600"/>
                    <a:pt x="21600" y="800"/>
                    <a:pt x="21411" y="1029"/>
                  </a:cubicBezTo>
                  <a:cubicBezTo>
                    <a:pt x="21223" y="1257"/>
                    <a:pt x="20657" y="2514"/>
                    <a:pt x="19997" y="5029"/>
                  </a:cubicBezTo>
                  <a:cubicBezTo>
                    <a:pt x="19336" y="7543"/>
                    <a:pt x="18582" y="11314"/>
                    <a:pt x="18204" y="13486"/>
                  </a:cubicBezTo>
                  <a:cubicBezTo>
                    <a:pt x="17827" y="15657"/>
                    <a:pt x="17827" y="16229"/>
                    <a:pt x="17827" y="16971"/>
                  </a:cubicBezTo>
                  <a:cubicBezTo>
                    <a:pt x="17827" y="17714"/>
                    <a:pt x="17827" y="18629"/>
                    <a:pt x="18063" y="18971"/>
                  </a:cubicBezTo>
                  <a:cubicBezTo>
                    <a:pt x="18299" y="19314"/>
                    <a:pt x="18770" y="19086"/>
                    <a:pt x="19242" y="18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3746391" y="2248172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3797191" y="2089422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4330591" y="2108472"/>
              <a:ext cx="317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221"/>
                    <a:pt x="15840" y="8441"/>
                    <a:pt x="12240" y="12041"/>
                  </a:cubicBezTo>
                  <a:cubicBezTo>
                    <a:pt x="8640" y="15641"/>
                    <a:pt x="432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4246380" y="2006205"/>
              <a:ext cx="344562" cy="45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33" fill="norm" stroke="1" extrusionOk="0">
                  <a:moveTo>
                    <a:pt x="103" y="10138"/>
                  </a:moveTo>
                  <a:cubicBezTo>
                    <a:pt x="-28" y="9642"/>
                    <a:pt x="-160" y="9147"/>
                    <a:pt x="564" y="8453"/>
                  </a:cubicBezTo>
                  <a:cubicBezTo>
                    <a:pt x="1289" y="7760"/>
                    <a:pt x="2869" y="6868"/>
                    <a:pt x="5503" y="5431"/>
                  </a:cubicBezTo>
                  <a:cubicBezTo>
                    <a:pt x="8138" y="3994"/>
                    <a:pt x="11825" y="2013"/>
                    <a:pt x="13999" y="972"/>
                  </a:cubicBezTo>
                  <a:cubicBezTo>
                    <a:pt x="16172" y="-68"/>
                    <a:pt x="16830" y="-167"/>
                    <a:pt x="17291" y="180"/>
                  </a:cubicBezTo>
                  <a:cubicBezTo>
                    <a:pt x="17752" y="527"/>
                    <a:pt x="18016" y="1319"/>
                    <a:pt x="17752" y="2905"/>
                  </a:cubicBezTo>
                  <a:cubicBezTo>
                    <a:pt x="17489" y="4490"/>
                    <a:pt x="16699" y="6868"/>
                    <a:pt x="15645" y="9741"/>
                  </a:cubicBezTo>
                  <a:cubicBezTo>
                    <a:pt x="14591" y="12615"/>
                    <a:pt x="13274" y="15983"/>
                    <a:pt x="12550" y="17965"/>
                  </a:cubicBezTo>
                  <a:cubicBezTo>
                    <a:pt x="11825" y="19947"/>
                    <a:pt x="11694" y="20541"/>
                    <a:pt x="11891" y="20492"/>
                  </a:cubicBezTo>
                  <a:cubicBezTo>
                    <a:pt x="12089" y="20442"/>
                    <a:pt x="12616" y="19749"/>
                    <a:pt x="13406" y="18758"/>
                  </a:cubicBezTo>
                  <a:cubicBezTo>
                    <a:pt x="14196" y="17767"/>
                    <a:pt x="15250" y="16479"/>
                    <a:pt x="16172" y="15686"/>
                  </a:cubicBezTo>
                  <a:cubicBezTo>
                    <a:pt x="17094" y="14894"/>
                    <a:pt x="17884" y="14596"/>
                    <a:pt x="18477" y="14695"/>
                  </a:cubicBezTo>
                  <a:cubicBezTo>
                    <a:pt x="19069" y="14794"/>
                    <a:pt x="19464" y="15290"/>
                    <a:pt x="19925" y="16479"/>
                  </a:cubicBezTo>
                  <a:cubicBezTo>
                    <a:pt x="20386" y="17668"/>
                    <a:pt x="20913" y="19550"/>
                    <a:pt x="2144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4654441" y="2258919"/>
              <a:ext cx="224330" cy="200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898" fill="norm" stroke="1" extrusionOk="0">
                  <a:moveTo>
                    <a:pt x="0" y="12106"/>
                  </a:moveTo>
                  <a:cubicBezTo>
                    <a:pt x="1615" y="9902"/>
                    <a:pt x="3230" y="7698"/>
                    <a:pt x="4340" y="6155"/>
                  </a:cubicBezTo>
                  <a:cubicBezTo>
                    <a:pt x="5450" y="4612"/>
                    <a:pt x="6056" y="3730"/>
                    <a:pt x="6561" y="2739"/>
                  </a:cubicBezTo>
                  <a:cubicBezTo>
                    <a:pt x="7065" y="1747"/>
                    <a:pt x="7469" y="645"/>
                    <a:pt x="7166" y="204"/>
                  </a:cubicBezTo>
                  <a:cubicBezTo>
                    <a:pt x="6864" y="-237"/>
                    <a:pt x="5854" y="-17"/>
                    <a:pt x="4643" y="1416"/>
                  </a:cubicBezTo>
                  <a:cubicBezTo>
                    <a:pt x="3432" y="2849"/>
                    <a:pt x="2019" y="5494"/>
                    <a:pt x="1211" y="8800"/>
                  </a:cubicBezTo>
                  <a:cubicBezTo>
                    <a:pt x="404" y="12106"/>
                    <a:pt x="202" y="16073"/>
                    <a:pt x="505" y="18387"/>
                  </a:cubicBezTo>
                  <a:cubicBezTo>
                    <a:pt x="807" y="20702"/>
                    <a:pt x="1615" y="21363"/>
                    <a:pt x="4340" y="20592"/>
                  </a:cubicBezTo>
                  <a:cubicBezTo>
                    <a:pt x="7065" y="19820"/>
                    <a:pt x="11708" y="17616"/>
                    <a:pt x="14837" y="14861"/>
                  </a:cubicBezTo>
                  <a:cubicBezTo>
                    <a:pt x="17966" y="12106"/>
                    <a:pt x="19581" y="8800"/>
                    <a:pt x="20490" y="6375"/>
                  </a:cubicBezTo>
                  <a:cubicBezTo>
                    <a:pt x="21398" y="3951"/>
                    <a:pt x="21600" y="2408"/>
                    <a:pt x="21196" y="1636"/>
                  </a:cubicBezTo>
                  <a:cubicBezTo>
                    <a:pt x="20793" y="865"/>
                    <a:pt x="19783" y="865"/>
                    <a:pt x="18067" y="2298"/>
                  </a:cubicBezTo>
                  <a:cubicBezTo>
                    <a:pt x="16351" y="3730"/>
                    <a:pt x="13929" y="6596"/>
                    <a:pt x="12718" y="9241"/>
                  </a:cubicBezTo>
                  <a:cubicBezTo>
                    <a:pt x="11507" y="11885"/>
                    <a:pt x="11507" y="14310"/>
                    <a:pt x="12516" y="16073"/>
                  </a:cubicBezTo>
                  <a:cubicBezTo>
                    <a:pt x="13525" y="17836"/>
                    <a:pt x="15544" y="18939"/>
                    <a:pt x="17260" y="18718"/>
                  </a:cubicBezTo>
                  <a:cubicBezTo>
                    <a:pt x="18976" y="18498"/>
                    <a:pt x="20389" y="16955"/>
                    <a:pt x="20692" y="14090"/>
                  </a:cubicBezTo>
                  <a:cubicBezTo>
                    <a:pt x="20994" y="11224"/>
                    <a:pt x="20187" y="7036"/>
                    <a:pt x="19379" y="2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4940191" y="2260078"/>
              <a:ext cx="538839" cy="20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0955" fill="norm" stroke="1" extrusionOk="0">
                  <a:moveTo>
                    <a:pt x="0" y="2673"/>
                  </a:moveTo>
                  <a:cubicBezTo>
                    <a:pt x="762" y="6993"/>
                    <a:pt x="1525" y="11313"/>
                    <a:pt x="1906" y="14445"/>
                  </a:cubicBezTo>
                  <a:cubicBezTo>
                    <a:pt x="2287" y="17577"/>
                    <a:pt x="2287" y="19521"/>
                    <a:pt x="2075" y="20385"/>
                  </a:cubicBezTo>
                  <a:cubicBezTo>
                    <a:pt x="1864" y="21249"/>
                    <a:pt x="1440" y="21033"/>
                    <a:pt x="1228" y="20385"/>
                  </a:cubicBezTo>
                  <a:cubicBezTo>
                    <a:pt x="1016" y="19737"/>
                    <a:pt x="1016" y="18657"/>
                    <a:pt x="1228" y="15741"/>
                  </a:cubicBezTo>
                  <a:cubicBezTo>
                    <a:pt x="1440" y="12825"/>
                    <a:pt x="1864" y="8073"/>
                    <a:pt x="2456" y="5265"/>
                  </a:cubicBezTo>
                  <a:cubicBezTo>
                    <a:pt x="3049" y="2457"/>
                    <a:pt x="3812" y="1593"/>
                    <a:pt x="4574" y="1809"/>
                  </a:cubicBezTo>
                  <a:cubicBezTo>
                    <a:pt x="5336" y="2025"/>
                    <a:pt x="6099" y="3321"/>
                    <a:pt x="6649" y="4401"/>
                  </a:cubicBezTo>
                  <a:cubicBezTo>
                    <a:pt x="7200" y="5481"/>
                    <a:pt x="7539" y="6345"/>
                    <a:pt x="7962" y="6993"/>
                  </a:cubicBezTo>
                  <a:cubicBezTo>
                    <a:pt x="8386" y="7641"/>
                    <a:pt x="8894" y="8073"/>
                    <a:pt x="9318" y="7533"/>
                  </a:cubicBezTo>
                  <a:cubicBezTo>
                    <a:pt x="9741" y="6993"/>
                    <a:pt x="10080" y="5481"/>
                    <a:pt x="10249" y="4077"/>
                  </a:cubicBezTo>
                  <a:cubicBezTo>
                    <a:pt x="10419" y="2673"/>
                    <a:pt x="10419" y="1377"/>
                    <a:pt x="10207" y="621"/>
                  </a:cubicBezTo>
                  <a:cubicBezTo>
                    <a:pt x="9995" y="-135"/>
                    <a:pt x="9572" y="-351"/>
                    <a:pt x="8852" y="837"/>
                  </a:cubicBezTo>
                  <a:cubicBezTo>
                    <a:pt x="8132" y="2025"/>
                    <a:pt x="7115" y="4617"/>
                    <a:pt x="6480" y="7209"/>
                  </a:cubicBezTo>
                  <a:cubicBezTo>
                    <a:pt x="5845" y="9801"/>
                    <a:pt x="5591" y="12393"/>
                    <a:pt x="5464" y="14229"/>
                  </a:cubicBezTo>
                  <a:cubicBezTo>
                    <a:pt x="5336" y="16065"/>
                    <a:pt x="5336" y="17145"/>
                    <a:pt x="5506" y="18117"/>
                  </a:cubicBezTo>
                  <a:cubicBezTo>
                    <a:pt x="5675" y="19089"/>
                    <a:pt x="6014" y="19953"/>
                    <a:pt x="6692" y="20169"/>
                  </a:cubicBezTo>
                  <a:cubicBezTo>
                    <a:pt x="7369" y="20385"/>
                    <a:pt x="8386" y="19953"/>
                    <a:pt x="9572" y="17685"/>
                  </a:cubicBezTo>
                  <a:cubicBezTo>
                    <a:pt x="10758" y="15417"/>
                    <a:pt x="12113" y="11313"/>
                    <a:pt x="13002" y="8505"/>
                  </a:cubicBezTo>
                  <a:cubicBezTo>
                    <a:pt x="13892" y="5697"/>
                    <a:pt x="14315" y="4185"/>
                    <a:pt x="14485" y="3969"/>
                  </a:cubicBezTo>
                  <a:cubicBezTo>
                    <a:pt x="14654" y="3753"/>
                    <a:pt x="14569" y="4833"/>
                    <a:pt x="14400" y="5805"/>
                  </a:cubicBezTo>
                  <a:cubicBezTo>
                    <a:pt x="14231" y="6777"/>
                    <a:pt x="13976" y="7641"/>
                    <a:pt x="13722" y="8613"/>
                  </a:cubicBezTo>
                  <a:cubicBezTo>
                    <a:pt x="13468" y="9585"/>
                    <a:pt x="13214" y="10665"/>
                    <a:pt x="13045" y="11745"/>
                  </a:cubicBezTo>
                  <a:cubicBezTo>
                    <a:pt x="12875" y="12825"/>
                    <a:pt x="12791" y="13905"/>
                    <a:pt x="12960" y="14229"/>
                  </a:cubicBezTo>
                  <a:cubicBezTo>
                    <a:pt x="13129" y="14553"/>
                    <a:pt x="13553" y="14121"/>
                    <a:pt x="14104" y="12933"/>
                  </a:cubicBezTo>
                  <a:cubicBezTo>
                    <a:pt x="14654" y="11745"/>
                    <a:pt x="15332" y="9801"/>
                    <a:pt x="15882" y="8505"/>
                  </a:cubicBezTo>
                  <a:cubicBezTo>
                    <a:pt x="16433" y="7209"/>
                    <a:pt x="16856" y="6561"/>
                    <a:pt x="17026" y="6777"/>
                  </a:cubicBezTo>
                  <a:cubicBezTo>
                    <a:pt x="17195" y="6993"/>
                    <a:pt x="17111" y="8073"/>
                    <a:pt x="17026" y="9153"/>
                  </a:cubicBezTo>
                  <a:cubicBezTo>
                    <a:pt x="16941" y="10233"/>
                    <a:pt x="16856" y="11313"/>
                    <a:pt x="16984" y="11313"/>
                  </a:cubicBezTo>
                  <a:cubicBezTo>
                    <a:pt x="17111" y="11313"/>
                    <a:pt x="17449" y="10233"/>
                    <a:pt x="17873" y="8721"/>
                  </a:cubicBezTo>
                  <a:cubicBezTo>
                    <a:pt x="18296" y="7209"/>
                    <a:pt x="18805" y="5265"/>
                    <a:pt x="19271" y="3969"/>
                  </a:cubicBezTo>
                  <a:cubicBezTo>
                    <a:pt x="19736" y="2673"/>
                    <a:pt x="20160" y="2025"/>
                    <a:pt x="20541" y="2565"/>
                  </a:cubicBezTo>
                  <a:cubicBezTo>
                    <a:pt x="20922" y="3105"/>
                    <a:pt x="21261" y="4833"/>
                    <a:pt x="21431" y="7641"/>
                  </a:cubicBezTo>
                  <a:cubicBezTo>
                    <a:pt x="21600" y="10449"/>
                    <a:pt x="21600" y="14337"/>
                    <a:pt x="21473" y="16713"/>
                  </a:cubicBezTo>
                  <a:cubicBezTo>
                    <a:pt x="21346" y="19089"/>
                    <a:pt x="21092" y="19953"/>
                    <a:pt x="20838" y="20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155591" y="2540272"/>
              <a:ext cx="4438651" cy="15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9265"/>
                  </a:moveTo>
                  <a:cubicBezTo>
                    <a:pt x="319" y="20141"/>
                    <a:pt x="639" y="21016"/>
                    <a:pt x="989" y="21308"/>
                  </a:cubicBezTo>
                  <a:cubicBezTo>
                    <a:pt x="1339" y="21600"/>
                    <a:pt x="1720" y="21308"/>
                    <a:pt x="2122" y="20724"/>
                  </a:cubicBezTo>
                  <a:cubicBezTo>
                    <a:pt x="2524" y="20141"/>
                    <a:pt x="2946" y="19265"/>
                    <a:pt x="3342" y="18535"/>
                  </a:cubicBezTo>
                  <a:cubicBezTo>
                    <a:pt x="3739" y="17805"/>
                    <a:pt x="4110" y="17222"/>
                    <a:pt x="4506" y="16638"/>
                  </a:cubicBezTo>
                  <a:cubicBezTo>
                    <a:pt x="4903" y="16054"/>
                    <a:pt x="5325" y="15470"/>
                    <a:pt x="5763" y="14741"/>
                  </a:cubicBezTo>
                  <a:cubicBezTo>
                    <a:pt x="6201" y="14011"/>
                    <a:pt x="6654" y="13135"/>
                    <a:pt x="7035" y="12551"/>
                  </a:cubicBezTo>
                  <a:cubicBezTo>
                    <a:pt x="7416" y="11968"/>
                    <a:pt x="7725" y="11676"/>
                    <a:pt x="8039" y="11238"/>
                  </a:cubicBezTo>
                  <a:cubicBezTo>
                    <a:pt x="8354" y="10800"/>
                    <a:pt x="8673" y="10216"/>
                    <a:pt x="8997" y="9778"/>
                  </a:cubicBezTo>
                  <a:cubicBezTo>
                    <a:pt x="9322" y="9341"/>
                    <a:pt x="9652" y="9049"/>
                    <a:pt x="9981" y="8757"/>
                  </a:cubicBezTo>
                  <a:cubicBezTo>
                    <a:pt x="10311" y="8465"/>
                    <a:pt x="10640" y="8173"/>
                    <a:pt x="10980" y="8027"/>
                  </a:cubicBezTo>
                  <a:cubicBezTo>
                    <a:pt x="11320" y="7881"/>
                    <a:pt x="11670" y="7881"/>
                    <a:pt x="12015" y="7881"/>
                  </a:cubicBezTo>
                  <a:cubicBezTo>
                    <a:pt x="12361" y="7881"/>
                    <a:pt x="12700" y="7881"/>
                    <a:pt x="13030" y="7735"/>
                  </a:cubicBezTo>
                  <a:cubicBezTo>
                    <a:pt x="13360" y="7589"/>
                    <a:pt x="13679" y="7297"/>
                    <a:pt x="13998" y="7151"/>
                  </a:cubicBezTo>
                  <a:cubicBezTo>
                    <a:pt x="14318" y="7005"/>
                    <a:pt x="14637" y="7005"/>
                    <a:pt x="15028" y="7005"/>
                  </a:cubicBezTo>
                  <a:cubicBezTo>
                    <a:pt x="15420" y="7005"/>
                    <a:pt x="15883" y="7005"/>
                    <a:pt x="16321" y="6859"/>
                  </a:cubicBezTo>
                  <a:cubicBezTo>
                    <a:pt x="16759" y="6714"/>
                    <a:pt x="17171" y="6422"/>
                    <a:pt x="17598" y="5984"/>
                  </a:cubicBezTo>
                  <a:cubicBezTo>
                    <a:pt x="18026" y="5546"/>
                    <a:pt x="18469" y="4962"/>
                    <a:pt x="18896" y="4378"/>
                  </a:cubicBezTo>
                  <a:cubicBezTo>
                    <a:pt x="19324" y="3795"/>
                    <a:pt x="19736" y="3211"/>
                    <a:pt x="20127" y="2627"/>
                  </a:cubicBezTo>
                  <a:cubicBezTo>
                    <a:pt x="20518" y="2043"/>
                    <a:pt x="20889" y="1459"/>
                    <a:pt x="21131" y="1022"/>
                  </a:cubicBezTo>
                  <a:cubicBezTo>
                    <a:pt x="21373" y="584"/>
                    <a:pt x="21487" y="2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5784741" y="2254522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5803791" y="2432322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530241" y="3382896"/>
              <a:ext cx="177801" cy="207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2817"/>
                  </a:moveTo>
                  <a:cubicBezTo>
                    <a:pt x="257" y="7835"/>
                    <a:pt x="514" y="12853"/>
                    <a:pt x="643" y="16235"/>
                  </a:cubicBezTo>
                  <a:cubicBezTo>
                    <a:pt x="771" y="19617"/>
                    <a:pt x="771" y="21362"/>
                    <a:pt x="643" y="21362"/>
                  </a:cubicBezTo>
                  <a:cubicBezTo>
                    <a:pt x="514" y="21362"/>
                    <a:pt x="257" y="19617"/>
                    <a:pt x="129" y="16671"/>
                  </a:cubicBezTo>
                  <a:cubicBezTo>
                    <a:pt x="0" y="13726"/>
                    <a:pt x="0" y="9580"/>
                    <a:pt x="257" y="6853"/>
                  </a:cubicBezTo>
                  <a:cubicBezTo>
                    <a:pt x="514" y="4126"/>
                    <a:pt x="1029" y="2817"/>
                    <a:pt x="1800" y="1835"/>
                  </a:cubicBezTo>
                  <a:cubicBezTo>
                    <a:pt x="2571" y="853"/>
                    <a:pt x="3600" y="198"/>
                    <a:pt x="4371" y="417"/>
                  </a:cubicBezTo>
                  <a:cubicBezTo>
                    <a:pt x="5143" y="635"/>
                    <a:pt x="5657" y="1726"/>
                    <a:pt x="6043" y="3580"/>
                  </a:cubicBezTo>
                  <a:cubicBezTo>
                    <a:pt x="6429" y="5435"/>
                    <a:pt x="6686" y="8053"/>
                    <a:pt x="6943" y="9907"/>
                  </a:cubicBezTo>
                  <a:cubicBezTo>
                    <a:pt x="7200" y="11762"/>
                    <a:pt x="7457" y="12853"/>
                    <a:pt x="7843" y="12526"/>
                  </a:cubicBezTo>
                  <a:cubicBezTo>
                    <a:pt x="8229" y="12198"/>
                    <a:pt x="8743" y="10453"/>
                    <a:pt x="9643" y="8162"/>
                  </a:cubicBezTo>
                  <a:cubicBezTo>
                    <a:pt x="10543" y="5871"/>
                    <a:pt x="11829" y="3035"/>
                    <a:pt x="13114" y="1507"/>
                  </a:cubicBezTo>
                  <a:cubicBezTo>
                    <a:pt x="14400" y="-20"/>
                    <a:pt x="15686" y="-238"/>
                    <a:pt x="16586" y="198"/>
                  </a:cubicBezTo>
                  <a:cubicBezTo>
                    <a:pt x="17486" y="635"/>
                    <a:pt x="18000" y="1726"/>
                    <a:pt x="18386" y="4562"/>
                  </a:cubicBezTo>
                  <a:cubicBezTo>
                    <a:pt x="18771" y="7398"/>
                    <a:pt x="19029" y="11980"/>
                    <a:pt x="19543" y="14817"/>
                  </a:cubicBezTo>
                  <a:cubicBezTo>
                    <a:pt x="20057" y="17653"/>
                    <a:pt x="20829" y="18744"/>
                    <a:pt x="21600" y="1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741345" y="3386579"/>
              <a:ext cx="157197" cy="16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0836" fill="norm" stroke="1" extrusionOk="0">
                  <a:moveTo>
                    <a:pt x="14477" y="5446"/>
                  </a:moveTo>
                  <a:cubicBezTo>
                    <a:pt x="14189" y="4096"/>
                    <a:pt x="13901" y="2746"/>
                    <a:pt x="12461" y="1531"/>
                  </a:cubicBezTo>
                  <a:cubicBezTo>
                    <a:pt x="11021" y="316"/>
                    <a:pt x="8429" y="-764"/>
                    <a:pt x="6125" y="721"/>
                  </a:cubicBezTo>
                  <a:cubicBezTo>
                    <a:pt x="3821" y="2206"/>
                    <a:pt x="1805" y="6256"/>
                    <a:pt x="797" y="9091"/>
                  </a:cubicBezTo>
                  <a:cubicBezTo>
                    <a:pt x="-211" y="11926"/>
                    <a:pt x="-211" y="13546"/>
                    <a:pt x="509" y="14626"/>
                  </a:cubicBezTo>
                  <a:cubicBezTo>
                    <a:pt x="1229" y="15706"/>
                    <a:pt x="2669" y="16246"/>
                    <a:pt x="4109" y="15976"/>
                  </a:cubicBezTo>
                  <a:cubicBezTo>
                    <a:pt x="5549" y="15706"/>
                    <a:pt x="6989" y="14626"/>
                    <a:pt x="8141" y="13411"/>
                  </a:cubicBezTo>
                  <a:cubicBezTo>
                    <a:pt x="9293" y="12196"/>
                    <a:pt x="10157" y="10846"/>
                    <a:pt x="11021" y="9091"/>
                  </a:cubicBezTo>
                  <a:cubicBezTo>
                    <a:pt x="11885" y="7336"/>
                    <a:pt x="12749" y="5176"/>
                    <a:pt x="13325" y="4771"/>
                  </a:cubicBezTo>
                  <a:cubicBezTo>
                    <a:pt x="13901" y="4366"/>
                    <a:pt x="14189" y="5716"/>
                    <a:pt x="14909" y="8281"/>
                  </a:cubicBezTo>
                  <a:cubicBezTo>
                    <a:pt x="15629" y="10846"/>
                    <a:pt x="16781" y="14626"/>
                    <a:pt x="17933" y="16921"/>
                  </a:cubicBezTo>
                  <a:cubicBezTo>
                    <a:pt x="19085" y="19216"/>
                    <a:pt x="20237" y="20026"/>
                    <a:pt x="21389" y="20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917591" y="3365772"/>
              <a:ext cx="1143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923941" y="3353022"/>
              <a:ext cx="120651" cy="2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21600" y="616"/>
                  </a:moveTo>
                  <a:cubicBezTo>
                    <a:pt x="19705" y="209"/>
                    <a:pt x="17811" y="-199"/>
                    <a:pt x="16105" y="107"/>
                  </a:cubicBezTo>
                  <a:cubicBezTo>
                    <a:pt x="14400" y="412"/>
                    <a:pt x="12884" y="1431"/>
                    <a:pt x="10232" y="5099"/>
                  </a:cubicBezTo>
                  <a:cubicBezTo>
                    <a:pt x="7579" y="8767"/>
                    <a:pt x="3789" y="15084"/>
                    <a:pt x="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720741" y="3803922"/>
              <a:ext cx="209551" cy="210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13091" y="0"/>
                  </a:moveTo>
                  <a:cubicBezTo>
                    <a:pt x="12873" y="2139"/>
                    <a:pt x="12655" y="4277"/>
                    <a:pt x="11673" y="7485"/>
                  </a:cubicBezTo>
                  <a:cubicBezTo>
                    <a:pt x="10691" y="10693"/>
                    <a:pt x="8945" y="14970"/>
                    <a:pt x="7636" y="17430"/>
                  </a:cubicBezTo>
                  <a:cubicBezTo>
                    <a:pt x="6327" y="19889"/>
                    <a:pt x="5455" y="20531"/>
                    <a:pt x="4473" y="20958"/>
                  </a:cubicBezTo>
                  <a:cubicBezTo>
                    <a:pt x="3491" y="21386"/>
                    <a:pt x="2400" y="21600"/>
                    <a:pt x="1527" y="20210"/>
                  </a:cubicBezTo>
                  <a:cubicBezTo>
                    <a:pt x="655" y="18820"/>
                    <a:pt x="0" y="15826"/>
                    <a:pt x="0" y="13901"/>
                  </a:cubicBezTo>
                  <a:cubicBezTo>
                    <a:pt x="0" y="11976"/>
                    <a:pt x="655" y="11121"/>
                    <a:pt x="3273" y="11762"/>
                  </a:cubicBezTo>
                  <a:cubicBezTo>
                    <a:pt x="5891" y="12404"/>
                    <a:pt x="10473" y="14543"/>
                    <a:pt x="13855" y="16147"/>
                  </a:cubicBezTo>
                  <a:cubicBezTo>
                    <a:pt x="17236" y="17750"/>
                    <a:pt x="19418" y="18820"/>
                    <a:pt x="21600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431941" y="3105422"/>
              <a:ext cx="12701" cy="6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67"/>
                    <a:pt x="7200" y="4933"/>
                    <a:pt x="9000" y="7467"/>
                  </a:cubicBezTo>
                  <a:cubicBezTo>
                    <a:pt x="10800" y="10000"/>
                    <a:pt x="10800" y="12600"/>
                    <a:pt x="12600" y="14967"/>
                  </a:cubicBezTo>
                  <a:cubicBezTo>
                    <a:pt x="14400" y="17333"/>
                    <a:pt x="18000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2685941" y="3308622"/>
              <a:ext cx="12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29"/>
                    <a:pt x="7200" y="11057"/>
                    <a:pt x="3600" y="14657"/>
                  </a:cubicBezTo>
                  <a:cubicBezTo>
                    <a:pt x="0" y="18257"/>
                    <a:pt x="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2660541" y="3213372"/>
              <a:ext cx="292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18480"/>
                    <a:pt x="939" y="15360"/>
                    <a:pt x="3287" y="12000"/>
                  </a:cubicBezTo>
                  <a:cubicBezTo>
                    <a:pt x="5635" y="8640"/>
                    <a:pt x="9861" y="5040"/>
                    <a:pt x="13226" y="3000"/>
                  </a:cubicBezTo>
                  <a:cubicBezTo>
                    <a:pt x="16591" y="960"/>
                    <a:pt x="19096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2635141" y="3467372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2831991" y="3543572"/>
              <a:ext cx="825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2855730" y="3581672"/>
              <a:ext cx="7151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850" y="0"/>
                  </a:moveTo>
                  <a:cubicBezTo>
                    <a:pt x="13444" y="5760"/>
                    <a:pt x="6039" y="11520"/>
                    <a:pt x="2644" y="15120"/>
                  </a:cubicBezTo>
                  <a:cubicBezTo>
                    <a:pt x="-750" y="18720"/>
                    <a:pt x="-133" y="20160"/>
                    <a:pt x="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3071247" y="3264172"/>
              <a:ext cx="122695" cy="375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21" fill="norm" stroke="1" extrusionOk="0">
                  <a:moveTo>
                    <a:pt x="21221" y="0"/>
                  </a:moveTo>
                  <a:cubicBezTo>
                    <a:pt x="17560" y="0"/>
                    <a:pt x="13899" y="0"/>
                    <a:pt x="10421" y="1207"/>
                  </a:cubicBezTo>
                  <a:cubicBezTo>
                    <a:pt x="6943" y="2413"/>
                    <a:pt x="3648" y="4827"/>
                    <a:pt x="1818" y="7723"/>
                  </a:cubicBezTo>
                  <a:cubicBezTo>
                    <a:pt x="-13" y="10619"/>
                    <a:pt x="-379" y="13998"/>
                    <a:pt x="353" y="16351"/>
                  </a:cubicBezTo>
                  <a:cubicBezTo>
                    <a:pt x="1085" y="18704"/>
                    <a:pt x="2916" y="20031"/>
                    <a:pt x="4746" y="20755"/>
                  </a:cubicBezTo>
                  <a:cubicBezTo>
                    <a:pt x="6577" y="21479"/>
                    <a:pt x="8407" y="21600"/>
                    <a:pt x="10421" y="21178"/>
                  </a:cubicBezTo>
                  <a:cubicBezTo>
                    <a:pt x="12435" y="20755"/>
                    <a:pt x="14631" y="19790"/>
                    <a:pt x="16828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3201085" y="3308622"/>
              <a:ext cx="170657" cy="249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03" fill="norm" stroke="1" extrusionOk="0">
                  <a:moveTo>
                    <a:pt x="16700" y="0"/>
                  </a:moveTo>
                  <a:cubicBezTo>
                    <a:pt x="14567" y="5264"/>
                    <a:pt x="12433" y="10528"/>
                    <a:pt x="10967" y="13613"/>
                  </a:cubicBezTo>
                  <a:cubicBezTo>
                    <a:pt x="9500" y="16699"/>
                    <a:pt x="8700" y="17607"/>
                    <a:pt x="7900" y="18514"/>
                  </a:cubicBezTo>
                  <a:cubicBezTo>
                    <a:pt x="7100" y="19422"/>
                    <a:pt x="6300" y="20329"/>
                    <a:pt x="5233" y="20874"/>
                  </a:cubicBezTo>
                  <a:cubicBezTo>
                    <a:pt x="4167" y="21418"/>
                    <a:pt x="2833" y="21600"/>
                    <a:pt x="1900" y="21146"/>
                  </a:cubicBezTo>
                  <a:cubicBezTo>
                    <a:pt x="967" y="20692"/>
                    <a:pt x="433" y="19603"/>
                    <a:pt x="167" y="18333"/>
                  </a:cubicBezTo>
                  <a:cubicBezTo>
                    <a:pt x="-100" y="17062"/>
                    <a:pt x="-100" y="15610"/>
                    <a:pt x="567" y="14975"/>
                  </a:cubicBezTo>
                  <a:cubicBezTo>
                    <a:pt x="1233" y="14339"/>
                    <a:pt x="2567" y="14521"/>
                    <a:pt x="6167" y="15610"/>
                  </a:cubicBezTo>
                  <a:cubicBezTo>
                    <a:pt x="9767" y="16699"/>
                    <a:pt x="15633" y="18696"/>
                    <a:pt x="21500" y="2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3409841" y="3226072"/>
              <a:ext cx="5959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11172" y="0"/>
                  </a:moveTo>
                  <a:cubicBezTo>
                    <a:pt x="15641" y="3848"/>
                    <a:pt x="20110" y="7697"/>
                    <a:pt x="20855" y="10986"/>
                  </a:cubicBezTo>
                  <a:cubicBezTo>
                    <a:pt x="21600" y="14276"/>
                    <a:pt x="18621" y="17007"/>
                    <a:pt x="14524" y="18683"/>
                  </a:cubicBezTo>
                  <a:cubicBezTo>
                    <a:pt x="10428" y="20359"/>
                    <a:pt x="5214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920891" y="2848951"/>
              <a:ext cx="209551" cy="275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1300"/>
                  </a:moveTo>
                  <a:cubicBezTo>
                    <a:pt x="2836" y="16064"/>
                    <a:pt x="5673" y="10827"/>
                    <a:pt x="7636" y="7391"/>
                  </a:cubicBezTo>
                  <a:cubicBezTo>
                    <a:pt x="9600" y="3955"/>
                    <a:pt x="10691" y="2318"/>
                    <a:pt x="11782" y="1255"/>
                  </a:cubicBezTo>
                  <a:cubicBezTo>
                    <a:pt x="12873" y="191"/>
                    <a:pt x="13964" y="-300"/>
                    <a:pt x="14945" y="191"/>
                  </a:cubicBezTo>
                  <a:cubicBezTo>
                    <a:pt x="15927" y="682"/>
                    <a:pt x="16800" y="2155"/>
                    <a:pt x="17891" y="5591"/>
                  </a:cubicBezTo>
                  <a:cubicBezTo>
                    <a:pt x="18982" y="9027"/>
                    <a:pt x="20291" y="14427"/>
                    <a:pt x="21600" y="19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3962291" y="3467372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4413141" y="3238772"/>
              <a:ext cx="25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629"/>
                    <a:pt x="10800" y="9257"/>
                    <a:pt x="7200" y="12857"/>
                  </a:cubicBezTo>
                  <a:cubicBezTo>
                    <a:pt x="3600" y="16457"/>
                    <a:pt x="18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4432191" y="3162572"/>
              <a:ext cx="260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" y="18831"/>
                    <a:pt x="351" y="16062"/>
                    <a:pt x="3161" y="12462"/>
                  </a:cubicBezTo>
                  <a:cubicBezTo>
                    <a:pt x="5971" y="8862"/>
                    <a:pt x="11415" y="4431"/>
                    <a:pt x="14927" y="2215"/>
                  </a:cubicBezTo>
                  <a:cubicBezTo>
                    <a:pt x="18439" y="0"/>
                    <a:pt x="200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4438541" y="3422922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21600"/>
                    <a:pt x="8229" y="21600"/>
                    <a:pt x="11829" y="18000"/>
                  </a:cubicBezTo>
                  <a:cubicBezTo>
                    <a:pt x="15429" y="14400"/>
                    <a:pt x="1851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565541" y="3530872"/>
              <a:ext cx="165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62" y="2769"/>
                    <a:pt x="3323" y="5538"/>
                    <a:pt x="6923" y="9138"/>
                  </a:cubicBezTo>
                  <a:cubicBezTo>
                    <a:pt x="10523" y="12738"/>
                    <a:pt x="16062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4616341" y="3568972"/>
              <a:ext cx="101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4032"/>
                    <a:pt x="9900" y="8064"/>
                    <a:pt x="6300" y="11664"/>
                  </a:cubicBezTo>
                  <a:cubicBezTo>
                    <a:pt x="2700" y="15264"/>
                    <a:pt x="1350" y="18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4883089" y="3193119"/>
              <a:ext cx="126953" cy="37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82" fill="norm" stroke="1" extrusionOk="0">
                  <a:moveTo>
                    <a:pt x="21238" y="783"/>
                  </a:moveTo>
                  <a:cubicBezTo>
                    <a:pt x="19822" y="425"/>
                    <a:pt x="18405" y="67"/>
                    <a:pt x="16812" y="8"/>
                  </a:cubicBezTo>
                  <a:cubicBezTo>
                    <a:pt x="15218" y="-52"/>
                    <a:pt x="13448" y="187"/>
                    <a:pt x="10792" y="1738"/>
                  </a:cubicBezTo>
                  <a:cubicBezTo>
                    <a:pt x="8136" y="3289"/>
                    <a:pt x="4595" y="6154"/>
                    <a:pt x="2471" y="9018"/>
                  </a:cubicBezTo>
                  <a:cubicBezTo>
                    <a:pt x="346" y="11882"/>
                    <a:pt x="-362" y="14746"/>
                    <a:pt x="169" y="16894"/>
                  </a:cubicBezTo>
                  <a:cubicBezTo>
                    <a:pt x="700" y="19042"/>
                    <a:pt x="2471" y="20474"/>
                    <a:pt x="5304" y="21011"/>
                  </a:cubicBezTo>
                  <a:cubicBezTo>
                    <a:pt x="8136" y="21548"/>
                    <a:pt x="12031" y="21190"/>
                    <a:pt x="14864" y="20772"/>
                  </a:cubicBezTo>
                  <a:cubicBezTo>
                    <a:pt x="17697" y="20355"/>
                    <a:pt x="19468" y="19877"/>
                    <a:pt x="21238" y="19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4966812" y="3276872"/>
              <a:ext cx="20833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19510" y="0"/>
                  </a:moveTo>
                  <a:cubicBezTo>
                    <a:pt x="17547" y="5093"/>
                    <a:pt x="15583" y="10185"/>
                    <a:pt x="13729" y="13522"/>
                  </a:cubicBezTo>
                  <a:cubicBezTo>
                    <a:pt x="11874" y="16859"/>
                    <a:pt x="10129" y="18439"/>
                    <a:pt x="8710" y="19317"/>
                  </a:cubicBezTo>
                  <a:cubicBezTo>
                    <a:pt x="7292" y="20195"/>
                    <a:pt x="6201" y="20371"/>
                    <a:pt x="5110" y="20371"/>
                  </a:cubicBezTo>
                  <a:cubicBezTo>
                    <a:pt x="4019" y="20371"/>
                    <a:pt x="2929" y="20195"/>
                    <a:pt x="2056" y="19668"/>
                  </a:cubicBezTo>
                  <a:cubicBezTo>
                    <a:pt x="1183" y="19141"/>
                    <a:pt x="529" y="18263"/>
                    <a:pt x="201" y="17385"/>
                  </a:cubicBezTo>
                  <a:cubicBezTo>
                    <a:pt x="-126" y="16507"/>
                    <a:pt x="-126" y="15629"/>
                    <a:pt x="747" y="15190"/>
                  </a:cubicBezTo>
                  <a:cubicBezTo>
                    <a:pt x="1619" y="14751"/>
                    <a:pt x="3365" y="14751"/>
                    <a:pt x="5874" y="15717"/>
                  </a:cubicBezTo>
                  <a:cubicBezTo>
                    <a:pt x="8383" y="16683"/>
                    <a:pt x="11656" y="18615"/>
                    <a:pt x="14383" y="19756"/>
                  </a:cubicBezTo>
                  <a:cubicBezTo>
                    <a:pt x="17110" y="20898"/>
                    <a:pt x="19292" y="21249"/>
                    <a:pt x="214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5264041" y="3213372"/>
              <a:ext cx="68575" cy="364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95" fill="norm" stroke="1" extrusionOk="0">
                  <a:moveTo>
                    <a:pt x="3927" y="0"/>
                  </a:moveTo>
                  <a:cubicBezTo>
                    <a:pt x="9818" y="3995"/>
                    <a:pt x="15709" y="7991"/>
                    <a:pt x="18655" y="11112"/>
                  </a:cubicBezTo>
                  <a:cubicBezTo>
                    <a:pt x="21600" y="14234"/>
                    <a:pt x="21600" y="16481"/>
                    <a:pt x="20618" y="18042"/>
                  </a:cubicBezTo>
                  <a:cubicBezTo>
                    <a:pt x="19636" y="19602"/>
                    <a:pt x="17673" y="20476"/>
                    <a:pt x="15055" y="20976"/>
                  </a:cubicBezTo>
                  <a:cubicBezTo>
                    <a:pt x="12436" y="21475"/>
                    <a:pt x="9164" y="21600"/>
                    <a:pt x="6545" y="21413"/>
                  </a:cubicBezTo>
                  <a:cubicBezTo>
                    <a:pt x="3927" y="21225"/>
                    <a:pt x="1964" y="20726"/>
                    <a:pt x="0" y="20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549791" y="3041922"/>
              <a:ext cx="12701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700"/>
                    <a:pt x="7200" y="5400"/>
                    <a:pt x="7200" y="7858"/>
                  </a:cubicBezTo>
                  <a:cubicBezTo>
                    <a:pt x="7200" y="10315"/>
                    <a:pt x="3600" y="12531"/>
                    <a:pt x="5400" y="14781"/>
                  </a:cubicBezTo>
                  <a:cubicBezTo>
                    <a:pt x="7200" y="17031"/>
                    <a:pt x="14400" y="193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5726462" y="3480072"/>
              <a:ext cx="629780" cy="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253" fill="norm" stroke="1" extrusionOk="0">
                  <a:moveTo>
                    <a:pt x="908" y="16904"/>
                  </a:moveTo>
                  <a:cubicBezTo>
                    <a:pt x="473" y="15965"/>
                    <a:pt x="38" y="15026"/>
                    <a:pt x="2" y="15496"/>
                  </a:cubicBezTo>
                  <a:cubicBezTo>
                    <a:pt x="-34" y="15965"/>
                    <a:pt x="328" y="17843"/>
                    <a:pt x="1923" y="19252"/>
                  </a:cubicBezTo>
                  <a:cubicBezTo>
                    <a:pt x="3518" y="20661"/>
                    <a:pt x="6345" y="21600"/>
                    <a:pt x="8881" y="21130"/>
                  </a:cubicBezTo>
                  <a:cubicBezTo>
                    <a:pt x="11418" y="20661"/>
                    <a:pt x="13665" y="18783"/>
                    <a:pt x="15731" y="15026"/>
                  </a:cubicBezTo>
                  <a:cubicBezTo>
                    <a:pt x="17797" y="11270"/>
                    <a:pt x="19681" y="5635"/>
                    <a:pt x="215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6229241" y="3422922"/>
              <a:ext cx="1307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0" y="0"/>
                  </a:moveTo>
                  <a:cubicBezTo>
                    <a:pt x="5143" y="1906"/>
                    <a:pt x="10286" y="3812"/>
                    <a:pt x="13886" y="5294"/>
                  </a:cubicBezTo>
                  <a:cubicBezTo>
                    <a:pt x="17486" y="6776"/>
                    <a:pt x="19543" y="7835"/>
                    <a:pt x="20571" y="8894"/>
                  </a:cubicBezTo>
                  <a:cubicBezTo>
                    <a:pt x="21600" y="9953"/>
                    <a:pt x="21600" y="11012"/>
                    <a:pt x="18171" y="13129"/>
                  </a:cubicBezTo>
                  <a:cubicBezTo>
                    <a:pt x="14743" y="15247"/>
                    <a:pt x="7886" y="18424"/>
                    <a:pt x="1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6547002" y="3340372"/>
              <a:ext cx="207578" cy="28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524" fill="norm" stroke="1" extrusionOk="0">
                  <a:moveTo>
                    <a:pt x="15551" y="953"/>
                  </a:moveTo>
                  <a:cubicBezTo>
                    <a:pt x="13266" y="794"/>
                    <a:pt x="10982" y="635"/>
                    <a:pt x="8178" y="1826"/>
                  </a:cubicBezTo>
                  <a:cubicBezTo>
                    <a:pt x="5374" y="3018"/>
                    <a:pt x="2051" y="5559"/>
                    <a:pt x="701" y="8656"/>
                  </a:cubicBezTo>
                  <a:cubicBezTo>
                    <a:pt x="-649" y="11753"/>
                    <a:pt x="-26" y="15406"/>
                    <a:pt x="2363" y="17868"/>
                  </a:cubicBezTo>
                  <a:cubicBezTo>
                    <a:pt x="4751" y="20329"/>
                    <a:pt x="8905" y="21600"/>
                    <a:pt x="12436" y="21521"/>
                  </a:cubicBezTo>
                  <a:cubicBezTo>
                    <a:pt x="15966" y="21441"/>
                    <a:pt x="18874" y="20012"/>
                    <a:pt x="19913" y="16835"/>
                  </a:cubicBezTo>
                  <a:cubicBezTo>
                    <a:pt x="20951" y="13659"/>
                    <a:pt x="20120" y="8735"/>
                    <a:pt x="18355" y="5638"/>
                  </a:cubicBezTo>
                  <a:cubicBezTo>
                    <a:pt x="16589" y="2541"/>
                    <a:pt x="13889" y="1271"/>
                    <a:pt x="111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7903597" y="3471520"/>
              <a:ext cx="325847" cy="22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931" fill="norm" stroke="1" extrusionOk="0">
                  <a:moveTo>
                    <a:pt x="10519" y="9124"/>
                  </a:moveTo>
                  <a:cubicBezTo>
                    <a:pt x="9549" y="7737"/>
                    <a:pt x="8580" y="6349"/>
                    <a:pt x="7472" y="5755"/>
                  </a:cubicBezTo>
                  <a:cubicBezTo>
                    <a:pt x="6365" y="5160"/>
                    <a:pt x="5119" y="5359"/>
                    <a:pt x="3872" y="7043"/>
                  </a:cubicBezTo>
                  <a:cubicBezTo>
                    <a:pt x="2626" y="8727"/>
                    <a:pt x="1380" y="11898"/>
                    <a:pt x="688" y="13979"/>
                  </a:cubicBezTo>
                  <a:cubicBezTo>
                    <a:pt x="-5" y="16060"/>
                    <a:pt x="-143" y="17050"/>
                    <a:pt x="134" y="17744"/>
                  </a:cubicBezTo>
                  <a:cubicBezTo>
                    <a:pt x="411" y="18438"/>
                    <a:pt x="1103" y="18834"/>
                    <a:pt x="2003" y="18140"/>
                  </a:cubicBezTo>
                  <a:cubicBezTo>
                    <a:pt x="2903" y="17447"/>
                    <a:pt x="4011" y="15663"/>
                    <a:pt x="4772" y="13483"/>
                  </a:cubicBezTo>
                  <a:cubicBezTo>
                    <a:pt x="5534" y="11304"/>
                    <a:pt x="5949" y="8727"/>
                    <a:pt x="6157" y="7935"/>
                  </a:cubicBezTo>
                  <a:cubicBezTo>
                    <a:pt x="6365" y="7142"/>
                    <a:pt x="6365" y="8133"/>
                    <a:pt x="6503" y="9817"/>
                  </a:cubicBezTo>
                  <a:cubicBezTo>
                    <a:pt x="6642" y="11502"/>
                    <a:pt x="6919" y="13880"/>
                    <a:pt x="7403" y="15861"/>
                  </a:cubicBezTo>
                  <a:cubicBezTo>
                    <a:pt x="7888" y="17843"/>
                    <a:pt x="8580" y="19428"/>
                    <a:pt x="9272" y="20320"/>
                  </a:cubicBezTo>
                  <a:cubicBezTo>
                    <a:pt x="9965" y="21212"/>
                    <a:pt x="10657" y="21410"/>
                    <a:pt x="11972" y="18933"/>
                  </a:cubicBezTo>
                  <a:cubicBezTo>
                    <a:pt x="13288" y="16456"/>
                    <a:pt x="15226" y="11304"/>
                    <a:pt x="16265" y="8133"/>
                  </a:cubicBezTo>
                  <a:cubicBezTo>
                    <a:pt x="17303" y="4962"/>
                    <a:pt x="17442" y="3773"/>
                    <a:pt x="17511" y="2683"/>
                  </a:cubicBezTo>
                  <a:cubicBezTo>
                    <a:pt x="17580" y="1593"/>
                    <a:pt x="17580" y="603"/>
                    <a:pt x="17095" y="206"/>
                  </a:cubicBezTo>
                  <a:cubicBezTo>
                    <a:pt x="16611" y="-190"/>
                    <a:pt x="15642" y="8"/>
                    <a:pt x="14880" y="603"/>
                  </a:cubicBezTo>
                  <a:cubicBezTo>
                    <a:pt x="14119" y="1197"/>
                    <a:pt x="13565" y="2188"/>
                    <a:pt x="13911" y="3971"/>
                  </a:cubicBezTo>
                  <a:cubicBezTo>
                    <a:pt x="14257" y="5755"/>
                    <a:pt x="15503" y="8331"/>
                    <a:pt x="16819" y="10610"/>
                  </a:cubicBezTo>
                  <a:cubicBezTo>
                    <a:pt x="18134" y="12889"/>
                    <a:pt x="19519" y="14871"/>
                    <a:pt x="20349" y="16357"/>
                  </a:cubicBezTo>
                  <a:cubicBezTo>
                    <a:pt x="21180" y="17843"/>
                    <a:pt x="21457" y="18834"/>
                    <a:pt x="21249" y="19527"/>
                  </a:cubicBezTo>
                  <a:cubicBezTo>
                    <a:pt x="21042" y="20221"/>
                    <a:pt x="20349" y="20617"/>
                    <a:pt x="19380" y="20518"/>
                  </a:cubicBezTo>
                  <a:cubicBezTo>
                    <a:pt x="18411" y="20419"/>
                    <a:pt x="17165" y="19825"/>
                    <a:pt x="15919" y="19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8889891" y="3446531"/>
              <a:ext cx="165101" cy="226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4329"/>
                  </a:moveTo>
                  <a:cubicBezTo>
                    <a:pt x="554" y="8688"/>
                    <a:pt x="1108" y="13048"/>
                    <a:pt x="1938" y="15030"/>
                  </a:cubicBezTo>
                  <a:cubicBezTo>
                    <a:pt x="2769" y="17011"/>
                    <a:pt x="3877" y="16615"/>
                    <a:pt x="5123" y="14138"/>
                  </a:cubicBezTo>
                  <a:cubicBezTo>
                    <a:pt x="6369" y="11661"/>
                    <a:pt x="7754" y="7103"/>
                    <a:pt x="8723" y="4329"/>
                  </a:cubicBezTo>
                  <a:cubicBezTo>
                    <a:pt x="9692" y="1554"/>
                    <a:pt x="10246" y="564"/>
                    <a:pt x="11215" y="167"/>
                  </a:cubicBezTo>
                  <a:cubicBezTo>
                    <a:pt x="12185" y="-229"/>
                    <a:pt x="13569" y="-31"/>
                    <a:pt x="14538" y="1951"/>
                  </a:cubicBezTo>
                  <a:cubicBezTo>
                    <a:pt x="15508" y="3932"/>
                    <a:pt x="16062" y="7698"/>
                    <a:pt x="16477" y="10769"/>
                  </a:cubicBezTo>
                  <a:cubicBezTo>
                    <a:pt x="16892" y="13841"/>
                    <a:pt x="17169" y="16219"/>
                    <a:pt x="17585" y="17903"/>
                  </a:cubicBezTo>
                  <a:cubicBezTo>
                    <a:pt x="18000" y="19588"/>
                    <a:pt x="18554" y="20578"/>
                    <a:pt x="19246" y="20975"/>
                  </a:cubicBezTo>
                  <a:cubicBezTo>
                    <a:pt x="19938" y="21371"/>
                    <a:pt x="20769" y="21173"/>
                    <a:pt x="21600" y="20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9201041" y="3540115"/>
              <a:ext cx="495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31" y="11375"/>
                    <a:pt x="6462" y="2735"/>
                    <a:pt x="10062" y="575"/>
                  </a:cubicBezTo>
                  <a:cubicBezTo>
                    <a:pt x="13662" y="-1585"/>
                    <a:pt x="1763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9631709" y="3461022"/>
              <a:ext cx="148314" cy="17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47" fill="norm" stroke="1" extrusionOk="0">
                  <a:moveTo>
                    <a:pt x="2900" y="0"/>
                  </a:moveTo>
                  <a:cubicBezTo>
                    <a:pt x="1379" y="254"/>
                    <a:pt x="-142" y="508"/>
                    <a:pt x="10" y="1016"/>
                  </a:cubicBezTo>
                  <a:cubicBezTo>
                    <a:pt x="162" y="1525"/>
                    <a:pt x="1988" y="2287"/>
                    <a:pt x="5182" y="3431"/>
                  </a:cubicBezTo>
                  <a:cubicBezTo>
                    <a:pt x="8376" y="4574"/>
                    <a:pt x="12940" y="6099"/>
                    <a:pt x="16134" y="8386"/>
                  </a:cubicBezTo>
                  <a:cubicBezTo>
                    <a:pt x="19328" y="10673"/>
                    <a:pt x="21154" y="13722"/>
                    <a:pt x="21306" y="15882"/>
                  </a:cubicBezTo>
                  <a:cubicBezTo>
                    <a:pt x="21458" y="18042"/>
                    <a:pt x="19937" y="19313"/>
                    <a:pt x="17959" y="20202"/>
                  </a:cubicBezTo>
                  <a:cubicBezTo>
                    <a:pt x="15982" y="21092"/>
                    <a:pt x="13548" y="21600"/>
                    <a:pt x="12331" y="21219"/>
                  </a:cubicBezTo>
                  <a:cubicBezTo>
                    <a:pt x="11114" y="20838"/>
                    <a:pt x="11114" y="19567"/>
                    <a:pt x="11114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9906396" y="3416572"/>
              <a:ext cx="19147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14735" y="939"/>
                  </a:moveTo>
                  <a:cubicBezTo>
                    <a:pt x="12387" y="4696"/>
                    <a:pt x="10040" y="8452"/>
                    <a:pt x="8279" y="10957"/>
                  </a:cubicBezTo>
                  <a:cubicBezTo>
                    <a:pt x="6518" y="13461"/>
                    <a:pt x="5344" y="14713"/>
                    <a:pt x="4170" y="15496"/>
                  </a:cubicBezTo>
                  <a:cubicBezTo>
                    <a:pt x="2996" y="16278"/>
                    <a:pt x="1822" y="16591"/>
                    <a:pt x="1118" y="15965"/>
                  </a:cubicBezTo>
                  <a:cubicBezTo>
                    <a:pt x="414" y="15339"/>
                    <a:pt x="179" y="13774"/>
                    <a:pt x="61" y="12209"/>
                  </a:cubicBezTo>
                  <a:cubicBezTo>
                    <a:pt x="-56" y="10643"/>
                    <a:pt x="-56" y="9078"/>
                    <a:pt x="531" y="8296"/>
                  </a:cubicBezTo>
                  <a:cubicBezTo>
                    <a:pt x="1118" y="7513"/>
                    <a:pt x="2292" y="7513"/>
                    <a:pt x="3935" y="9235"/>
                  </a:cubicBezTo>
                  <a:cubicBezTo>
                    <a:pt x="5579" y="10957"/>
                    <a:pt x="7692" y="14400"/>
                    <a:pt x="9805" y="17061"/>
                  </a:cubicBezTo>
                  <a:cubicBezTo>
                    <a:pt x="11918" y="19722"/>
                    <a:pt x="14031" y="21600"/>
                    <a:pt x="16261" y="21600"/>
                  </a:cubicBezTo>
                  <a:cubicBezTo>
                    <a:pt x="18492" y="21600"/>
                    <a:pt x="20840" y="19722"/>
                    <a:pt x="21192" y="16435"/>
                  </a:cubicBezTo>
                  <a:cubicBezTo>
                    <a:pt x="21544" y="13148"/>
                    <a:pt x="19901" y="8452"/>
                    <a:pt x="16966" y="5478"/>
                  </a:cubicBezTo>
                  <a:cubicBezTo>
                    <a:pt x="14031" y="2504"/>
                    <a:pt x="9805" y="1252"/>
                    <a:pt x="55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Drawing"/>
          <p:cNvGrpSpPr/>
          <p:nvPr/>
        </p:nvGrpSpPr>
        <p:grpSpPr>
          <a:xfrm>
            <a:off x="497278" y="1792436"/>
            <a:ext cx="11237522" cy="7701378"/>
            <a:chOff x="0" y="0"/>
            <a:chExt cx="11237522" cy="7701376"/>
          </a:xfrm>
        </p:grpSpPr>
        <p:sp>
          <p:nvSpPr>
            <p:cNvPr id="840" name="Line"/>
            <p:cNvSpPr/>
            <p:nvPr/>
          </p:nvSpPr>
          <p:spPr>
            <a:xfrm>
              <a:off x="0" y="101679"/>
              <a:ext cx="170067" cy="37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495" fill="norm" stroke="1" extrusionOk="0">
                  <a:moveTo>
                    <a:pt x="524" y="5753"/>
                  </a:moveTo>
                  <a:cubicBezTo>
                    <a:pt x="16" y="5020"/>
                    <a:pt x="-492" y="4288"/>
                    <a:pt x="906" y="3312"/>
                  </a:cubicBezTo>
                  <a:cubicBezTo>
                    <a:pt x="2303" y="2336"/>
                    <a:pt x="5607" y="1115"/>
                    <a:pt x="8529" y="505"/>
                  </a:cubicBezTo>
                  <a:cubicBezTo>
                    <a:pt x="11452" y="-105"/>
                    <a:pt x="13993" y="-105"/>
                    <a:pt x="15644" y="200"/>
                  </a:cubicBezTo>
                  <a:cubicBezTo>
                    <a:pt x="17296" y="505"/>
                    <a:pt x="18059" y="1115"/>
                    <a:pt x="17423" y="2336"/>
                  </a:cubicBezTo>
                  <a:cubicBezTo>
                    <a:pt x="16788" y="3556"/>
                    <a:pt x="14755" y="5387"/>
                    <a:pt x="12468" y="6851"/>
                  </a:cubicBezTo>
                  <a:cubicBezTo>
                    <a:pt x="10181" y="8315"/>
                    <a:pt x="7640" y="9414"/>
                    <a:pt x="7004" y="9963"/>
                  </a:cubicBezTo>
                  <a:cubicBezTo>
                    <a:pt x="6369" y="10512"/>
                    <a:pt x="7640" y="10512"/>
                    <a:pt x="10054" y="10878"/>
                  </a:cubicBezTo>
                  <a:cubicBezTo>
                    <a:pt x="12468" y="11244"/>
                    <a:pt x="16026" y="11976"/>
                    <a:pt x="18186" y="13136"/>
                  </a:cubicBezTo>
                  <a:cubicBezTo>
                    <a:pt x="20346" y="14295"/>
                    <a:pt x="21108" y="15881"/>
                    <a:pt x="19710" y="17346"/>
                  </a:cubicBezTo>
                  <a:cubicBezTo>
                    <a:pt x="18313" y="18810"/>
                    <a:pt x="14755" y="20153"/>
                    <a:pt x="12087" y="20824"/>
                  </a:cubicBezTo>
                  <a:cubicBezTo>
                    <a:pt x="9419" y="21495"/>
                    <a:pt x="7640" y="21495"/>
                    <a:pt x="5861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302822" y="41101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78101" y="34720"/>
              <a:ext cx="159009" cy="42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96" fill="norm" stroke="1" extrusionOk="0">
                  <a:moveTo>
                    <a:pt x="3077" y="5509"/>
                  </a:moveTo>
                  <a:cubicBezTo>
                    <a:pt x="3358" y="9446"/>
                    <a:pt x="3638" y="13383"/>
                    <a:pt x="3779" y="15618"/>
                  </a:cubicBezTo>
                  <a:cubicBezTo>
                    <a:pt x="3919" y="17852"/>
                    <a:pt x="3919" y="18384"/>
                    <a:pt x="3919" y="19182"/>
                  </a:cubicBezTo>
                  <a:cubicBezTo>
                    <a:pt x="3919" y="19980"/>
                    <a:pt x="3919" y="21044"/>
                    <a:pt x="3779" y="21257"/>
                  </a:cubicBezTo>
                  <a:cubicBezTo>
                    <a:pt x="3638" y="21470"/>
                    <a:pt x="3358" y="20832"/>
                    <a:pt x="3077" y="18650"/>
                  </a:cubicBezTo>
                  <a:cubicBezTo>
                    <a:pt x="2797" y="16469"/>
                    <a:pt x="2516" y="12745"/>
                    <a:pt x="2376" y="9712"/>
                  </a:cubicBezTo>
                  <a:cubicBezTo>
                    <a:pt x="2236" y="6680"/>
                    <a:pt x="2236" y="4339"/>
                    <a:pt x="2656" y="2849"/>
                  </a:cubicBezTo>
                  <a:cubicBezTo>
                    <a:pt x="3077" y="1360"/>
                    <a:pt x="3919" y="721"/>
                    <a:pt x="5041" y="349"/>
                  </a:cubicBezTo>
                  <a:cubicBezTo>
                    <a:pt x="6163" y="-24"/>
                    <a:pt x="7566" y="-130"/>
                    <a:pt x="9669" y="189"/>
                  </a:cubicBezTo>
                  <a:cubicBezTo>
                    <a:pt x="11773" y="508"/>
                    <a:pt x="14579" y="1253"/>
                    <a:pt x="16823" y="3062"/>
                  </a:cubicBezTo>
                  <a:cubicBezTo>
                    <a:pt x="19067" y="4871"/>
                    <a:pt x="20750" y="7744"/>
                    <a:pt x="21030" y="10617"/>
                  </a:cubicBezTo>
                  <a:cubicBezTo>
                    <a:pt x="21311" y="13490"/>
                    <a:pt x="20189" y="16363"/>
                    <a:pt x="18085" y="18171"/>
                  </a:cubicBezTo>
                  <a:cubicBezTo>
                    <a:pt x="15981" y="19980"/>
                    <a:pt x="12895" y="20725"/>
                    <a:pt x="9669" y="20938"/>
                  </a:cubicBezTo>
                  <a:cubicBezTo>
                    <a:pt x="6443" y="21151"/>
                    <a:pt x="3077" y="20832"/>
                    <a:pt x="1394" y="20406"/>
                  </a:cubicBezTo>
                  <a:cubicBezTo>
                    <a:pt x="-289" y="19980"/>
                    <a:pt x="-289" y="19448"/>
                    <a:pt x="553" y="18970"/>
                  </a:cubicBezTo>
                  <a:cubicBezTo>
                    <a:pt x="1394" y="18491"/>
                    <a:pt x="3077" y="18065"/>
                    <a:pt x="4760" y="17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242622" y="252263"/>
              <a:ext cx="158751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92" y="4849"/>
                    <a:pt x="5184" y="9698"/>
                    <a:pt x="6624" y="12784"/>
                  </a:cubicBezTo>
                  <a:cubicBezTo>
                    <a:pt x="8064" y="15869"/>
                    <a:pt x="8352" y="17192"/>
                    <a:pt x="8784" y="18624"/>
                  </a:cubicBezTo>
                  <a:cubicBezTo>
                    <a:pt x="9216" y="20057"/>
                    <a:pt x="9792" y="21600"/>
                    <a:pt x="10224" y="21600"/>
                  </a:cubicBezTo>
                  <a:cubicBezTo>
                    <a:pt x="10656" y="21600"/>
                    <a:pt x="10944" y="20057"/>
                    <a:pt x="11520" y="16751"/>
                  </a:cubicBezTo>
                  <a:cubicBezTo>
                    <a:pt x="12096" y="13445"/>
                    <a:pt x="12960" y="8376"/>
                    <a:pt x="13824" y="5290"/>
                  </a:cubicBezTo>
                  <a:cubicBezTo>
                    <a:pt x="14688" y="2204"/>
                    <a:pt x="15552" y="1102"/>
                    <a:pt x="16848" y="551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460046" y="280750"/>
              <a:ext cx="98522" cy="16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0833" fill="norm" stroke="1" extrusionOk="0">
                  <a:moveTo>
                    <a:pt x="11826" y="2846"/>
                  </a:moveTo>
                  <a:cubicBezTo>
                    <a:pt x="10926" y="1496"/>
                    <a:pt x="10026" y="146"/>
                    <a:pt x="8901" y="11"/>
                  </a:cubicBezTo>
                  <a:cubicBezTo>
                    <a:pt x="7776" y="-124"/>
                    <a:pt x="6426" y="956"/>
                    <a:pt x="4851" y="3791"/>
                  </a:cubicBezTo>
                  <a:cubicBezTo>
                    <a:pt x="3276" y="6626"/>
                    <a:pt x="1476" y="11216"/>
                    <a:pt x="576" y="14186"/>
                  </a:cubicBezTo>
                  <a:cubicBezTo>
                    <a:pt x="-324" y="17156"/>
                    <a:pt x="-324" y="18506"/>
                    <a:pt x="1701" y="19586"/>
                  </a:cubicBezTo>
                  <a:cubicBezTo>
                    <a:pt x="3726" y="20666"/>
                    <a:pt x="7776" y="21476"/>
                    <a:pt x="11376" y="20126"/>
                  </a:cubicBezTo>
                  <a:cubicBezTo>
                    <a:pt x="14976" y="18776"/>
                    <a:pt x="18126" y="15266"/>
                    <a:pt x="19701" y="12431"/>
                  </a:cubicBezTo>
                  <a:cubicBezTo>
                    <a:pt x="21276" y="9596"/>
                    <a:pt x="21276" y="7436"/>
                    <a:pt x="20151" y="5951"/>
                  </a:cubicBezTo>
                  <a:cubicBezTo>
                    <a:pt x="19026" y="4466"/>
                    <a:pt x="16776" y="3656"/>
                    <a:pt x="15876" y="3521"/>
                  </a:cubicBezTo>
                  <a:cubicBezTo>
                    <a:pt x="14976" y="3386"/>
                    <a:pt x="15426" y="3926"/>
                    <a:pt x="15876" y="4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617272" y="243453"/>
              <a:ext cx="165101" cy="216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4603"/>
                  </a:moveTo>
                  <a:cubicBezTo>
                    <a:pt x="277" y="3149"/>
                    <a:pt x="554" y="1695"/>
                    <a:pt x="1385" y="864"/>
                  </a:cubicBezTo>
                  <a:cubicBezTo>
                    <a:pt x="2215" y="34"/>
                    <a:pt x="3600" y="-174"/>
                    <a:pt x="4708" y="138"/>
                  </a:cubicBezTo>
                  <a:cubicBezTo>
                    <a:pt x="5815" y="449"/>
                    <a:pt x="6646" y="1280"/>
                    <a:pt x="8169" y="4188"/>
                  </a:cubicBezTo>
                  <a:cubicBezTo>
                    <a:pt x="9692" y="7095"/>
                    <a:pt x="11908" y="12080"/>
                    <a:pt x="12877" y="15299"/>
                  </a:cubicBezTo>
                  <a:cubicBezTo>
                    <a:pt x="13846" y="18518"/>
                    <a:pt x="13569" y="19972"/>
                    <a:pt x="12738" y="20699"/>
                  </a:cubicBezTo>
                  <a:cubicBezTo>
                    <a:pt x="11908" y="21426"/>
                    <a:pt x="10523" y="21426"/>
                    <a:pt x="9415" y="20284"/>
                  </a:cubicBezTo>
                  <a:cubicBezTo>
                    <a:pt x="8308" y="19141"/>
                    <a:pt x="7477" y="16857"/>
                    <a:pt x="7754" y="13949"/>
                  </a:cubicBezTo>
                  <a:cubicBezTo>
                    <a:pt x="8031" y="11041"/>
                    <a:pt x="9415" y="7511"/>
                    <a:pt x="11908" y="5434"/>
                  </a:cubicBezTo>
                  <a:cubicBezTo>
                    <a:pt x="14400" y="3357"/>
                    <a:pt x="18000" y="2734"/>
                    <a:pt x="21600" y="2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807333" y="243960"/>
              <a:ext cx="121090" cy="18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0997" fill="norm" stroke="1" extrusionOk="0">
                  <a:moveTo>
                    <a:pt x="2273" y="10418"/>
                  </a:moveTo>
                  <a:cubicBezTo>
                    <a:pt x="5568" y="9204"/>
                    <a:pt x="8863" y="7991"/>
                    <a:pt x="10876" y="6777"/>
                  </a:cubicBezTo>
                  <a:cubicBezTo>
                    <a:pt x="12890" y="5564"/>
                    <a:pt x="13622" y="4350"/>
                    <a:pt x="14171" y="3137"/>
                  </a:cubicBezTo>
                  <a:cubicBezTo>
                    <a:pt x="14720" y="1923"/>
                    <a:pt x="15086" y="710"/>
                    <a:pt x="14354" y="224"/>
                  </a:cubicBezTo>
                  <a:cubicBezTo>
                    <a:pt x="13622" y="-261"/>
                    <a:pt x="11791" y="-18"/>
                    <a:pt x="9229" y="1559"/>
                  </a:cubicBezTo>
                  <a:cubicBezTo>
                    <a:pt x="6666" y="3137"/>
                    <a:pt x="3371" y="6049"/>
                    <a:pt x="1541" y="9326"/>
                  </a:cubicBezTo>
                  <a:cubicBezTo>
                    <a:pt x="-290" y="12602"/>
                    <a:pt x="-656" y="16242"/>
                    <a:pt x="1358" y="18427"/>
                  </a:cubicBezTo>
                  <a:cubicBezTo>
                    <a:pt x="3371" y="20611"/>
                    <a:pt x="7764" y="21339"/>
                    <a:pt x="11425" y="20854"/>
                  </a:cubicBezTo>
                  <a:cubicBezTo>
                    <a:pt x="15086" y="20368"/>
                    <a:pt x="18015" y="18669"/>
                    <a:pt x="20944" y="16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008720" y="49063"/>
              <a:ext cx="53053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10853" y="0"/>
                  </a:moveTo>
                  <a:cubicBezTo>
                    <a:pt x="6699" y="3685"/>
                    <a:pt x="2545" y="7369"/>
                    <a:pt x="884" y="10800"/>
                  </a:cubicBezTo>
                  <a:cubicBezTo>
                    <a:pt x="-778" y="14231"/>
                    <a:pt x="53" y="17407"/>
                    <a:pt x="2130" y="19249"/>
                  </a:cubicBezTo>
                  <a:cubicBezTo>
                    <a:pt x="4207" y="21092"/>
                    <a:pt x="7530" y="21600"/>
                    <a:pt x="10853" y="21600"/>
                  </a:cubicBezTo>
                  <a:cubicBezTo>
                    <a:pt x="14176" y="21600"/>
                    <a:pt x="17499" y="21092"/>
                    <a:pt x="20822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960172" y="264963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131622" y="265940"/>
              <a:ext cx="119561" cy="287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84" fill="norm" stroke="1" extrusionOk="0">
                  <a:moveTo>
                    <a:pt x="0" y="873"/>
                  </a:moveTo>
                  <a:cubicBezTo>
                    <a:pt x="1895" y="558"/>
                    <a:pt x="3789" y="242"/>
                    <a:pt x="5684" y="85"/>
                  </a:cubicBezTo>
                  <a:cubicBezTo>
                    <a:pt x="7579" y="-73"/>
                    <a:pt x="9474" y="-73"/>
                    <a:pt x="10611" y="636"/>
                  </a:cubicBezTo>
                  <a:cubicBezTo>
                    <a:pt x="11747" y="1346"/>
                    <a:pt x="12126" y="2765"/>
                    <a:pt x="11558" y="3711"/>
                  </a:cubicBezTo>
                  <a:cubicBezTo>
                    <a:pt x="10989" y="4657"/>
                    <a:pt x="9474" y="5130"/>
                    <a:pt x="8905" y="5761"/>
                  </a:cubicBezTo>
                  <a:cubicBezTo>
                    <a:pt x="8337" y="6391"/>
                    <a:pt x="8716" y="7180"/>
                    <a:pt x="9853" y="7731"/>
                  </a:cubicBezTo>
                  <a:cubicBezTo>
                    <a:pt x="10989" y="8283"/>
                    <a:pt x="12884" y="8599"/>
                    <a:pt x="14968" y="9545"/>
                  </a:cubicBezTo>
                  <a:cubicBezTo>
                    <a:pt x="17053" y="10491"/>
                    <a:pt x="19326" y="12067"/>
                    <a:pt x="20463" y="13880"/>
                  </a:cubicBezTo>
                  <a:cubicBezTo>
                    <a:pt x="21600" y="15693"/>
                    <a:pt x="21600" y="17743"/>
                    <a:pt x="21032" y="19083"/>
                  </a:cubicBezTo>
                  <a:cubicBezTo>
                    <a:pt x="20463" y="20423"/>
                    <a:pt x="19326" y="21054"/>
                    <a:pt x="16863" y="21291"/>
                  </a:cubicBezTo>
                  <a:cubicBezTo>
                    <a:pt x="14400" y="21527"/>
                    <a:pt x="10611" y="21369"/>
                    <a:pt x="8526" y="20187"/>
                  </a:cubicBezTo>
                  <a:cubicBezTo>
                    <a:pt x="6442" y="19004"/>
                    <a:pt x="6063" y="16797"/>
                    <a:pt x="5684" y="14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2341172" y="55413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957"/>
                    <a:pt x="12000" y="5914"/>
                    <a:pt x="8400" y="9514"/>
                  </a:cubicBezTo>
                  <a:cubicBezTo>
                    <a:pt x="4800" y="13114"/>
                    <a:pt x="2400" y="173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2338317" y="195113"/>
              <a:ext cx="7905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600" fill="norm" stroke="1" extrusionOk="0">
                  <a:moveTo>
                    <a:pt x="21230" y="0"/>
                  </a:moveTo>
                  <a:cubicBezTo>
                    <a:pt x="15546" y="1938"/>
                    <a:pt x="9862" y="3877"/>
                    <a:pt x="6167" y="6508"/>
                  </a:cubicBezTo>
                  <a:cubicBezTo>
                    <a:pt x="2472" y="9138"/>
                    <a:pt x="767" y="12462"/>
                    <a:pt x="198" y="14815"/>
                  </a:cubicBezTo>
                  <a:cubicBezTo>
                    <a:pt x="-370" y="17169"/>
                    <a:pt x="198" y="18554"/>
                    <a:pt x="3041" y="19523"/>
                  </a:cubicBezTo>
                  <a:cubicBezTo>
                    <a:pt x="5883" y="20492"/>
                    <a:pt x="10998" y="21046"/>
                    <a:pt x="161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2443780" y="258613"/>
              <a:ext cx="131017" cy="4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91" fill="norm" stroke="1" extrusionOk="0">
                  <a:moveTo>
                    <a:pt x="2923" y="0"/>
                  </a:moveTo>
                  <a:cubicBezTo>
                    <a:pt x="1894" y="565"/>
                    <a:pt x="866" y="1131"/>
                    <a:pt x="351" y="1809"/>
                  </a:cubicBezTo>
                  <a:cubicBezTo>
                    <a:pt x="-163" y="2488"/>
                    <a:pt x="-163" y="3280"/>
                    <a:pt x="694" y="3788"/>
                  </a:cubicBezTo>
                  <a:cubicBezTo>
                    <a:pt x="1551" y="4297"/>
                    <a:pt x="3266" y="4524"/>
                    <a:pt x="5323" y="4184"/>
                  </a:cubicBezTo>
                  <a:cubicBezTo>
                    <a:pt x="7380" y="3845"/>
                    <a:pt x="9780" y="2940"/>
                    <a:pt x="11494" y="2262"/>
                  </a:cubicBezTo>
                  <a:cubicBezTo>
                    <a:pt x="13208" y="1583"/>
                    <a:pt x="14237" y="1131"/>
                    <a:pt x="14923" y="1244"/>
                  </a:cubicBezTo>
                  <a:cubicBezTo>
                    <a:pt x="15608" y="1357"/>
                    <a:pt x="15951" y="2036"/>
                    <a:pt x="16466" y="4015"/>
                  </a:cubicBezTo>
                  <a:cubicBezTo>
                    <a:pt x="16980" y="5994"/>
                    <a:pt x="17666" y="9273"/>
                    <a:pt x="18523" y="12101"/>
                  </a:cubicBezTo>
                  <a:cubicBezTo>
                    <a:pt x="19380" y="14928"/>
                    <a:pt x="20408" y="17303"/>
                    <a:pt x="20923" y="18773"/>
                  </a:cubicBezTo>
                  <a:cubicBezTo>
                    <a:pt x="21437" y="20243"/>
                    <a:pt x="21437" y="20808"/>
                    <a:pt x="19723" y="21148"/>
                  </a:cubicBezTo>
                  <a:cubicBezTo>
                    <a:pt x="18008" y="21487"/>
                    <a:pt x="14580" y="21600"/>
                    <a:pt x="11837" y="21374"/>
                  </a:cubicBezTo>
                  <a:cubicBezTo>
                    <a:pt x="9094" y="21148"/>
                    <a:pt x="7037" y="20582"/>
                    <a:pt x="4980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2747572" y="303063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109522" y="30013"/>
              <a:ext cx="44451" cy="36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246"/>
                    <a:pt x="4114" y="6492"/>
                    <a:pt x="6171" y="9801"/>
                  </a:cubicBezTo>
                  <a:cubicBezTo>
                    <a:pt x="8229" y="13110"/>
                    <a:pt x="10286" y="16481"/>
                    <a:pt x="11829" y="18603"/>
                  </a:cubicBezTo>
                  <a:cubicBezTo>
                    <a:pt x="13371" y="20726"/>
                    <a:pt x="14400" y="21600"/>
                    <a:pt x="15943" y="21600"/>
                  </a:cubicBezTo>
                  <a:cubicBezTo>
                    <a:pt x="17486" y="21600"/>
                    <a:pt x="19543" y="20726"/>
                    <a:pt x="21600" y="1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3125309" y="80813"/>
              <a:ext cx="12391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21432" y="0"/>
                  </a:moveTo>
                  <a:cubicBezTo>
                    <a:pt x="18137" y="2914"/>
                    <a:pt x="14842" y="5829"/>
                    <a:pt x="11913" y="7886"/>
                  </a:cubicBezTo>
                  <a:cubicBezTo>
                    <a:pt x="8985" y="9943"/>
                    <a:pt x="6422" y="11143"/>
                    <a:pt x="4225" y="12086"/>
                  </a:cubicBezTo>
                  <a:cubicBezTo>
                    <a:pt x="2029" y="13029"/>
                    <a:pt x="198" y="13714"/>
                    <a:pt x="15" y="14486"/>
                  </a:cubicBezTo>
                  <a:cubicBezTo>
                    <a:pt x="-168" y="15257"/>
                    <a:pt x="1296" y="16114"/>
                    <a:pt x="4774" y="17314"/>
                  </a:cubicBezTo>
                  <a:cubicBezTo>
                    <a:pt x="8252" y="18514"/>
                    <a:pt x="13744" y="20057"/>
                    <a:pt x="19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3350822" y="258613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3363522" y="13161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3503222" y="-1"/>
              <a:ext cx="63501" cy="430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2772"/>
                  </a:moveTo>
                  <a:cubicBezTo>
                    <a:pt x="21600" y="2242"/>
                    <a:pt x="21600" y="1713"/>
                    <a:pt x="20160" y="1184"/>
                  </a:cubicBezTo>
                  <a:cubicBezTo>
                    <a:pt x="18720" y="654"/>
                    <a:pt x="15840" y="125"/>
                    <a:pt x="12960" y="19"/>
                  </a:cubicBezTo>
                  <a:cubicBezTo>
                    <a:pt x="10080" y="-87"/>
                    <a:pt x="7200" y="231"/>
                    <a:pt x="4680" y="1448"/>
                  </a:cubicBezTo>
                  <a:cubicBezTo>
                    <a:pt x="2160" y="2666"/>
                    <a:pt x="0" y="4784"/>
                    <a:pt x="0" y="7695"/>
                  </a:cubicBezTo>
                  <a:cubicBezTo>
                    <a:pt x="0" y="10607"/>
                    <a:pt x="2160" y="14313"/>
                    <a:pt x="3240" y="16748"/>
                  </a:cubicBezTo>
                  <a:cubicBezTo>
                    <a:pt x="4320" y="19184"/>
                    <a:pt x="4320" y="20348"/>
                    <a:pt x="432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3465122" y="292479"/>
              <a:ext cx="10795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247"/>
                    <a:pt x="0" y="8894"/>
                    <a:pt x="1271" y="5082"/>
                  </a:cubicBezTo>
                  <a:cubicBezTo>
                    <a:pt x="2541" y="1271"/>
                    <a:pt x="5082" y="0"/>
                    <a:pt x="8682" y="0"/>
                  </a:cubicBezTo>
                  <a:cubicBezTo>
                    <a:pt x="12282" y="0"/>
                    <a:pt x="16941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3648709" y="245961"/>
              <a:ext cx="46840" cy="17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19" h="21331" fill="norm" stroke="1" extrusionOk="0">
                  <a:moveTo>
                    <a:pt x="230" y="10268"/>
                  </a:moveTo>
                  <a:cubicBezTo>
                    <a:pt x="6278" y="7897"/>
                    <a:pt x="12326" y="5526"/>
                    <a:pt x="15782" y="3682"/>
                  </a:cubicBezTo>
                  <a:cubicBezTo>
                    <a:pt x="19238" y="1838"/>
                    <a:pt x="20102" y="521"/>
                    <a:pt x="17942" y="126"/>
                  </a:cubicBezTo>
                  <a:cubicBezTo>
                    <a:pt x="15782" y="-269"/>
                    <a:pt x="10598" y="258"/>
                    <a:pt x="6278" y="1838"/>
                  </a:cubicBezTo>
                  <a:cubicBezTo>
                    <a:pt x="1958" y="3419"/>
                    <a:pt x="-1498" y="6053"/>
                    <a:pt x="662" y="9477"/>
                  </a:cubicBezTo>
                  <a:cubicBezTo>
                    <a:pt x="2822" y="12902"/>
                    <a:pt x="10598" y="17116"/>
                    <a:pt x="18374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734152" y="275331"/>
              <a:ext cx="124671" cy="12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752" fill="norm" stroke="1" extrusionOk="0">
                  <a:moveTo>
                    <a:pt x="1764" y="3577"/>
                  </a:moveTo>
                  <a:cubicBezTo>
                    <a:pt x="684" y="2161"/>
                    <a:pt x="-396" y="744"/>
                    <a:pt x="144" y="213"/>
                  </a:cubicBezTo>
                  <a:cubicBezTo>
                    <a:pt x="684" y="-318"/>
                    <a:pt x="2844" y="36"/>
                    <a:pt x="5364" y="2515"/>
                  </a:cubicBezTo>
                  <a:cubicBezTo>
                    <a:pt x="7884" y="4993"/>
                    <a:pt x="10764" y="9597"/>
                    <a:pt x="12204" y="13315"/>
                  </a:cubicBezTo>
                  <a:cubicBezTo>
                    <a:pt x="13644" y="17033"/>
                    <a:pt x="13644" y="19866"/>
                    <a:pt x="13104" y="20574"/>
                  </a:cubicBezTo>
                  <a:cubicBezTo>
                    <a:pt x="12564" y="21282"/>
                    <a:pt x="11484" y="19866"/>
                    <a:pt x="11664" y="16679"/>
                  </a:cubicBezTo>
                  <a:cubicBezTo>
                    <a:pt x="11844" y="13492"/>
                    <a:pt x="13284" y="8534"/>
                    <a:pt x="15084" y="5525"/>
                  </a:cubicBezTo>
                  <a:cubicBezTo>
                    <a:pt x="16884" y="2515"/>
                    <a:pt x="19044" y="1452"/>
                    <a:pt x="21204" y="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3915972" y="32211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4278821" y="125263"/>
              <a:ext cx="221352" cy="251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24" fill="norm" stroke="1" extrusionOk="0">
                  <a:moveTo>
                    <a:pt x="4233" y="0"/>
                  </a:moveTo>
                  <a:cubicBezTo>
                    <a:pt x="2793" y="2160"/>
                    <a:pt x="1353" y="4320"/>
                    <a:pt x="633" y="7110"/>
                  </a:cubicBezTo>
                  <a:cubicBezTo>
                    <a:pt x="-87" y="9900"/>
                    <a:pt x="-87" y="13320"/>
                    <a:pt x="119" y="15480"/>
                  </a:cubicBezTo>
                  <a:cubicBezTo>
                    <a:pt x="324" y="17640"/>
                    <a:pt x="736" y="18540"/>
                    <a:pt x="1456" y="19170"/>
                  </a:cubicBezTo>
                  <a:cubicBezTo>
                    <a:pt x="2176" y="19800"/>
                    <a:pt x="3204" y="20160"/>
                    <a:pt x="4233" y="20070"/>
                  </a:cubicBezTo>
                  <a:cubicBezTo>
                    <a:pt x="5262" y="19980"/>
                    <a:pt x="6290" y="19440"/>
                    <a:pt x="7319" y="18630"/>
                  </a:cubicBezTo>
                  <a:cubicBezTo>
                    <a:pt x="8347" y="17820"/>
                    <a:pt x="9376" y="16740"/>
                    <a:pt x="10096" y="16740"/>
                  </a:cubicBezTo>
                  <a:cubicBezTo>
                    <a:pt x="10816" y="16740"/>
                    <a:pt x="11227" y="17820"/>
                    <a:pt x="11536" y="18810"/>
                  </a:cubicBezTo>
                  <a:cubicBezTo>
                    <a:pt x="11844" y="19800"/>
                    <a:pt x="12050" y="20700"/>
                    <a:pt x="12667" y="21150"/>
                  </a:cubicBezTo>
                  <a:cubicBezTo>
                    <a:pt x="13284" y="21600"/>
                    <a:pt x="14313" y="21600"/>
                    <a:pt x="15547" y="20340"/>
                  </a:cubicBezTo>
                  <a:cubicBezTo>
                    <a:pt x="16782" y="19080"/>
                    <a:pt x="18222" y="16560"/>
                    <a:pt x="19250" y="13050"/>
                  </a:cubicBezTo>
                  <a:cubicBezTo>
                    <a:pt x="20279" y="9540"/>
                    <a:pt x="20896" y="5040"/>
                    <a:pt x="21513" y="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4526751" y="289800"/>
              <a:ext cx="103857" cy="110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0923" fill="norm" stroke="1" extrusionOk="0">
                  <a:moveTo>
                    <a:pt x="17903" y="1306"/>
                  </a:moveTo>
                  <a:cubicBezTo>
                    <a:pt x="15311" y="506"/>
                    <a:pt x="12719" y="-294"/>
                    <a:pt x="10559" y="106"/>
                  </a:cubicBezTo>
                  <a:cubicBezTo>
                    <a:pt x="8399" y="506"/>
                    <a:pt x="6671" y="2106"/>
                    <a:pt x="4943" y="4706"/>
                  </a:cubicBezTo>
                  <a:cubicBezTo>
                    <a:pt x="3215" y="7306"/>
                    <a:pt x="1487" y="10906"/>
                    <a:pt x="623" y="13706"/>
                  </a:cubicBezTo>
                  <a:cubicBezTo>
                    <a:pt x="-241" y="16506"/>
                    <a:pt x="-241" y="18506"/>
                    <a:pt x="839" y="19706"/>
                  </a:cubicBezTo>
                  <a:cubicBezTo>
                    <a:pt x="1919" y="20906"/>
                    <a:pt x="4079" y="21306"/>
                    <a:pt x="7319" y="20506"/>
                  </a:cubicBezTo>
                  <a:cubicBezTo>
                    <a:pt x="10559" y="19706"/>
                    <a:pt x="14879" y="17706"/>
                    <a:pt x="17471" y="15306"/>
                  </a:cubicBezTo>
                  <a:cubicBezTo>
                    <a:pt x="20063" y="12906"/>
                    <a:pt x="20927" y="10106"/>
                    <a:pt x="21143" y="7706"/>
                  </a:cubicBezTo>
                  <a:cubicBezTo>
                    <a:pt x="21359" y="5306"/>
                    <a:pt x="20927" y="3306"/>
                    <a:pt x="19631" y="2506"/>
                  </a:cubicBezTo>
                  <a:cubicBezTo>
                    <a:pt x="18335" y="1706"/>
                    <a:pt x="16175" y="2106"/>
                    <a:pt x="14015" y="2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4709722" y="131613"/>
              <a:ext cx="444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347"/>
                    <a:pt x="9257" y="8694"/>
                    <a:pt x="5657" y="12294"/>
                  </a:cubicBezTo>
                  <a:cubicBezTo>
                    <a:pt x="2057" y="15894"/>
                    <a:pt x="1029" y="187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4848296" y="103789"/>
              <a:ext cx="140827" cy="37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95" fill="norm" stroke="1" extrusionOk="0">
                  <a:moveTo>
                    <a:pt x="21134" y="1613"/>
                  </a:moveTo>
                  <a:cubicBezTo>
                    <a:pt x="19228" y="877"/>
                    <a:pt x="17322" y="140"/>
                    <a:pt x="14781" y="18"/>
                  </a:cubicBezTo>
                  <a:cubicBezTo>
                    <a:pt x="12240" y="-105"/>
                    <a:pt x="9063" y="386"/>
                    <a:pt x="6205" y="2165"/>
                  </a:cubicBezTo>
                  <a:cubicBezTo>
                    <a:pt x="3346" y="3945"/>
                    <a:pt x="805" y="7013"/>
                    <a:pt x="169" y="10450"/>
                  </a:cubicBezTo>
                  <a:cubicBezTo>
                    <a:pt x="-466" y="13886"/>
                    <a:pt x="805" y="17690"/>
                    <a:pt x="2075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4785922" y="296713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5429"/>
                    <a:pt x="7513" y="9257"/>
                    <a:pt x="11113" y="5657"/>
                  </a:cubicBezTo>
                  <a:cubicBezTo>
                    <a:pt x="14713" y="2057"/>
                    <a:pt x="1815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4994325" y="338507"/>
              <a:ext cx="147198" cy="14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0205" fill="norm" stroke="1" extrusionOk="0">
                  <a:moveTo>
                    <a:pt x="21156" y="2118"/>
                  </a:moveTo>
                  <a:cubicBezTo>
                    <a:pt x="17201" y="658"/>
                    <a:pt x="13246" y="-801"/>
                    <a:pt x="9748" y="513"/>
                  </a:cubicBezTo>
                  <a:cubicBezTo>
                    <a:pt x="6249" y="1826"/>
                    <a:pt x="3207" y="5913"/>
                    <a:pt x="1533" y="8977"/>
                  </a:cubicBezTo>
                  <a:cubicBezTo>
                    <a:pt x="-140" y="12042"/>
                    <a:pt x="-444" y="14085"/>
                    <a:pt x="621" y="16275"/>
                  </a:cubicBezTo>
                  <a:cubicBezTo>
                    <a:pt x="1686" y="18464"/>
                    <a:pt x="4119" y="20799"/>
                    <a:pt x="7010" y="20069"/>
                  </a:cubicBezTo>
                  <a:cubicBezTo>
                    <a:pt x="9900" y="19340"/>
                    <a:pt x="13246" y="15545"/>
                    <a:pt x="15071" y="12480"/>
                  </a:cubicBezTo>
                  <a:cubicBezTo>
                    <a:pt x="16897" y="9415"/>
                    <a:pt x="17201" y="7080"/>
                    <a:pt x="17049" y="5037"/>
                  </a:cubicBezTo>
                  <a:cubicBezTo>
                    <a:pt x="16897" y="2994"/>
                    <a:pt x="16288" y="1242"/>
                    <a:pt x="15984" y="804"/>
                  </a:cubicBezTo>
                  <a:cubicBezTo>
                    <a:pt x="15680" y="367"/>
                    <a:pt x="15680" y="1242"/>
                    <a:pt x="15680" y="2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5208855" y="328463"/>
              <a:ext cx="186668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600" fill="norm" stroke="1" extrusionOk="0">
                  <a:moveTo>
                    <a:pt x="2473" y="3651"/>
                  </a:moveTo>
                  <a:cubicBezTo>
                    <a:pt x="1502" y="7301"/>
                    <a:pt x="531" y="10952"/>
                    <a:pt x="167" y="13538"/>
                  </a:cubicBezTo>
                  <a:cubicBezTo>
                    <a:pt x="-197" y="16124"/>
                    <a:pt x="46" y="17645"/>
                    <a:pt x="774" y="19014"/>
                  </a:cubicBezTo>
                  <a:cubicBezTo>
                    <a:pt x="1502" y="20383"/>
                    <a:pt x="2715" y="21600"/>
                    <a:pt x="3686" y="21600"/>
                  </a:cubicBezTo>
                  <a:cubicBezTo>
                    <a:pt x="4657" y="21600"/>
                    <a:pt x="5385" y="20383"/>
                    <a:pt x="5870" y="19014"/>
                  </a:cubicBezTo>
                  <a:cubicBezTo>
                    <a:pt x="6356" y="17645"/>
                    <a:pt x="6599" y="16124"/>
                    <a:pt x="7084" y="15972"/>
                  </a:cubicBezTo>
                  <a:cubicBezTo>
                    <a:pt x="7569" y="15820"/>
                    <a:pt x="8297" y="17037"/>
                    <a:pt x="9268" y="17797"/>
                  </a:cubicBezTo>
                  <a:cubicBezTo>
                    <a:pt x="10239" y="18558"/>
                    <a:pt x="11452" y="18862"/>
                    <a:pt x="13030" y="17493"/>
                  </a:cubicBezTo>
                  <a:cubicBezTo>
                    <a:pt x="14607" y="16124"/>
                    <a:pt x="16549" y="13082"/>
                    <a:pt x="18005" y="9887"/>
                  </a:cubicBezTo>
                  <a:cubicBezTo>
                    <a:pt x="19461" y="6693"/>
                    <a:pt x="20432" y="3346"/>
                    <a:pt x="214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5451449" y="341163"/>
              <a:ext cx="1392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400"/>
                    <a:pt x="-1303" y="10800"/>
                    <a:pt x="240" y="14400"/>
                  </a:cubicBezTo>
                  <a:cubicBezTo>
                    <a:pt x="1783" y="18000"/>
                    <a:pt x="11040" y="198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5484422" y="195113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400"/>
                    <a:pt x="0" y="13200"/>
                    <a:pt x="0" y="9600"/>
                  </a:cubicBezTo>
                  <a:cubicBezTo>
                    <a:pt x="0" y="6000"/>
                    <a:pt x="0" y="3000"/>
                    <a:pt x="3600" y="15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5580466" y="87163"/>
              <a:ext cx="88107" cy="37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89" fill="norm" stroke="1" extrusionOk="0">
                  <a:moveTo>
                    <a:pt x="21407" y="0"/>
                  </a:moveTo>
                  <a:cubicBezTo>
                    <a:pt x="18836" y="243"/>
                    <a:pt x="16264" y="485"/>
                    <a:pt x="13178" y="2063"/>
                  </a:cubicBezTo>
                  <a:cubicBezTo>
                    <a:pt x="10093" y="3640"/>
                    <a:pt x="6493" y="6553"/>
                    <a:pt x="4178" y="9465"/>
                  </a:cubicBezTo>
                  <a:cubicBezTo>
                    <a:pt x="1864" y="12378"/>
                    <a:pt x="836" y="15290"/>
                    <a:pt x="321" y="17231"/>
                  </a:cubicBezTo>
                  <a:cubicBezTo>
                    <a:pt x="-193" y="19173"/>
                    <a:pt x="-193" y="20144"/>
                    <a:pt x="1093" y="20751"/>
                  </a:cubicBezTo>
                  <a:cubicBezTo>
                    <a:pt x="2378" y="21357"/>
                    <a:pt x="4950" y="21600"/>
                    <a:pt x="7778" y="21175"/>
                  </a:cubicBezTo>
                  <a:cubicBezTo>
                    <a:pt x="10607" y="20751"/>
                    <a:pt x="13693" y="19658"/>
                    <a:pt x="16778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5542101" y="252263"/>
              <a:ext cx="22172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3617" y="21600"/>
                  </a:moveTo>
                  <a:cubicBezTo>
                    <a:pt x="1987" y="18514"/>
                    <a:pt x="356" y="15429"/>
                    <a:pt x="51" y="12857"/>
                  </a:cubicBezTo>
                  <a:cubicBezTo>
                    <a:pt x="-255" y="10286"/>
                    <a:pt x="764" y="8229"/>
                    <a:pt x="4534" y="6171"/>
                  </a:cubicBezTo>
                  <a:cubicBezTo>
                    <a:pt x="8303" y="4114"/>
                    <a:pt x="14824" y="2057"/>
                    <a:pt x="213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5719372" y="265971"/>
              <a:ext cx="146634" cy="44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62" fill="norm" stroke="1" extrusionOk="0">
                  <a:moveTo>
                    <a:pt x="6389" y="872"/>
                  </a:moveTo>
                  <a:cubicBezTo>
                    <a:pt x="7606" y="565"/>
                    <a:pt x="8823" y="258"/>
                    <a:pt x="10800" y="105"/>
                  </a:cubicBezTo>
                  <a:cubicBezTo>
                    <a:pt x="12777" y="-49"/>
                    <a:pt x="15515" y="-49"/>
                    <a:pt x="16885" y="207"/>
                  </a:cubicBezTo>
                  <a:cubicBezTo>
                    <a:pt x="18254" y="463"/>
                    <a:pt x="18254" y="975"/>
                    <a:pt x="17797" y="2152"/>
                  </a:cubicBezTo>
                  <a:cubicBezTo>
                    <a:pt x="17341" y="3329"/>
                    <a:pt x="16428" y="5172"/>
                    <a:pt x="16580" y="6861"/>
                  </a:cubicBezTo>
                  <a:cubicBezTo>
                    <a:pt x="16732" y="8550"/>
                    <a:pt x="17949" y="10086"/>
                    <a:pt x="19166" y="12082"/>
                  </a:cubicBezTo>
                  <a:cubicBezTo>
                    <a:pt x="20383" y="14078"/>
                    <a:pt x="21600" y="16535"/>
                    <a:pt x="20839" y="18224"/>
                  </a:cubicBezTo>
                  <a:cubicBezTo>
                    <a:pt x="20079" y="19913"/>
                    <a:pt x="17341" y="20834"/>
                    <a:pt x="14451" y="21193"/>
                  </a:cubicBezTo>
                  <a:cubicBezTo>
                    <a:pt x="11561" y="21551"/>
                    <a:pt x="8518" y="21346"/>
                    <a:pt x="6085" y="20527"/>
                  </a:cubicBezTo>
                  <a:cubicBezTo>
                    <a:pt x="3651" y="19708"/>
                    <a:pt x="1825" y="18275"/>
                    <a:pt x="0" y="16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6291864" y="72820"/>
              <a:ext cx="119659" cy="369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50" fill="norm" stroke="1" extrusionOk="0">
                  <a:moveTo>
                    <a:pt x="21053" y="2305"/>
                  </a:moveTo>
                  <a:cubicBezTo>
                    <a:pt x="20681" y="1568"/>
                    <a:pt x="20308" y="832"/>
                    <a:pt x="19191" y="402"/>
                  </a:cubicBezTo>
                  <a:cubicBezTo>
                    <a:pt x="18074" y="-27"/>
                    <a:pt x="16212" y="-150"/>
                    <a:pt x="13977" y="218"/>
                  </a:cubicBezTo>
                  <a:cubicBezTo>
                    <a:pt x="11743" y="586"/>
                    <a:pt x="9136" y="1445"/>
                    <a:pt x="6529" y="3777"/>
                  </a:cubicBezTo>
                  <a:cubicBezTo>
                    <a:pt x="3922" y="6109"/>
                    <a:pt x="1315" y="9914"/>
                    <a:pt x="384" y="12920"/>
                  </a:cubicBezTo>
                  <a:cubicBezTo>
                    <a:pt x="-547" y="15927"/>
                    <a:pt x="198" y="18136"/>
                    <a:pt x="2805" y="19425"/>
                  </a:cubicBezTo>
                  <a:cubicBezTo>
                    <a:pt x="5412" y="20714"/>
                    <a:pt x="9881" y="21082"/>
                    <a:pt x="1435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6449571" y="109302"/>
              <a:ext cx="129370" cy="307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62" fill="norm" stroke="1" extrusionOk="0">
                  <a:moveTo>
                    <a:pt x="10294" y="4666"/>
                  </a:moveTo>
                  <a:cubicBezTo>
                    <a:pt x="8579" y="4962"/>
                    <a:pt x="6865" y="5258"/>
                    <a:pt x="5151" y="7477"/>
                  </a:cubicBezTo>
                  <a:cubicBezTo>
                    <a:pt x="3436" y="9696"/>
                    <a:pt x="1722" y="13839"/>
                    <a:pt x="1036" y="16280"/>
                  </a:cubicBezTo>
                  <a:cubicBezTo>
                    <a:pt x="351" y="18721"/>
                    <a:pt x="694" y="19461"/>
                    <a:pt x="1036" y="19461"/>
                  </a:cubicBezTo>
                  <a:cubicBezTo>
                    <a:pt x="1379" y="19461"/>
                    <a:pt x="1722" y="18721"/>
                    <a:pt x="2236" y="16058"/>
                  </a:cubicBezTo>
                  <a:cubicBezTo>
                    <a:pt x="2751" y="13395"/>
                    <a:pt x="3436" y="8809"/>
                    <a:pt x="3951" y="6072"/>
                  </a:cubicBezTo>
                  <a:cubicBezTo>
                    <a:pt x="4465" y="3335"/>
                    <a:pt x="4808" y="2447"/>
                    <a:pt x="5665" y="1633"/>
                  </a:cubicBezTo>
                  <a:cubicBezTo>
                    <a:pt x="6522" y="820"/>
                    <a:pt x="7894" y="80"/>
                    <a:pt x="9436" y="6"/>
                  </a:cubicBezTo>
                  <a:cubicBezTo>
                    <a:pt x="10979" y="-68"/>
                    <a:pt x="12694" y="524"/>
                    <a:pt x="15094" y="2595"/>
                  </a:cubicBezTo>
                  <a:cubicBezTo>
                    <a:pt x="17494" y="4666"/>
                    <a:pt x="20579" y="8217"/>
                    <a:pt x="20922" y="11398"/>
                  </a:cubicBezTo>
                  <a:cubicBezTo>
                    <a:pt x="21265" y="14579"/>
                    <a:pt x="18865" y="17390"/>
                    <a:pt x="15608" y="19017"/>
                  </a:cubicBezTo>
                  <a:cubicBezTo>
                    <a:pt x="12351" y="20644"/>
                    <a:pt x="8236" y="21088"/>
                    <a:pt x="5322" y="21310"/>
                  </a:cubicBezTo>
                  <a:cubicBezTo>
                    <a:pt x="2408" y="21532"/>
                    <a:pt x="694" y="21532"/>
                    <a:pt x="179" y="21162"/>
                  </a:cubicBezTo>
                  <a:cubicBezTo>
                    <a:pt x="-335" y="20792"/>
                    <a:pt x="351" y="20053"/>
                    <a:pt x="1036" y="1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6722672" y="176063"/>
              <a:ext cx="38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54"/>
                    <a:pt x="12000" y="1108"/>
                    <a:pt x="8400" y="4708"/>
                  </a:cubicBezTo>
                  <a:cubicBezTo>
                    <a:pt x="4800" y="8308"/>
                    <a:pt x="2400" y="14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738859" y="169713"/>
              <a:ext cx="12986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21035" y="0"/>
                  </a:moveTo>
                  <a:cubicBezTo>
                    <a:pt x="16235" y="2025"/>
                    <a:pt x="11435" y="4050"/>
                    <a:pt x="7664" y="6525"/>
                  </a:cubicBezTo>
                  <a:cubicBezTo>
                    <a:pt x="3892" y="9000"/>
                    <a:pt x="1149" y="11925"/>
                    <a:pt x="292" y="14512"/>
                  </a:cubicBezTo>
                  <a:cubicBezTo>
                    <a:pt x="-565" y="17100"/>
                    <a:pt x="464" y="19350"/>
                    <a:pt x="3378" y="20475"/>
                  </a:cubicBezTo>
                  <a:cubicBezTo>
                    <a:pt x="6292" y="21600"/>
                    <a:pt x="11092" y="21600"/>
                    <a:pt x="158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985915" y="137963"/>
              <a:ext cx="219358" cy="25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72" fill="norm" stroke="1" extrusionOk="0">
                  <a:moveTo>
                    <a:pt x="339" y="4215"/>
                  </a:moveTo>
                  <a:cubicBezTo>
                    <a:pt x="132" y="7200"/>
                    <a:pt x="-76" y="10185"/>
                    <a:pt x="28" y="12205"/>
                  </a:cubicBezTo>
                  <a:cubicBezTo>
                    <a:pt x="132" y="14224"/>
                    <a:pt x="547" y="15278"/>
                    <a:pt x="1378" y="15893"/>
                  </a:cubicBezTo>
                  <a:cubicBezTo>
                    <a:pt x="2209" y="16507"/>
                    <a:pt x="3455" y="16683"/>
                    <a:pt x="4493" y="16420"/>
                  </a:cubicBezTo>
                  <a:cubicBezTo>
                    <a:pt x="5532" y="16156"/>
                    <a:pt x="6362" y="15454"/>
                    <a:pt x="6778" y="15541"/>
                  </a:cubicBezTo>
                  <a:cubicBezTo>
                    <a:pt x="7193" y="15629"/>
                    <a:pt x="7193" y="16507"/>
                    <a:pt x="7297" y="17649"/>
                  </a:cubicBezTo>
                  <a:cubicBezTo>
                    <a:pt x="7401" y="18790"/>
                    <a:pt x="7609" y="20195"/>
                    <a:pt x="8232" y="20898"/>
                  </a:cubicBezTo>
                  <a:cubicBezTo>
                    <a:pt x="8855" y="21600"/>
                    <a:pt x="9893" y="21600"/>
                    <a:pt x="11139" y="20371"/>
                  </a:cubicBezTo>
                  <a:cubicBezTo>
                    <a:pt x="12386" y="19141"/>
                    <a:pt x="13839" y="16683"/>
                    <a:pt x="15605" y="13083"/>
                  </a:cubicBezTo>
                  <a:cubicBezTo>
                    <a:pt x="17370" y="9483"/>
                    <a:pt x="19447" y="4741"/>
                    <a:pt x="215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7262422" y="118913"/>
              <a:ext cx="8587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600" fill="norm" stroke="1" extrusionOk="0">
                  <a:moveTo>
                    <a:pt x="6028" y="0"/>
                  </a:moveTo>
                  <a:cubicBezTo>
                    <a:pt x="10549" y="2225"/>
                    <a:pt x="15070" y="4451"/>
                    <a:pt x="17833" y="7135"/>
                  </a:cubicBezTo>
                  <a:cubicBezTo>
                    <a:pt x="20595" y="9818"/>
                    <a:pt x="21600" y="12960"/>
                    <a:pt x="18335" y="15447"/>
                  </a:cubicBezTo>
                  <a:cubicBezTo>
                    <a:pt x="15070" y="17935"/>
                    <a:pt x="7535" y="197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941872" y="137963"/>
              <a:ext cx="63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45"/>
                    <a:pt x="7200" y="9290"/>
                    <a:pt x="3600" y="12890"/>
                  </a:cubicBezTo>
                  <a:cubicBezTo>
                    <a:pt x="0" y="16490"/>
                    <a:pt x="0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787743" y="69010"/>
              <a:ext cx="636730" cy="390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09" fill="norm" stroke="1" extrusionOk="0">
                  <a:moveTo>
                    <a:pt x="58" y="11733"/>
                  </a:moveTo>
                  <a:cubicBezTo>
                    <a:pt x="-13" y="11156"/>
                    <a:pt x="-85" y="10578"/>
                    <a:pt x="273" y="9943"/>
                  </a:cubicBezTo>
                  <a:cubicBezTo>
                    <a:pt x="630" y="9308"/>
                    <a:pt x="1417" y="8615"/>
                    <a:pt x="2776" y="7460"/>
                  </a:cubicBezTo>
                  <a:cubicBezTo>
                    <a:pt x="4135" y="6304"/>
                    <a:pt x="6066" y="4687"/>
                    <a:pt x="7461" y="3417"/>
                  </a:cubicBezTo>
                  <a:cubicBezTo>
                    <a:pt x="8855" y="2146"/>
                    <a:pt x="9714" y="1222"/>
                    <a:pt x="10322" y="645"/>
                  </a:cubicBezTo>
                  <a:cubicBezTo>
                    <a:pt x="10930" y="67"/>
                    <a:pt x="11287" y="-164"/>
                    <a:pt x="11466" y="125"/>
                  </a:cubicBezTo>
                  <a:cubicBezTo>
                    <a:pt x="11645" y="414"/>
                    <a:pt x="11645" y="1222"/>
                    <a:pt x="11430" y="3359"/>
                  </a:cubicBezTo>
                  <a:cubicBezTo>
                    <a:pt x="11216" y="5496"/>
                    <a:pt x="10787" y="8961"/>
                    <a:pt x="10465" y="11502"/>
                  </a:cubicBezTo>
                  <a:cubicBezTo>
                    <a:pt x="10143" y="14043"/>
                    <a:pt x="9928" y="15661"/>
                    <a:pt x="9714" y="17104"/>
                  </a:cubicBezTo>
                  <a:cubicBezTo>
                    <a:pt x="9499" y="18548"/>
                    <a:pt x="9285" y="19819"/>
                    <a:pt x="9177" y="20108"/>
                  </a:cubicBezTo>
                  <a:cubicBezTo>
                    <a:pt x="9070" y="20396"/>
                    <a:pt x="9070" y="19703"/>
                    <a:pt x="9249" y="18722"/>
                  </a:cubicBezTo>
                  <a:cubicBezTo>
                    <a:pt x="9428" y="17740"/>
                    <a:pt x="9785" y="16469"/>
                    <a:pt x="10071" y="15603"/>
                  </a:cubicBezTo>
                  <a:cubicBezTo>
                    <a:pt x="10357" y="14737"/>
                    <a:pt x="10572" y="14275"/>
                    <a:pt x="10858" y="13986"/>
                  </a:cubicBezTo>
                  <a:cubicBezTo>
                    <a:pt x="11144" y="13697"/>
                    <a:pt x="11502" y="13581"/>
                    <a:pt x="11716" y="13870"/>
                  </a:cubicBezTo>
                  <a:cubicBezTo>
                    <a:pt x="11931" y="14159"/>
                    <a:pt x="12002" y="14852"/>
                    <a:pt x="12217" y="15892"/>
                  </a:cubicBezTo>
                  <a:cubicBezTo>
                    <a:pt x="12432" y="16931"/>
                    <a:pt x="12789" y="18317"/>
                    <a:pt x="13147" y="19068"/>
                  </a:cubicBezTo>
                  <a:cubicBezTo>
                    <a:pt x="13504" y="19819"/>
                    <a:pt x="13862" y="19934"/>
                    <a:pt x="14184" y="19819"/>
                  </a:cubicBezTo>
                  <a:cubicBezTo>
                    <a:pt x="14506" y="19703"/>
                    <a:pt x="14792" y="19357"/>
                    <a:pt x="15114" y="18260"/>
                  </a:cubicBezTo>
                  <a:cubicBezTo>
                    <a:pt x="15436" y="17162"/>
                    <a:pt x="15793" y="15314"/>
                    <a:pt x="15900" y="14101"/>
                  </a:cubicBezTo>
                  <a:cubicBezTo>
                    <a:pt x="16008" y="12888"/>
                    <a:pt x="15865" y="12311"/>
                    <a:pt x="15614" y="12138"/>
                  </a:cubicBezTo>
                  <a:cubicBezTo>
                    <a:pt x="15364" y="11964"/>
                    <a:pt x="15006" y="12195"/>
                    <a:pt x="14649" y="13004"/>
                  </a:cubicBezTo>
                  <a:cubicBezTo>
                    <a:pt x="14291" y="13812"/>
                    <a:pt x="13934" y="15199"/>
                    <a:pt x="13755" y="16354"/>
                  </a:cubicBezTo>
                  <a:cubicBezTo>
                    <a:pt x="13576" y="17509"/>
                    <a:pt x="13576" y="18433"/>
                    <a:pt x="13790" y="19241"/>
                  </a:cubicBezTo>
                  <a:cubicBezTo>
                    <a:pt x="14005" y="20050"/>
                    <a:pt x="14434" y="20743"/>
                    <a:pt x="15078" y="21089"/>
                  </a:cubicBezTo>
                  <a:cubicBezTo>
                    <a:pt x="15722" y="21436"/>
                    <a:pt x="16580" y="21436"/>
                    <a:pt x="17617" y="20627"/>
                  </a:cubicBezTo>
                  <a:cubicBezTo>
                    <a:pt x="18654" y="19819"/>
                    <a:pt x="19870" y="18202"/>
                    <a:pt x="20585" y="17104"/>
                  </a:cubicBezTo>
                  <a:cubicBezTo>
                    <a:pt x="21300" y="16007"/>
                    <a:pt x="21515" y="15430"/>
                    <a:pt x="21479" y="14968"/>
                  </a:cubicBezTo>
                  <a:cubicBezTo>
                    <a:pt x="21443" y="14506"/>
                    <a:pt x="21157" y="14159"/>
                    <a:pt x="20692" y="14275"/>
                  </a:cubicBezTo>
                  <a:cubicBezTo>
                    <a:pt x="20228" y="14390"/>
                    <a:pt x="19584" y="14968"/>
                    <a:pt x="19083" y="15834"/>
                  </a:cubicBezTo>
                  <a:cubicBezTo>
                    <a:pt x="18583" y="16700"/>
                    <a:pt x="18225" y="17855"/>
                    <a:pt x="18082" y="18722"/>
                  </a:cubicBezTo>
                  <a:cubicBezTo>
                    <a:pt x="17939" y="19588"/>
                    <a:pt x="18010" y="20165"/>
                    <a:pt x="18225" y="20512"/>
                  </a:cubicBezTo>
                  <a:cubicBezTo>
                    <a:pt x="18440" y="20858"/>
                    <a:pt x="18797" y="20974"/>
                    <a:pt x="19155" y="20974"/>
                  </a:cubicBezTo>
                  <a:cubicBezTo>
                    <a:pt x="19512" y="20974"/>
                    <a:pt x="19870" y="20858"/>
                    <a:pt x="20263" y="19761"/>
                  </a:cubicBezTo>
                  <a:cubicBezTo>
                    <a:pt x="20657" y="18664"/>
                    <a:pt x="21086" y="16585"/>
                    <a:pt x="21515" y="14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8481622" y="304791"/>
              <a:ext cx="471123" cy="161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150" fill="norm" stroke="1" extrusionOk="0">
                  <a:moveTo>
                    <a:pt x="0" y="3097"/>
                  </a:moveTo>
                  <a:cubicBezTo>
                    <a:pt x="194" y="1712"/>
                    <a:pt x="387" y="328"/>
                    <a:pt x="775" y="51"/>
                  </a:cubicBezTo>
                  <a:cubicBezTo>
                    <a:pt x="1162" y="-226"/>
                    <a:pt x="1743" y="605"/>
                    <a:pt x="2179" y="3097"/>
                  </a:cubicBezTo>
                  <a:cubicBezTo>
                    <a:pt x="2615" y="5589"/>
                    <a:pt x="2906" y="9743"/>
                    <a:pt x="3003" y="12789"/>
                  </a:cubicBezTo>
                  <a:cubicBezTo>
                    <a:pt x="3100" y="15836"/>
                    <a:pt x="3003" y="17774"/>
                    <a:pt x="2761" y="19159"/>
                  </a:cubicBezTo>
                  <a:cubicBezTo>
                    <a:pt x="2518" y="20543"/>
                    <a:pt x="2131" y="21374"/>
                    <a:pt x="1937" y="21097"/>
                  </a:cubicBezTo>
                  <a:cubicBezTo>
                    <a:pt x="1743" y="20820"/>
                    <a:pt x="1743" y="19436"/>
                    <a:pt x="2228" y="16389"/>
                  </a:cubicBezTo>
                  <a:cubicBezTo>
                    <a:pt x="2712" y="13343"/>
                    <a:pt x="3681" y="8636"/>
                    <a:pt x="4649" y="5728"/>
                  </a:cubicBezTo>
                  <a:cubicBezTo>
                    <a:pt x="5618" y="2820"/>
                    <a:pt x="6587" y="1712"/>
                    <a:pt x="7313" y="1297"/>
                  </a:cubicBezTo>
                  <a:cubicBezTo>
                    <a:pt x="8039" y="882"/>
                    <a:pt x="8524" y="1159"/>
                    <a:pt x="8960" y="1712"/>
                  </a:cubicBezTo>
                  <a:cubicBezTo>
                    <a:pt x="9396" y="2266"/>
                    <a:pt x="9783" y="3097"/>
                    <a:pt x="9735" y="3097"/>
                  </a:cubicBezTo>
                  <a:cubicBezTo>
                    <a:pt x="9686" y="3097"/>
                    <a:pt x="9202" y="2266"/>
                    <a:pt x="8717" y="1989"/>
                  </a:cubicBezTo>
                  <a:cubicBezTo>
                    <a:pt x="8233" y="1712"/>
                    <a:pt x="7749" y="1989"/>
                    <a:pt x="7168" y="3928"/>
                  </a:cubicBezTo>
                  <a:cubicBezTo>
                    <a:pt x="6587" y="5866"/>
                    <a:pt x="5909" y="9466"/>
                    <a:pt x="5618" y="11959"/>
                  </a:cubicBezTo>
                  <a:cubicBezTo>
                    <a:pt x="5327" y="14451"/>
                    <a:pt x="5424" y="15836"/>
                    <a:pt x="5812" y="16666"/>
                  </a:cubicBezTo>
                  <a:cubicBezTo>
                    <a:pt x="6199" y="17497"/>
                    <a:pt x="6877" y="17774"/>
                    <a:pt x="7846" y="16528"/>
                  </a:cubicBezTo>
                  <a:cubicBezTo>
                    <a:pt x="8814" y="15282"/>
                    <a:pt x="10074" y="12512"/>
                    <a:pt x="10897" y="10574"/>
                  </a:cubicBezTo>
                  <a:cubicBezTo>
                    <a:pt x="11720" y="8636"/>
                    <a:pt x="12108" y="7528"/>
                    <a:pt x="12447" y="6143"/>
                  </a:cubicBezTo>
                  <a:cubicBezTo>
                    <a:pt x="12786" y="4759"/>
                    <a:pt x="13076" y="3097"/>
                    <a:pt x="13076" y="2959"/>
                  </a:cubicBezTo>
                  <a:cubicBezTo>
                    <a:pt x="13076" y="2820"/>
                    <a:pt x="12786" y="4205"/>
                    <a:pt x="12398" y="6420"/>
                  </a:cubicBezTo>
                  <a:cubicBezTo>
                    <a:pt x="12011" y="8636"/>
                    <a:pt x="11526" y="11682"/>
                    <a:pt x="11284" y="13897"/>
                  </a:cubicBezTo>
                  <a:cubicBezTo>
                    <a:pt x="11042" y="16112"/>
                    <a:pt x="11042" y="17497"/>
                    <a:pt x="11236" y="17774"/>
                  </a:cubicBezTo>
                  <a:cubicBezTo>
                    <a:pt x="11430" y="18051"/>
                    <a:pt x="11817" y="17220"/>
                    <a:pt x="12350" y="15559"/>
                  </a:cubicBezTo>
                  <a:cubicBezTo>
                    <a:pt x="12883" y="13897"/>
                    <a:pt x="13561" y="11405"/>
                    <a:pt x="14045" y="9605"/>
                  </a:cubicBezTo>
                  <a:cubicBezTo>
                    <a:pt x="14529" y="7805"/>
                    <a:pt x="14820" y="6697"/>
                    <a:pt x="15159" y="6559"/>
                  </a:cubicBezTo>
                  <a:cubicBezTo>
                    <a:pt x="15498" y="6420"/>
                    <a:pt x="15885" y="7251"/>
                    <a:pt x="16127" y="8359"/>
                  </a:cubicBezTo>
                  <a:cubicBezTo>
                    <a:pt x="16370" y="9466"/>
                    <a:pt x="16466" y="10851"/>
                    <a:pt x="16660" y="10851"/>
                  </a:cubicBezTo>
                  <a:cubicBezTo>
                    <a:pt x="16854" y="10851"/>
                    <a:pt x="17144" y="9466"/>
                    <a:pt x="17629" y="7805"/>
                  </a:cubicBezTo>
                  <a:cubicBezTo>
                    <a:pt x="18113" y="6143"/>
                    <a:pt x="18791" y="4205"/>
                    <a:pt x="19372" y="3097"/>
                  </a:cubicBezTo>
                  <a:cubicBezTo>
                    <a:pt x="19953" y="1989"/>
                    <a:pt x="20438" y="1712"/>
                    <a:pt x="20825" y="2266"/>
                  </a:cubicBezTo>
                  <a:cubicBezTo>
                    <a:pt x="21213" y="2820"/>
                    <a:pt x="21503" y="4205"/>
                    <a:pt x="21552" y="6836"/>
                  </a:cubicBezTo>
                  <a:cubicBezTo>
                    <a:pt x="21600" y="9466"/>
                    <a:pt x="21406" y="13343"/>
                    <a:pt x="21213" y="15559"/>
                  </a:cubicBezTo>
                  <a:cubicBezTo>
                    <a:pt x="21019" y="17774"/>
                    <a:pt x="20825" y="18328"/>
                    <a:pt x="20631" y="18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950522" y="563413"/>
              <a:ext cx="791436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0" y="21600"/>
                  </a:moveTo>
                  <a:cubicBezTo>
                    <a:pt x="219" y="21405"/>
                    <a:pt x="439" y="21211"/>
                    <a:pt x="650" y="20627"/>
                  </a:cubicBezTo>
                  <a:cubicBezTo>
                    <a:pt x="861" y="20043"/>
                    <a:pt x="1063" y="19070"/>
                    <a:pt x="1271" y="18000"/>
                  </a:cubicBezTo>
                  <a:cubicBezTo>
                    <a:pt x="1479" y="16930"/>
                    <a:pt x="1692" y="15762"/>
                    <a:pt x="1926" y="14789"/>
                  </a:cubicBezTo>
                  <a:cubicBezTo>
                    <a:pt x="2160" y="13816"/>
                    <a:pt x="2414" y="13038"/>
                    <a:pt x="2642" y="12357"/>
                  </a:cubicBezTo>
                  <a:cubicBezTo>
                    <a:pt x="2870" y="11676"/>
                    <a:pt x="3073" y="11092"/>
                    <a:pt x="3280" y="10605"/>
                  </a:cubicBezTo>
                  <a:cubicBezTo>
                    <a:pt x="3488" y="10119"/>
                    <a:pt x="3702" y="9730"/>
                    <a:pt x="3924" y="9243"/>
                  </a:cubicBezTo>
                  <a:cubicBezTo>
                    <a:pt x="4147" y="8757"/>
                    <a:pt x="4378" y="8173"/>
                    <a:pt x="4580" y="7784"/>
                  </a:cubicBezTo>
                  <a:cubicBezTo>
                    <a:pt x="4782" y="7395"/>
                    <a:pt x="4955" y="7200"/>
                    <a:pt x="5131" y="6908"/>
                  </a:cubicBezTo>
                  <a:cubicBezTo>
                    <a:pt x="5308" y="6616"/>
                    <a:pt x="5487" y="6227"/>
                    <a:pt x="5718" y="5741"/>
                  </a:cubicBezTo>
                  <a:cubicBezTo>
                    <a:pt x="5949" y="5254"/>
                    <a:pt x="6232" y="4670"/>
                    <a:pt x="6477" y="4184"/>
                  </a:cubicBezTo>
                  <a:cubicBezTo>
                    <a:pt x="6723" y="3697"/>
                    <a:pt x="6930" y="3308"/>
                    <a:pt x="7133" y="3016"/>
                  </a:cubicBezTo>
                  <a:cubicBezTo>
                    <a:pt x="7335" y="2724"/>
                    <a:pt x="7531" y="2530"/>
                    <a:pt x="7739" y="2238"/>
                  </a:cubicBezTo>
                  <a:cubicBezTo>
                    <a:pt x="7947" y="1946"/>
                    <a:pt x="8166" y="1557"/>
                    <a:pt x="8380" y="1265"/>
                  </a:cubicBezTo>
                  <a:cubicBezTo>
                    <a:pt x="8594" y="973"/>
                    <a:pt x="8802" y="778"/>
                    <a:pt x="9015" y="681"/>
                  </a:cubicBezTo>
                  <a:cubicBezTo>
                    <a:pt x="9229" y="584"/>
                    <a:pt x="9449" y="584"/>
                    <a:pt x="9656" y="486"/>
                  </a:cubicBezTo>
                  <a:cubicBezTo>
                    <a:pt x="9864" y="389"/>
                    <a:pt x="10061" y="195"/>
                    <a:pt x="10269" y="97"/>
                  </a:cubicBezTo>
                  <a:cubicBezTo>
                    <a:pt x="10477" y="0"/>
                    <a:pt x="10696" y="0"/>
                    <a:pt x="10904" y="0"/>
                  </a:cubicBezTo>
                  <a:cubicBezTo>
                    <a:pt x="11112" y="0"/>
                    <a:pt x="11308" y="0"/>
                    <a:pt x="11516" y="97"/>
                  </a:cubicBezTo>
                  <a:cubicBezTo>
                    <a:pt x="11724" y="195"/>
                    <a:pt x="11944" y="389"/>
                    <a:pt x="12151" y="584"/>
                  </a:cubicBezTo>
                  <a:cubicBezTo>
                    <a:pt x="12359" y="778"/>
                    <a:pt x="12556" y="973"/>
                    <a:pt x="12749" y="1168"/>
                  </a:cubicBezTo>
                  <a:cubicBezTo>
                    <a:pt x="12943" y="1362"/>
                    <a:pt x="13133" y="1557"/>
                    <a:pt x="13321" y="1751"/>
                  </a:cubicBezTo>
                  <a:cubicBezTo>
                    <a:pt x="13509" y="1946"/>
                    <a:pt x="13693" y="2141"/>
                    <a:pt x="13878" y="2335"/>
                  </a:cubicBezTo>
                  <a:cubicBezTo>
                    <a:pt x="14063" y="2530"/>
                    <a:pt x="14248" y="2724"/>
                    <a:pt x="14427" y="2919"/>
                  </a:cubicBezTo>
                  <a:cubicBezTo>
                    <a:pt x="14606" y="3114"/>
                    <a:pt x="14779" y="3308"/>
                    <a:pt x="14993" y="3600"/>
                  </a:cubicBezTo>
                  <a:cubicBezTo>
                    <a:pt x="15207" y="3892"/>
                    <a:pt x="15461" y="4281"/>
                    <a:pt x="15703" y="4573"/>
                  </a:cubicBezTo>
                  <a:cubicBezTo>
                    <a:pt x="15946" y="4865"/>
                    <a:pt x="16177" y="5059"/>
                    <a:pt x="16399" y="5254"/>
                  </a:cubicBezTo>
                  <a:cubicBezTo>
                    <a:pt x="16622" y="5449"/>
                    <a:pt x="16835" y="5643"/>
                    <a:pt x="17043" y="5741"/>
                  </a:cubicBezTo>
                  <a:cubicBezTo>
                    <a:pt x="17251" y="5838"/>
                    <a:pt x="17453" y="5838"/>
                    <a:pt x="17681" y="5838"/>
                  </a:cubicBezTo>
                  <a:cubicBezTo>
                    <a:pt x="17910" y="5838"/>
                    <a:pt x="18164" y="5838"/>
                    <a:pt x="18421" y="5838"/>
                  </a:cubicBezTo>
                  <a:cubicBezTo>
                    <a:pt x="18678" y="5838"/>
                    <a:pt x="18938" y="5838"/>
                    <a:pt x="19186" y="5935"/>
                  </a:cubicBezTo>
                  <a:cubicBezTo>
                    <a:pt x="19434" y="6032"/>
                    <a:pt x="19671" y="6227"/>
                    <a:pt x="19902" y="6422"/>
                  </a:cubicBezTo>
                  <a:cubicBezTo>
                    <a:pt x="20133" y="6616"/>
                    <a:pt x="20358" y="6811"/>
                    <a:pt x="20558" y="7005"/>
                  </a:cubicBezTo>
                  <a:cubicBezTo>
                    <a:pt x="20757" y="7200"/>
                    <a:pt x="20930" y="7395"/>
                    <a:pt x="21083" y="7589"/>
                  </a:cubicBezTo>
                  <a:cubicBezTo>
                    <a:pt x="21236" y="7784"/>
                    <a:pt x="21369" y="7978"/>
                    <a:pt x="21453" y="8076"/>
                  </a:cubicBezTo>
                  <a:cubicBezTo>
                    <a:pt x="21536" y="8173"/>
                    <a:pt x="21571" y="8173"/>
                    <a:pt x="21586" y="7686"/>
                  </a:cubicBezTo>
                  <a:cubicBezTo>
                    <a:pt x="21600" y="7200"/>
                    <a:pt x="21594" y="6227"/>
                    <a:pt x="21588" y="5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9065822" y="366563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9008672" y="557063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347272" y="1541246"/>
              <a:ext cx="177170" cy="62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44" fill="norm" stroke="1" extrusionOk="0">
                  <a:moveTo>
                    <a:pt x="0" y="5239"/>
                  </a:moveTo>
                  <a:cubicBezTo>
                    <a:pt x="1256" y="7348"/>
                    <a:pt x="2512" y="9457"/>
                    <a:pt x="3391" y="11748"/>
                  </a:cubicBezTo>
                  <a:cubicBezTo>
                    <a:pt x="4270" y="14039"/>
                    <a:pt x="4772" y="16512"/>
                    <a:pt x="5023" y="18039"/>
                  </a:cubicBezTo>
                  <a:cubicBezTo>
                    <a:pt x="5274" y="19566"/>
                    <a:pt x="5274" y="20148"/>
                    <a:pt x="5274" y="20621"/>
                  </a:cubicBezTo>
                  <a:cubicBezTo>
                    <a:pt x="5274" y="21093"/>
                    <a:pt x="5274" y="21457"/>
                    <a:pt x="5023" y="21312"/>
                  </a:cubicBezTo>
                  <a:cubicBezTo>
                    <a:pt x="4772" y="21166"/>
                    <a:pt x="4270" y="20512"/>
                    <a:pt x="3642" y="19057"/>
                  </a:cubicBezTo>
                  <a:cubicBezTo>
                    <a:pt x="3014" y="17602"/>
                    <a:pt x="2260" y="15348"/>
                    <a:pt x="1884" y="12912"/>
                  </a:cubicBezTo>
                  <a:cubicBezTo>
                    <a:pt x="1507" y="10475"/>
                    <a:pt x="1507" y="7857"/>
                    <a:pt x="1884" y="5930"/>
                  </a:cubicBezTo>
                  <a:cubicBezTo>
                    <a:pt x="2260" y="4002"/>
                    <a:pt x="3014" y="2766"/>
                    <a:pt x="3767" y="1893"/>
                  </a:cubicBezTo>
                  <a:cubicBezTo>
                    <a:pt x="4521" y="1021"/>
                    <a:pt x="5274" y="512"/>
                    <a:pt x="6530" y="221"/>
                  </a:cubicBezTo>
                  <a:cubicBezTo>
                    <a:pt x="7786" y="-70"/>
                    <a:pt x="9544" y="-143"/>
                    <a:pt x="12056" y="439"/>
                  </a:cubicBezTo>
                  <a:cubicBezTo>
                    <a:pt x="14567" y="1021"/>
                    <a:pt x="17833" y="2257"/>
                    <a:pt x="19591" y="3384"/>
                  </a:cubicBezTo>
                  <a:cubicBezTo>
                    <a:pt x="21349" y="4512"/>
                    <a:pt x="21600" y="5530"/>
                    <a:pt x="19716" y="6584"/>
                  </a:cubicBezTo>
                  <a:cubicBezTo>
                    <a:pt x="17833" y="7639"/>
                    <a:pt x="13814" y="8730"/>
                    <a:pt x="10549" y="9275"/>
                  </a:cubicBezTo>
                  <a:cubicBezTo>
                    <a:pt x="7284" y="9821"/>
                    <a:pt x="4772" y="9821"/>
                    <a:pt x="2260" y="9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506022" y="1827063"/>
              <a:ext cx="158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696"/>
                  </a:moveTo>
                  <a:cubicBezTo>
                    <a:pt x="864" y="4070"/>
                    <a:pt x="1728" y="3443"/>
                    <a:pt x="2880" y="3365"/>
                  </a:cubicBezTo>
                  <a:cubicBezTo>
                    <a:pt x="4032" y="3287"/>
                    <a:pt x="5472" y="3757"/>
                    <a:pt x="7344" y="5791"/>
                  </a:cubicBezTo>
                  <a:cubicBezTo>
                    <a:pt x="9216" y="7826"/>
                    <a:pt x="11520" y="11426"/>
                    <a:pt x="12528" y="14165"/>
                  </a:cubicBezTo>
                  <a:cubicBezTo>
                    <a:pt x="13536" y="16904"/>
                    <a:pt x="13248" y="18783"/>
                    <a:pt x="12528" y="19957"/>
                  </a:cubicBezTo>
                  <a:cubicBezTo>
                    <a:pt x="11808" y="21130"/>
                    <a:pt x="10656" y="21600"/>
                    <a:pt x="9504" y="21600"/>
                  </a:cubicBezTo>
                  <a:cubicBezTo>
                    <a:pt x="8352" y="21600"/>
                    <a:pt x="7200" y="21130"/>
                    <a:pt x="6624" y="19174"/>
                  </a:cubicBezTo>
                  <a:cubicBezTo>
                    <a:pt x="6048" y="17217"/>
                    <a:pt x="6048" y="13774"/>
                    <a:pt x="8640" y="10330"/>
                  </a:cubicBezTo>
                  <a:cubicBezTo>
                    <a:pt x="11232" y="6887"/>
                    <a:pt x="16416" y="34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136384" y="1504161"/>
              <a:ext cx="163389" cy="773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74" fill="norm" stroke="1" extrusionOk="0">
                  <a:moveTo>
                    <a:pt x="20545" y="505"/>
                  </a:moveTo>
                  <a:cubicBezTo>
                    <a:pt x="19714" y="269"/>
                    <a:pt x="18884" y="33"/>
                    <a:pt x="17914" y="4"/>
                  </a:cubicBezTo>
                  <a:cubicBezTo>
                    <a:pt x="16945" y="-26"/>
                    <a:pt x="15838" y="151"/>
                    <a:pt x="13761" y="830"/>
                  </a:cubicBezTo>
                  <a:cubicBezTo>
                    <a:pt x="11684" y="1508"/>
                    <a:pt x="8638" y="2689"/>
                    <a:pt x="6145" y="4371"/>
                  </a:cubicBezTo>
                  <a:cubicBezTo>
                    <a:pt x="3653" y="6053"/>
                    <a:pt x="1714" y="8236"/>
                    <a:pt x="745" y="10361"/>
                  </a:cubicBezTo>
                  <a:cubicBezTo>
                    <a:pt x="-224" y="12485"/>
                    <a:pt x="-224" y="14551"/>
                    <a:pt x="607" y="16115"/>
                  </a:cubicBezTo>
                  <a:cubicBezTo>
                    <a:pt x="1438" y="17679"/>
                    <a:pt x="3099" y="18741"/>
                    <a:pt x="6699" y="19567"/>
                  </a:cubicBezTo>
                  <a:cubicBezTo>
                    <a:pt x="10299" y="20394"/>
                    <a:pt x="15838" y="20984"/>
                    <a:pt x="21376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788722" y="1646000"/>
              <a:ext cx="203201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8252"/>
                  </a:moveTo>
                  <a:cubicBezTo>
                    <a:pt x="450" y="10815"/>
                    <a:pt x="900" y="13378"/>
                    <a:pt x="1575" y="12829"/>
                  </a:cubicBezTo>
                  <a:cubicBezTo>
                    <a:pt x="2250" y="12279"/>
                    <a:pt x="3150" y="8618"/>
                    <a:pt x="3938" y="6056"/>
                  </a:cubicBezTo>
                  <a:cubicBezTo>
                    <a:pt x="4725" y="3493"/>
                    <a:pt x="5400" y="2029"/>
                    <a:pt x="6300" y="2029"/>
                  </a:cubicBezTo>
                  <a:cubicBezTo>
                    <a:pt x="7200" y="2029"/>
                    <a:pt x="8325" y="3493"/>
                    <a:pt x="9225" y="5507"/>
                  </a:cubicBezTo>
                  <a:cubicBezTo>
                    <a:pt x="10125" y="7520"/>
                    <a:pt x="10800" y="10083"/>
                    <a:pt x="11250" y="12646"/>
                  </a:cubicBezTo>
                  <a:cubicBezTo>
                    <a:pt x="11700" y="15208"/>
                    <a:pt x="11925" y="17771"/>
                    <a:pt x="12038" y="18137"/>
                  </a:cubicBezTo>
                  <a:cubicBezTo>
                    <a:pt x="12150" y="18503"/>
                    <a:pt x="12150" y="16673"/>
                    <a:pt x="12375" y="13927"/>
                  </a:cubicBezTo>
                  <a:cubicBezTo>
                    <a:pt x="12600" y="11181"/>
                    <a:pt x="13050" y="7520"/>
                    <a:pt x="13838" y="4774"/>
                  </a:cubicBezTo>
                  <a:cubicBezTo>
                    <a:pt x="14625" y="2029"/>
                    <a:pt x="15750" y="198"/>
                    <a:pt x="16763" y="15"/>
                  </a:cubicBezTo>
                  <a:cubicBezTo>
                    <a:pt x="17775" y="-168"/>
                    <a:pt x="18675" y="1296"/>
                    <a:pt x="19463" y="5140"/>
                  </a:cubicBezTo>
                  <a:cubicBezTo>
                    <a:pt x="20250" y="8985"/>
                    <a:pt x="20925" y="15208"/>
                    <a:pt x="2160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2028304" y="1645020"/>
              <a:ext cx="154119" cy="10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19937" fill="norm" stroke="1" extrusionOk="0">
                  <a:moveTo>
                    <a:pt x="15123" y="6930"/>
                  </a:moveTo>
                  <a:cubicBezTo>
                    <a:pt x="14831" y="4893"/>
                    <a:pt x="14539" y="2855"/>
                    <a:pt x="12934" y="1429"/>
                  </a:cubicBezTo>
                  <a:cubicBezTo>
                    <a:pt x="11329" y="2"/>
                    <a:pt x="8410" y="-813"/>
                    <a:pt x="5929" y="1225"/>
                  </a:cubicBezTo>
                  <a:cubicBezTo>
                    <a:pt x="3448" y="3262"/>
                    <a:pt x="1404" y="8153"/>
                    <a:pt x="529" y="11617"/>
                  </a:cubicBezTo>
                  <a:cubicBezTo>
                    <a:pt x="-347" y="15081"/>
                    <a:pt x="-55" y="17119"/>
                    <a:pt x="821" y="18545"/>
                  </a:cubicBezTo>
                  <a:cubicBezTo>
                    <a:pt x="1696" y="19972"/>
                    <a:pt x="3156" y="20787"/>
                    <a:pt x="5345" y="18545"/>
                  </a:cubicBezTo>
                  <a:cubicBezTo>
                    <a:pt x="7534" y="16304"/>
                    <a:pt x="10453" y="11006"/>
                    <a:pt x="12350" y="7338"/>
                  </a:cubicBezTo>
                  <a:cubicBezTo>
                    <a:pt x="14248" y="3670"/>
                    <a:pt x="15123" y="1632"/>
                    <a:pt x="15707" y="2040"/>
                  </a:cubicBezTo>
                  <a:cubicBezTo>
                    <a:pt x="16291" y="2447"/>
                    <a:pt x="16583" y="5300"/>
                    <a:pt x="17458" y="8561"/>
                  </a:cubicBezTo>
                  <a:cubicBezTo>
                    <a:pt x="18334" y="11821"/>
                    <a:pt x="19794" y="15489"/>
                    <a:pt x="21253" y="1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2185778" y="1647146"/>
              <a:ext cx="117295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545" y="4408"/>
                  </a:moveTo>
                  <a:cubicBezTo>
                    <a:pt x="160" y="2204"/>
                    <a:pt x="-226" y="0"/>
                    <a:pt x="160" y="0"/>
                  </a:cubicBezTo>
                  <a:cubicBezTo>
                    <a:pt x="545" y="0"/>
                    <a:pt x="1703" y="2204"/>
                    <a:pt x="5367" y="6171"/>
                  </a:cubicBezTo>
                  <a:cubicBezTo>
                    <a:pt x="9031" y="10139"/>
                    <a:pt x="15203" y="15869"/>
                    <a:pt x="213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2182422" y="1617513"/>
              <a:ext cx="133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1600"/>
                    <a:pt x="16114" y="3200"/>
                    <a:pt x="12514" y="6800"/>
                  </a:cubicBezTo>
                  <a:cubicBezTo>
                    <a:pt x="8914" y="10400"/>
                    <a:pt x="4457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781149" y="1681013"/>
              <a:ext cx="1392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920"/>
                    <a:pt x="1783" y="3840"/>
                    <a:pt x="240" y="7440"/>
                  </a:cubicBezTo>
                  <a:cubicBezTo>
                    <a:pt x="-1303" y="11040"/>
                    <a:pt x="4868" y="1632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973666" y="2055663"/>
              <a:ext cx="25955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21534" y="0"/>
                  </a:moveTo>
                  <a:cubicBezTo>
                    <a:pt x="19954" y="4717"/>
                    <a:pt x="18373" y="9434"/>
                    <a:pt x="15827" y="12786"/>
                  </a:cubicBezTo>
                  <a:cubicBezTo>
                    <a:pt x="13280" y="16138"/>
                    <a:pt x="9768" y="18124"/>
                    <a:pt x="7134" y="18497"/>
                  </a:cubicBezTo>
                  <a:cubicBezTo>
                    <a:pt x="4500" y="18869"/>
                    <a:pt x="2744" y="17628"/>
                    <a:pt x="1690" y="16262"/>
                  </a:cubicBezTo>
                  <a:cubicBezTo>
                    <a:pt x="636" y="14897"/>
                    <a:pt x="285" y="13407"/>
                    <a:pt x="110" y="12041"/>
                  </a:cubicBezTo>
                  <a:cubicBezTo>
                    <a:pt x="-66" y="10676"/>
                    <a:pt x="-66" y="9434"/>
                    <a:pt x="373" y="8566"/>
                  </a:cubicBezTo>
                  <a:cubicBezTo>
                    <a:pt x="812" y="7697"/>
                    <a:pt x="1690" y="7200"/>
                    <a:pt x="3095" y="7324"/>
                  </a:cubicBezTo>
                  <a:cubicBezTo>
                    <a:pt x="4500" y="7448"/>
                    <a:pt x="6432" y="8193"/>
                    <a:pt x="9417" y="10676"/>
                  </a:cubicBezTo>
                  <a:cubicBezTo>
                    <a:pt x="12402" y="13159"/>
                    <a:pt x="16441" y="17379"/>
                    <a:pt x="20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2925372" y="1350813"/>
              <a:ext cx="38101" cy="107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363"/>
                    <a:pt x="0" y="2727"/>
                    <a:pt x="1200" y="4218"/>
                  </a:cubicBezTo>
                  <a:cubicBezTo>
                    <a:pt x="2400" y="5709"/>
                    <a:pt x="4800" y="7328"/>
                    <a:pt x="6600" y="8883"/>
                  </a:cubicBezTo>
                  <a:cubicBezTo>
                    <a:pt x="8400" y="10438"/>
                    <a:pt x="9600" y="11929"/>
                    <a:pt x="11400" y="13441"/>
                  </a:cubicBezTo>
                  <a:cubicBezTo>
                    <a:pt x="13200" y="14954"/>
                    <a:pt x="15600" y="16488"/>
                    <a:pt x="17400" y="17851"/>
                  </a:cubicBezTo>
                  <a:cubicBezTo>
                    <a:pt x="19200" y="19214"/>
                    <a:pt x="20400" y="204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3134922" y="1763563"/>
              <a:ext cx="25401" cy="38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0"/>
                  </a:moveTo>
                  <a:cubicBezTo>
                    <a:pt x="18000" y="3819"/>
                    <a:pt x="14400" y="7638"/>
                    <a:pt x="12600" y="10919"/>
                  </a:cubicBezTo>
                  <a:cubicBezTo>
                    <a:pt x="10800" y="14201"/>
                    <a:pt x="10800" y="16946"/>
                    <a:pt x="9900" y="18736"/>
                  </a:cubicBezTo>
                  <a:cubicBezTo>
                    <a:pt x="9000" y="20526"/>
                    <a:pt x="7200" y="21361"/>
                    <a:pt x="5400" y="21481"/>
                  </a:cubicBezTo>
                  <a:cubicBezTo>
                    <a:pt x="3600" y="21600"/>
                    <a:pt x="1800" y="21003"/>
                    <a:pt x="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3103172" y="1623863"/>
              <a:ext cx="266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8300"/>
                    <a:pt x="2057" y="15000"/>
                    <a:pt x="5657" y="11400"/>
                  </a:cubicBezTo>
                  <a:cubicBezTo>
                    <a:pt x="9257" y="7800"/>
                    <a:pt x="15429" y="3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3128572" y="1896913"/>
              <a:ext cx="196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3300022" y="1966763"/>
              <a:ext cx="146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3491"/>
                    <a:pt x="8765" y="6982"/>
                    <a:pt x="12209" y="10473"/>
                  </a:cubicBezTo>
                  <a:cubicBezTo>
                    <a:pt x="15652" y="13964"/>
                    <a:pt x="18157" y="17455"/>
                    <a:pt x="19565" y="19309"/>
                  </a:cubicBezTo>
                  <a:cubicBezTo>
                    <a:pt x="20974" y="21164"/>
                    <a:pt x="21287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3344472" y="2004863"/>
              <a:ext cx="952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1271"/>
                    <a:pt x="13920" y="2541"/>
                    <a:pt x="10320" y="6141"/>
                  </a:cubicBezTo>
                  <a:cubicBezTo>
                    <a:pt x="6720" y="9741"/>
                    <a:pt x="3360" y="15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3179372" y="1399496"/>
              <a:ext cx="15875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28" y="16678"/>
                    <a:pt x="3456" y="11757"/>
                    <a:pt x="4752" y="8613"/>
                  </a:cubicBezTo>
                  <a:cubicBezTo>
                    <a:pt x="6048" y="5468"/>
                    <a:pt x="6912" y="4101"/>
                    <a:pt x="8064" y="2734"/>
                  </a:cubicBezTo>
                  <a:cubicBezTo>
                    <a:pt x="9216" y="1367"/>
                    <a:pt x="10656" y="0"/>
                    <a:pt x="11664" y="0"/>
                  </a:cubicBezTo>
                  <a:cubicBezTo>
                    <a:pt x="12672" y="0"/>
                    <a:pt x="13248" y="1367"/>
                    <a:pt x="14832" y="4785"/>
                  </a:cubicBezTo>
                  <a:cubicBezTo>
                    <a:pt x="16416" y="8203"/>
                    <a:pt x="19008" y="13671"/>
                    <a:pt x="21600" y="19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3612094" y="1658702"/>
              <a:ext cx="119729" cy="408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73" fill="norm" stroke="1" extrusionOk="0">
                  <a:moveTo>
                    <a:pt x="21065" y="1167"/>
                  </a:moveTo>
                  <a:cubicBezTo>
                    <a:pt x="18831" y="614"/>
                    <a:pt x="16596" y="60"/>
                    <a:pt x="14920" y="4"/>
                  </a:cubicBezTo>
                  <a:cubicBezTo>
                    <a:pt x="13244" y="-51"/>
                    <a:pt x="12127" y="392"/>
                    <a:pt x="9893" y="2275"/>
                  </a:cubicBezTo>
                  <a:cubicBezTo>
                    <a:pt x="7658" y="4158"/>
                    <a:pt x="4306" y="7481"/>
                    <a:pt x="2258" y="10472"/>
                  </a:cubicBezTo>
                  <a:cubicBezTo>
                    <a:pt x="210" y="13463"/>
                    <a:pt x="-535" y="16121"/>
                    <a:pt x="396" y="17949"/>
                  </a:cubicBezTo>
                  <a:cubicBezTo>
                    <a:pt x="1327" y="19777"/>
                    <a:pt x="3934" y="20774"/>
                    <a:pt x="6541" y="21161"/>
                  </a:cubicBezTo>
                  <a:cubicBezTo>
                    <a:pt x="9148" y="21549"/>
                    <a:pt x="11755" y="21327"/>
                    <a:pt x="14362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3786343" y="1725463"/>
              <a:ext cx="193130" cy="304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53" fill="norm" stroke="1" extrusionOk="0">
                  <a:moveTo>
                    <a:pt x="17196" y="0"/>
                  </a:moveTo>
                  <a:cubicBezTo>
                    <a:pt x="16257" y="4022"/>
                    <a:pt x="15318" y="8044"/>
                    <a:pt x="14144" y="11247"/>
                  </a:cubicBezTo>
                  <a:cubicBezTo>
                    <a:pt x="12970" y="14450"/>
                    <a:pt x="11561" y="16833"/>
                    <a:pt x="10505" y="18323"/>
                  </a:cubicBezTo>
                  <a:cubicBezTo>
                    <a:pt x="9448" y="19812"/>
                    <a:pt x="8744" y="20408"/>
                    <a:pt x="7805" y="20855"/>
                  </a:cubicBezTo>
                  <a:cubicBezTo>
                    <a:pt x="6865" y="21302"/>
                    <a:pt x="5692" y="21600"/>
                    <a:pt x="4635" y="21377"/>
                  </a:cubicBezTo>
                  <a:cubicBezTo>
                    <a:pt x="3579" y="21153"/>
                    <a:pt x="2639" y="20408"/>
                    <a:pt x="1935" y="19589"/>
                  </a:cubicBezTo>
                  <a:cubicBezTo>
                    <a:pt x="1231" y="18770"/>
                    <a:pt x="761" y="17876"/>
                    <a:pt x="409" y="16982"/>
                  </a:cubicBezTo>
                  <a:cubicBezTo>
                    <a:pt x="57" y="16088"/>
                    <a:pt x="-178" y="15194"/>
                    <a:pt x="174" y="14524"/>
                  </a:cubicBezTo>
                  <a:cubicBezTo>
                    <a:pt x="526" y="13854"/>
                    <a:pt x="1465" y="13407"/>
                    <a:pt x="3226" y="13556"/>
                  </a:cubicBezTo>
                  <a:cubicBezTo>
                    <a:pt x="4987" y="13705"/>
                    <a:pt x="7570" y="14450"/>
                    <a:pt x="10739" y="15716"/>
                  </a:cubicBezTo>
                  <a:cubicBezTo>
                    <a:pt x="13909" y="16982"/>
                    <a:pt x="17665" y="18770"/>
                    <a:pt x="21422" y="20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036622" y="1649263"/>
              <a:ext cx="104048" cy="44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25" fill="norm" stroke="1" extrusionOk="0">
                  <a:moveTo>
                    <a:pt x="0" y="0"/>
                  </a:moveTo>
                  <a:cubicBezTo>
                    <a:pt x="5184" y="1325"/>
                    <a:pt x="10368" y="2649"/>
                    <a:pt x="14256" y="5145"/>
                  </a:cubicBezTo>
                  <a:cubicBezTo>
                    <a:pt x="18144" y="7642"/>
                    <a:pt x="20736" y="11309"/>
                    <a:pt x="21168" y="14060"/>
                  </a:cubicBezTo>
                  <a:cubicBezTo>
                    <a:pt x="21600" y="16811"/>
                    <a:pt x="19872" y="18645"/>
                    <a:pt x="18360" y="19766"/>
                  </a:cubicBezTo>
                  <a:cubicBezTo>
                    <a:pt x="16848" y="20887"/>
                    <a:pt x="15552" y="21294"/>
                    <a:pt x="13824" y="21447"/>
                  </a:cubicBezTo>
                  <a:cubicBezTo>
                    <a:pt x="12096" y="21600"/>
                    <a:pt x="9936" y="21498"/>
                    <a:pt x="7776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4531922" y="1903263"/>
              <a:ext cx="361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8" y="21600"/>
                    <a:pt x="11116" y="21600"/>
                    <a:pt x="14716" y="18000"/>
                  </a:cubicBezTo>
                  <a:cubicBezTo>
                    <a:pt x="18316" y="14400"/>
                    <a:pt x="1995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5192322" y="1655613"/>
              <a:ext cx="31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4839"/>
                    <a:pt x="18720" y="9679"/>
                    <a:pt x="15120" y="13279"/>
                  </a:cubicBezTo>
                  <a:cubicBezTo>
                    <a:pt x="11520" y="16879"/>
                    <a:pt x="5760" y="192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192322" y="1602817"/>
              <a:ext cx="266701" cy="11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21192"/>
                  </a:moveTo>
                  <a:cubicBezTo>
                    <a:pt x="686" y="16949"/>
                    <a:pt x="1371" y="12706"/>
                    <a:pt x="3514" y="9042"/>
                  </a:cubicBezTo>
                  <a:cubicBezTo>
                    <a:pt x="5657" y="5378"/>
                    <a:pt x="9257" y="2292"/>
                    <a:pt x="12514" y="942"/>
                  </a:cubicBezTo>
                  <a:cubicBezTo>
                    <a:pt x="15771" y="-408"/>
                    <a:pt x="18686" y="-22"/>
                    <a:pt x="21600" y="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5135172" y="1833776"/>
              <a:ext cx="2032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725" y="11918"/>
                    <a:pt x="9450" y="3818"/>
                    <a:pt x="13050" y="1118"/>
                  </a:cubicBezTo>
                  <a:cubicBezTo>
                    <a:pt x="16650" y="-1582"/>
                    <a:pt x="1912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281222" y="1928663"/>
              <a:ext cx="1143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469"/>
                    <a:pt x="11200" y="8938"/>
                    <a:pt x="14800" y="12538"/>
                  </a:cubicBezTo>
                  <a:cubicBezTo>
                    <a:pt x="18400" y="16138"/>
                    <a:pt x="200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284137" y="1966763"/>
              <a:ext cx="12408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1462" y="0"/>
                  </a:moveTo>
                  <a:cubicBezTo>
                    <a:pt x="16337" y="2925"/>
                    <a:pt x="11211" y="5850"/>
                    <a:pt x="7733" y="8775"/>
                  </a:cubicBezTo>
                  <a:cubicBezTo>
                    <a:pt x="4255" y="11700"/>
                    <a:pt x="2425" y="14625"/>
                    <a:pt x="1326" y="16650"/>
                  </a:cubicBezTo>
                  <a:cubicBezTo>
                    <a:pt x="228" y="18675"/>
                    <a:pt x="-138" y="19800"/>
                    <a:pt x="45" y="20475"/>
                  </a:cubicBezTo>
                  <a:cubicBezTo>
                    <a:pt x="228" y="21150"/>
                    <a:pt x="960" y="21375"/>
                    <a:pt x="16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602177" y="1640623"/>
              <a:ext cx="117196" cy="364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62" fill="norm" stroke="1" extrusionOk="0">
                  <a:moveTo>
                    <a:pt x="21356" y="2741"/>
                  </a:moveTo>
                  <a:cubicBezTo>
                    <a:pt x="20970" y="1624"/>
                    <a:pt x="20585" y="507"/>
                    <a:pt x="19427" y="134"/>
                  </a:cubicBezTo>
                  <a:cubicBezTo>
                    <a:pt x="18270" y="-238"/>
                    <a:pt x="16342" y="134"/>
                    <a:pt x="13449" y="1624"/>
                  </a:cubicBezTo>
                  <a:cubicBezTo>
                    <a:pt x="10556" y="3114"/>
                    <a:pt x="6699" y="5721"/>
                    <a:pt x="4192" y="8824"/>
                  </a:cubicBezTo>
                  <a:cubicBezTo>
                    <a:pt x="1685" y="11928"/>
                    <a:pt x="527" y="15528"/>
                    <a:pt x="142" y="17700"/>
                  </a:cubicBezTo>
                  <a:cubicBezTo>
                    <a:pt x="-244" y="19872"/>
                    <a:pt x="142" y="20617"/>
                    <a:pt x="1492" y="20990"/>
                  </a:cubicBezTo>
                  <a:cubicBezTo>
                    <a:pt x="2842" y="21362"/>
                    <a:pt x="5156" y="21362"/>
                    <a:pt x="7470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5751915" y="1731813"/>
              <a:ext cx="138908" cy="24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15" fill="norm" stroke="1" extrusionOk="0">
                  <a:moveTo>
                    <a:pt x="21477" y="0"/>
                  </a:moveTo>
                  <a:cubicBezTo>
                    <a:pt x="18532" y="5116"/>
                    <a:pt x="15586" y="10232"/>
                    <a:pt x="13132" y="13642"/>
                  </a:cubicBezTo>
                  <a:cubicBezTo>
                    <a:pt x="10677" y="17053"/>
                    <a:pt x="8713" y="18758"/>
                    <a:pt x="7077" y="19895"/>
                  </a:cubicBezTo>
                  <a:cubicBezTo>
                    <a:pt x="5441" y="21032"/>
                    <a:pt x="4132" y="21600"/>
                    <a:pt x="2986" y="21505"/>
                  </a:cubicBezTo>
                  <a:cubicBezTo>
                    <a:pt x="1841" y="21411"/>
                    <a:pt x="859" y="20653"/>
                    <a:pt x="368" y="18663"/>
                  </a:cubicBezTo>
                  <a:cubicBezTo>
                    <a:pt x="-123" y="16674"/>
                    <a:pt x="-123" y="13453"/>
                    <a:pt x="368" y="11463"/>
                  </a:cubicBezTo>
                  <a:cubicBezTo>
                    <a:pt x="859" y="9474"/>
                    <a:pt x="1841" y="8716"/>
                    <a:pt x="3150" y="8432"/>
                  </a:cubicBezTo>
                  <a:cubicBezTo>
                    <a:pt x="4459" y="8147"/>
                    <a:pt x="6095" y="8337"/>
                    <a:pt x="9041" y="10421"/>
                  </a:cubicBezTo>
                  <a:cubicBezTo>
                    <a:pt x="11986" y="12505"/>
                    <a:pt x="16241" y="16484"/>
                    <a:pt x="20495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011472" y="1623863"/>
              <a:ext cx="8562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1600" fill="norm" stroke="1" extrusionOk="0">
                  <a:moveTo>
                    <a:pt x="1507" y="0"/>
                  </a:moveTo>
                  <a:cubicBezTo>
                    <a:pt x="7535" y="2160"/>
                    <a:pt x="13563" y="4320"/>
                    <a:pt x="17079" y="6943"/>
                  </a:cubicBezTo>
                  <a:cubicBezTo>
                    <a:pt x="20595" y="9566"/>
                    <a:pt x="21600" y="12651"/>
                    <a:pt x="18335" y="15171"/>
                  </a:cubicBezTo>
                  <a:cubicBezTo>
                    <a:pt x="15070" y="17691"/>
                    <a:pt x="7535" y="196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6278172" y="1338113"/>
              <a:ext cx="63501" cy="84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0"/>
                  </a:moveTo>
                  <a:cubicBezTo>
                    <a:pt x="3600" y="1604"/>
                    <a:pt x="7200" y="3208"/>
                    <a:pt x="10080" y="4919"/>
                  </a:cubicBezTo>
                  <a:cubicBezTo>
                    <a:pt x="12960" y="6630"/>
                    <a:pt x="15120" y="8448"/>
                    <a:pt x="16560" y="10372"/>
                  </a:cubicBezTo>
                  <a:cubicBezTo>
                    <a:pt x="18000" y="12297"/>
                    <a:pt x="18720" y="14329"/>
                    <a:pt x="18720" y="15879"/>
                  </a:cubicBezTo>
                  <a:cubicBezTo>
                    <a:pt x="18720" y="17430"/>
                    <a:pt x="18000" y="18499"/>
                    <a:pt x="16920" y="19435"/>
                  </a:cubicBezTo>
                  <a:cubicBezTo>
                    <a:pt x="15840" y="20370"/>
                    <a:pt x="14400" y="21172"/>
                    <a:pt x="15120" y="21386"/>
                  </a:cubicBezTo>
                  <a:cubicBezTo>
                    <a:pt x="15840" y="21600"/>
                    <a:pt x="18720" y="21226"/>
                    <a:pt x="21600" y="20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6776561" y="1688305"/>
              <a:ext cx="368524" cy="38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98" fill="norm" stroke="1" extrusionOk="0">
                  <a:moveTo>
                    <a:pt x="1294" y="652"/>
                  </a:moveTo>
                  <a:cubicBezTo>
                    <a:pt x="680" y="300"/>
                    <a:pt x="67" y="-52"/>
                    <a:pt x="5" y="7"/>
                  </a:cubicBezTo>
                  <a:cubicBezTo>
                    <a:pt x="-56" y="65"/>
                    <a:pt x="435" y="535"/>
                    <a:pt x="2460" y="1533"/>
                  </a:cubicBezTo>
                  <a:cubicBezTo>
                    <a:pt x="4485" y="2531"/>
                    <a:pt x="8044" y="4057"/>
                    <a:pt x="11112" y="5583"/>
                  </a:cubicBezTo>
                  <a:cubicBezTo>
                    <a:pt x="14180" y="7109"/>
                    <a:pt x="16758" y="8635"/>
                    <a:pt x="18476" y="9633"/>
                  </a:cubicBezTo>
                  <a:cubicBezTo>
                    <a:pt x="20194" y="10631"/>
                    <a:pt x="21053" y="11100"/>
                    <a:pt x="21299" y="11628"/>
                  </a:cubicBezTo>
                  <a:cubicBezTo>
                    <a:pt x="21544" y="12157"/>
                    <a:pt x="21176" y="12744"/>
                    <a:pt x="19580" y="13918"/>
                  </a:cubicBezTo>
                  <a:cubicBezTo>
                    <a:pt x="17985" y="15091"/>
                    <a:pt x="15162" y="16852"/>
                    <a:pt x="13014" y="18085"/>
                  </a:cubicBezTo>
                  <a:cubicBezTo>
                    <a:pt x="10867" y="19318"/>
                    <a:pt x="9394" y="20022"/>
                    <a:pt x="8412" y="20550"/>
                  </a:cubicBezTo>
                  <a:cubicBezTo>
                    <a:pt x="7430" y="21078"/>
                    <a:pt x="6939" y="21431"/>
                    <a:pt x="7185" y="21489"/>
                  </a:cubicBezTo>
                  <a:cubicBezTo>
                    <a:pt x="7430" y="21548"/>
                    <a:pt x="8412" y="21313"/>
                    <a:pt x="9394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7504699" y="1692494"/>
              <a:ext cx="253024" cy="289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33" fill="norm" stroke="1" extrusionOk="0">
                  <a:moveTo>
                    <a:pt x="21517" y="2929"/>
                  </a:moveTo>
                  <a:cubicBezTo>
                    <a:pt x="21517" y="2140"/>
                    <a:pt x="21517" y="1352"/>
                    <a:pt x="21067" y="800"/>
                  </a:cubicBezTo>
                  <a:cubicBezTo>
                    <a:pt x="20617" y="248"/>
                    <a:pt x="19717" y="-67"/>
                    <a:pt x="17737" y="12"/>
                  </a:cubicBezTo>
                  <a:cubicBezTo>
                    <a:pt x="15757" y="91"/>
                    <a:pt x="12697" y="564"/>
                    <a:pt x="10357" y="1352"/>
                  </a:cubicBezTo>
                  <a:cubicBezTo>
                    <a:pt x="8017" y="2140"/>
                    <a:pt x="6397" y="3244"/>
                    <a:pt x="5407" y="4269"/>
                  </a:cubicBezTo>
                  <a:cubicBezTo>
                    <a:pt x="4417" y="5294"/>
                    <a:pt x="4057" y="6240"/>
                    <a:pt x="4237" y="7107"/>
                  </a:cubicBezTo>
                  <a:cubicBezTo>
                    <a:pt x="4417" y="7974"/>
                    <a:pt x="5137" y="8762"/>
                    <a:pt x="5947" y="9314"/>
                  </a:cubicBezTo>
                  <a:cubicBezTo>
                    <a:pt x="6757" y="9866"/>
                    <a:pt x="7657" y="10181"/>
                    <a:pt x="8917" y="10418"/>
                  </a:cubicBezTo>
                  <a:cubicBezTo>
                    <a:pt x="10177" y="10654"/>
                    <a:pt x="11797" y="10812"/>
                    <a:pt x="12067" y="10891"/>
                  </a:cubicBezTo>
                  <a:cubicBezTo>
                    <a:pt x="12337" y="10969"/>
                    <a:pt x="11257" y="10969"/>
                    <a:pt x="9187" y="11679"/>
                  </a:cubicBezTo>
                  <a:cubicBezTo>
                    <a:pt x="7117" y="12388"/>
                    <a:pt x="4057" y="13807"/>
                    <a:pt x="2347" y="14911"/>
                  </a:cubicBezTo>
                  <a:cubicBezTo>
                    <a:pt x="637" y="16015"/>
                    <a:pt x="277" y="16803"/>
                    <a:pt x="97" y="17591"/>
                  </a:cubicBezTo>
                  <a:cubicBezTo>
                    <a:pt x="-83" y="18380"/>
                    <a:pt x="-83" y="19168"/>
                    <a:pt x="727" y="19956"/>
                  </a:cubicBezTo>
                  <a:cubicBezTo>
                    <a:pt x="1537" y="20745"/>
                    <a:pt x="3157" y="21533"/>
                    <a:pt x="6667" y="21533"/>
                  </a:cubicBezTo>
                  <a:cubicBezTo>
                    <a:pt x="10177" y="21533"/>
                    <a:pt x="15577" y="20745"/>
                    <a:pt x="20977" y="19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7802172" y="1522263"/>
              <a:ext cx="190649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7043" y="0"/>
                  </a:moveTo>
                  <a:cubicBezTo>
                    <a:pt x="8922" y="415"/>
                    <a:pt x="10800" y="831"/>
                    <a:pt x="13148" y="2319"/>
                  </a:cubicBezTo>
                  <a:cubicBezTo>
                    <a:pt x="15496" y="3808"/>
                    <a:pt x="18313" y="6369"/>
                    <a:pt x="19839" y="8688"/>
                  </a:cubicBezTo>
                  <a:cubicBezTo>
                    <a:pt x="21365" y="11008"/>
                    <a:pt x="21600" y="13085"/>
                    <a:pt x="20309" y="14954"/>
                  </a:cubicBezTo>
                  <a:cubicBezTo>
                    <a:pt x="19017" y="16823"/>
                    <a:pt x="16200" y="18485"/>
                    <a:pt x="12561" y="19558"/>
                  </a:cubicBezTo>
                  <a:cubicBezTo>
                    <a:pt x="8922" y="20631"/>
                    <a:pt x="4461" y="211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8456200" y="1738163"/>
              <a:ext cx="273073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21436" y="0"/>
                  </a:moveTo>
                  <a:cubicBezTo>
                    <a:pt x="17614" y="2661"/>
                    <a:pt x="13793" y="5322"/>
                    <a:pt x="10636" y="7357"/>
                  </a:cubicBezTo>
                  <a:cubicBezTo>
                    <a:pt x="7479" y="9391"/>
                    <a:pt x="4987" y="10800"/>
                    <a:pt x="3408" y="11739"/>
                  </a:cubicBezTo>
                  <a:cubicBezTo>
                    <a:pt x="1830" y="12678"/>
                    <a:pt x="1165" y="13148"/>
                    <a:pt x="667" y="13852"/>
                  </a:cubicBezTo>
                  <a:cubicBezTo>
                    <a:pt x="168" y="14557"/>
                    <a:pt x="-164" y="15496"/>
                    <a:pt x="85" y="16122"/>
                  </a:cubicBezTo>
                  <a:cubicBezTo>
                    <a:pt x="334" y="16748"/>
                    <a:pt x="1165" y="17061"/>
                    <a:pt x="3990" y="17530"/>
                  </a:cubicBezTo>
                  <a:cubicBezTo>
                    <a:pt x="6814" y="18000"/>
                    <a:pt x="11633" y="18626"/>
                    <a:pt x="14624" y="19330"/>
                  </a:cubicBezTo>
                  <a:cubicBezTo>
                    <a:pt x="17614" y="20035"/>
                    <a:pt x="18778" y="20817"/>
                    <a:pt x="199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8519722" y="2141885"/>
              <a:ext cx="2286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600" y="521"/>
                    <a:pt x="9200" y="-1443"/>
                    <a:pt x="12800" y="1502"/>
                  </a:cubicBezTo>
                  <a:cubicBezTo>
                    <a:pt x="16400" y="4448"/>
                    <a:pt x="1900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9226289" y="1691396"/>
              <a:ext cx="360234" cy="61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516" fill="norm" stroke="1" extrusionOk="0">
                  <a:moveTo>
                    <a:pt x="4444" y="3398"/>
                  </a:moveTo>
                  <a:cubicBezTo>
                    <a:pt x="3939" y="3177"/>
                    <a:pt x="3434" y="2956"/>
                    <a:pt x="3244" y="2624"/>
                  </a:cubicBezTo>
                  <a:cubicBezTo>
                    <a:pt x="3055" y="2292"/>
                    <a:pt x="3181" y="1850"/>
                    <a:pt x="4129" y="1297"/>
                  </a:cubicBezTo>
                  <a:cubicBezTo>
                    <a:pt x="5076" y="744"/>
                    <a:pt x="6844" y="80"/>
                    <a:pt x="9181" y="7"/>
                  </a:cubicBezTo>
                  <a:cubicBezTo>
                    <a:pt x="11518" y="-67"/>
                    <a:pt x="14423" y="449"/>
                    <a:pt x="16255" y="1334"/>
                  </a:cubicBezTo>
                  <a:cubicBezTo>
                    <a:pt x="18086" y="2218"/>
                    <a:pt x="18844" y="3472"/>
                    <a:pt x="18150" y="5315"/>
                  </a:cubicBezTo>
                  <a:cubicBezTo>
                    <a:pt x="17455" y="7158"/>
                    <a:pt x="15308" y="9590"/>
                    <a:pt x="12781" y="11876"/>
                  </a:cubicBezTo>
                  <a:cubicBezTo>
                    <a:pt x="10255" y="14161"/>
                    <a:pt x="7350" y="16299"/>
                    <a:pt x="5265" y="17700"/>
                  </a:cubicBezTo>
                  <a:cubicBezTo>
                    <a:pt x="3181" y="19100"/>
                    <a:pt x="1918" y="19764"/>
                    <a:pt x="1097" y="20280"/>
                  </a:cubicBezTo>
                  <a:cubicBezTo>
                    <a:pt x="276" y="20796"/>
                    <a:pt x="-103" y="21164"/>
                    <a:pt x="23" y="21349"/>
                  </a:cubicBezTo>
                  <a:cubicBezTo>
                    <a:pt x="150" y="21533"/>
                    <a:pt x="781" y="21533"/>
                    <a:pt x="3244" y="21496"/>
                  </a:cubicBezTo>
                  <a:cubicBezTo>
                    <a:pt x="5708" y="21459"/>
                    <a:pt x="10002" y="21386"/>
                    <a:pt x="13350" y="21275"/>
                  </a:cubicBezTo>
                  <a:cubicBezTo>
                    <a:pt x="16697" y="21164"/>
                    <a:pt x="19097" y="21017"/>
                    <a:pt x="21497" y="20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0069160" y="1960889"/>
              <a:ext cx="361913" cy="292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39" fill="norm" stroke="1" extrusionOk="0">
                  <a:moveTo>
                    <a:pt x="1859" y="7371"/>
                  </a:moveTo>
                  <a:cubicBezTo>
                    <a:pt x="2232" y="7988"/>
                    <a:pt x="2604" y="8605"/>
                    <a:pt x="3473" y="8914"/>
                  </a:cubicBezTo>
                  <a:cubicBezTo>
                    <a:pt x="4342" y="9222"/>
                    <a:pt x="5708" y="9222"/>
                    <a:pt x="7322" y="8297"/>
                  </a:cubicBezTo>
                  <a:cubicBezTo>
                    <a:pt x="8935" y="7371"/>
                    <a:pt x="10797" y="5520"/>
                    <a:pt x="11853" y="4054"/>
                  </a:cubicBezTo>
                  <a:cubicBezTo>
                    <a:pt x="12908" y="2588"/>
                    <a:pt x="13156" y="1508"/>
                    <a:pt x="12970" y="814"/>
                  </a:cubicBezTo>
                  <a:cubicBezTo>
                    <a:pt x="12784" y="120"/>
                    <a:pt x="12163" y="-189"/>
                    <a:pt x="10735" y="120"/>
                  </a:cubicBezTo>
                  <a:cubicBezTo>
                    <a:pt x="9308" y="428"/>
                    <a:pt x="7073" y="1354"/>
                    <a:pt x="5025" y="3514"/>
                  </a:cubicBezTo>
                  <a:cubicBezTo>
                    <a:pt x="2977" y="5674"/>
                    <a:pt x="1115" y="9068"/>
                    <a:pt x="370" y="12000"/>
                  </a:cubicBezTo>
                  <a:cubicBezTo>
                    <a:pt x="-375" y="14931"/>
                    <a:pt x="-3" y="17400"/>
                    <a:pt x="1549" y="19020"/>
                  </a:cubicBezTo>
                  <a:cubicBezTo>
                    <a:pt x="3101" y="20640"/>
                    <a:pt x="5832" y="21411"/>
                    <a:pt x="9308" y="21334"/>
                  </a:cubicBezTo>
                  <a:cubicBezTo>
                    <a:pt x="12784" y="21257"/>
                    <a:pt x="17004" y="20331"/>
                    <a:pt x="21225" y="19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0253272" y="1611163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0488222" y="1355790"/>
              <a:ext cx="209551" cy="30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9" fill="norm" stroke="1" extrusionOk="0">
                  <a:moveTo>
                    <a:pt x="0" y="4878"/>
                  </a:moveTo>
                  <a:cubicBezTo>
                    <a:pt x="1091" y="3428"/>
                    <a:pt x="2182" y="1978"/>
                    <a:pt x="3818" y="1036"/>
                  </a:cubicBezTo>
                  <a:cubicBezTo>
                    <a:pt x="5455" y="94"/>
                    <a:pt x="7636" y="-341"/>
                    <a:pt x="9818" y="311"/>
                  </a:cubicBezTo>
                  <a:cubicBezTo>
                    <a:pt x="12000" y="964"/>
                    <a:pt x="14182" y="2703"/>
                    <a:pt x="14291" y="5168"/>
                  </a:cubicBezTo>
                  <a:cubicBezTo>
                    <a:pt x="14400" y="7632"/>
                    <a:pt x="12436" y="10821"/>
                    <a:pt x="10145" y="13358"/>
                  </a:cubicBezTo>
                  <a:cubicBezTo>
                    <a:pt x="7855" y="15895"/>
                    <a:pt x="5236" y="17780"/>
                    <a:pt x="3491" y="18940"/>
                  </a:cubicBezTo>
                  <a:cubicBezTo>
                    <a:pt x="1745" y="20099"/>
                    <a:pt x="873" y="20534"/>
                    <a:pt x="982" y="20824"/>
                  </a:cubicBezTo>
                  <a:cubicBezTo>
                    <a:pt x="1091" y="21114"/>
                    <a:pt x="2182" y="21259"/>
                    <a:pt x="5236" y="20824"/>
                  </a:cubicBezTo>
                  <a:cubicBezTo>
                    <a:pt x="8291" y="20389"/>
                    <a:pt x="13309" y="19374"/>
                    <a:pt x="16364" y="18505"/>
                  </a:cubicBezTo>
                  <a:cubicBezTo>
                    <a:pt x="19418" y="17635"/>
                    <a:pt x="20509" y="16910"/>
                    <a:pt x="21600" y="1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0672983" y="1480901"/>
              <a:ext cx="137566" cy="16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196" fill="norm" stroke="1" extrusionOk="0">
                  <a:moveTo>
                    <a:pt x="4815" y="7904"/>
                  </a:moveTo>
                  <a:cubicBezTo>
                    <a:pt x="3506" y="10396"/>
                    <a:pt x="2197" y="12888"/>
                    <a:pt x="1379" y="15381"/>
                  </a:cubicBezTo>
                  <a:cubicBezTo>
                    <a:pt x="561" y="17873"/>
                    <a:pt x="233" y="20365"/>
                    <a:pt x="70" y="20919"/>
                  </a:cubicBezTo>
                  <a:cubicBezTo>
                    <a:pt x="-94" y="21473"/>
                    <a:pt x="-94" y="20088"/>
                    <a:pt x="1542" y="16627"/>
                  </a:cubicBezTo>
                  <a:cubicBezTo>
                    <a:pt x="3179" y="13165"/>
                    <a:pt x="6451" y="7627"/>
                    <a:pt x="8579" y="4304"/>
                  </a:cubicBezTo>
                  <a:cubicBezTo>
                    <a:pt x="10706" y="981"/>
                    <a:pt x="11688" y="-127"/>
                    <a:pt x="13651" y="11"/>
                  </a:cubicBezTo>
                  <a:cubicBezTo>
                    <a:pt x="15615" y="150"/>
                    <a:pt x="18561" y="1535"/>
                    <a:pt x="20033" y="4304"/>
                  </a:cubicBezTo>
                  <a:cubicBezTo>
                    <a:pt x="21506" y="7073"/>
                    <a:pt x="21506" y="11227"/>
                    <a:pt x="20851" y="14273"/>
                  </a:cubicBezTo>
                  <a:cubicBezTo>
                    <a:pt x="20197" y="17319"/>
                    <a:pt x="18888" y="19258"/>
                    <a:pt x="17579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0856002" y="1412667"/>
              <a:ext cx="210071" cy="24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89" fill="norm" stroke="1" extrusionOk="0">
                  <a:moveTo>
                    <a:pt x="18845" y="2938"/>
                  </a:moveTo>
                  <a:cubicBezTo>
                    <a:pt x="18845" y="1820"/>
                    <a:pt x="18845" y="703"/>
                    <a:pt x="18197" y="238"/>
                  </a:cubicBezTo>
                  <a:cubicBezTo>
                    <a:pt x="17549" y="-228"/>
                    <a:pt x="16253" y="-42"/>
                    <a:pt x="13445" y="1075"/>
                  </a:cubicBezTo>
                  <a:cubicBezTo>
                    <a:pt x="10637" y="2193"/>
                    <a:pt x="6317" y="4241"/>
                    <a:pt x="3941" y="5731"/>
                  </a:cubicBezTo>
                  <a:cubicBezTo>
                    <a:pt x="1565" y="7220"/>
                    <a:pt x="1133" y="8151"/>
                    <a:pt x="1349" y="8989"/>
                  </a:cubicBezTo>
                  <a:cubicBezTo>
                    <a:pt x="1565" y="9827"/>
                    <a:pt x="2429" y="10572"/>
                    <a:pt x="3401" y="11038"/>
                  </a:cubicBezTo>
                  <a:cubicBezTo>
                    <a:pt x="4373" y="11503"/>
                    <a:pt x="5453" y="11689"/>
                    <a:pt x="6533" y="11875"/>
                  </a:cubicBezTo>
                  <a:cubicBezTo>
                    <a:pt x="7613" y="12062"/>
                    <a:pt x="8693" y="12248"/>
                    <a:pt x="8801" y="12620"/>
                  </a:cubicBezTo>
                  <a:cubicBezTo>
                    <a:pt x="8909" y="12993"/>
                    <a:pt x="8045" y="13551"/>
                    <a:pt x="6533" y="14389"/>
                  </a:cubicBezTo>
                  <a:cubicBezTo>
                    <a:pt x="5021" y="15227"/>
                    <a:pt x="2861" y="16344"/>
                    <a:pt x="1565" y="17369"/>
                  </a:cubicBezTo>
                  <a:cubicBezTo>
                    <a:pt x="269" y="18393"/>
                    <a:pt x="-163" y="19324"/>
                    <a:pt x="53" y="20069"/>
                  </a:cubicBezTo>
                  <a:cubicBezTo>
                    <a:pt x="269" y="20813"/>
                    <a:pt x="1133" y="21372"/>
                    <a:pt x="4049" y="21279"/>
                  </a:cubicBezTo>
                  <a:cubicBezTo>
                    <a:pt x="6965" y="21186"/>
                    <a:pt x="11933" y="20441"/>
                    <a:pt x="15173" y="19510"/>
                  </a:cubicBezTo>
                  <a:cubicBezTo>
                    <a:pt x="18413" y="18579"/>
                    <a:pt x="19925" y="17462"/>
                    <a:pt x="21437" y="16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1066072" y="1237458"/>
              <a:ext cx="171451" cy="15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2463"/>
                  </a:moveTo>
                  <a:cubicBezTo>
                    <a:pt x="800" y="1311"/>
                    <a:pt x="1600" y="159"/>
                    <a:pt x="2667" y="15"/>
                  </a:cubicBezTo>
                  <a:cubicBezTo>
                    <a:pt x="3733" y="-129"/>
                    <a:pt x="5067" y="735"/>
                    <a:pt x="6133" y="2751"/>
                  </a:cubicBezTo>
                  <a:cubicBezTo>
                    <a:pt x="7200" y="4767"/>
                    <a:pt x="8000" y="7935"/>
                    <a:pt x="7467" y="10527"/>
                  </a:cubicBezTo>
                  <a:cubicBezTo>
                    <a:pt x="6933" y="13119"/>
                    <a:pt x="5067" y="15135"/>
                    <a:pt x="3333" y="16863"/>
                  </a:cubicBezTo>
                  <a:cubicBezTo>
                    <a:pt x="1600" y="18591"/>
                    <a:pt x="0" y="20031"/>
                    <a:pt x="533" y="20751"/>
                  </a:cubicBezTo>
                  <a:cubicBezTo>
                    <a:pt x="1067" y="21471"/>
                    <a:pt x="3733" y="21471"/>
                    <a:pt x="7600" y="21327"/>
                  </a:cubicBezTo>
                  <a:cubicBezTo>
                    <a:pt x="11467" y="21183"/>
                    <a:pt x="16533" y="20895"/>
                    <a:pt x="21600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8214922" y="2873681"/>
              <a:ext cx="323851" cy="47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3477"/>
                  </a:moveTo>
                  <a:cubicBezTo>
                    <a:pt x="847" y="5094"/>
                    <a:pt x="1694" y="6712"/>
                    <a:pt x="2329" y="8996"/>
                  </a:cubicBezTo>
                  <a:cubicBezTo>
                    <a:pt x="2965" y="11279"/>
                    <a:pt x="3388" y="14229"/>
                    <a:pt x="3600" y="16132"/>
                  </a:cubicBezTo>
                  <a:cubicBezTo>
                    <a:pt x="3812" y="18035"/>
                    <a:pt x="3812" y="18892"/>
                    <a:pt x="3953" y="19700"/>
                  </a:cubicBezTo>
                  <a:cubicBezTo>
                    <a:pt x="4094" y="20509"/>
                    <a:pt x="4376" y="21271"/>
                    <a:pt x="4729" y="21413"/>
                  </a:cubicBezTo>
                  <a:cubicBezTo>
                    <a:pt x="5082" y="21556"/>
                    <a:pt x="5506" y="21080"/>
                    <a:pt x="6424" y="19415"/>
                  </a:cubicBezTo>
                  <a:cubicBezTo>
                    <a:pt x="7341" y="17750"/>
                    <a:pt x="8753" y="14895"/>
                    <a:pt x="10659" y="11803"/>
                  </a:cubicBezTo>
                  <a:cubicBezTo>
                    <a:pt x="12565" y="8710"/>
                    <a:pt x="14965" y="5380"/>
                    <a:pt x="16376" y="3524"/>
                  </a:cubicBezTo>
                  <a:cubicBezTo>
                    <a:pt x="17788" y="1669"/>
                    <a:pt x="18212" y="1288"/>
                    <a:pt x="18847" y="860"/>
                  </a:cubicBezTo>
                  <a:cubicBezTo>
                    <a:pt x="19482" y="432"/>
                    <a:pt x="20329" y="-44"/>
                    <a:pt x="20824" y="4"/>
                  </a:cubicBezTo>
                  <a:cubicBezTo>
                    <a:pt x="21318" y="51"/>
                    <a:pt x="21459" y="622"/>
                    <a:pt x="21600" y="1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8202222" y="3090713"/>
              <a:ext cx="323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" y="19482"/>
                    <a:pt x="282" y="17365"/>
                    <a:pt x="2471" y="14612"/>
                  </a:cubicBezTo>
                  <a:cubicBezTo>
                    <a:pt x="4659" y="11859"/>
                    <a:pt x="8894" y="8471"/>
                    <a:pt x="12424" y="5929"/>
                  </a:cubicBezTo>
                  <a:cubicBezTo>
                    <a:pt x="15953" y="3388"/>
                    <a:pt x="18776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9098515" y="3039329"/>
              <a:ext cx="202258" cy="27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22" fill="norm" stroke="1" extrusionOk="0">
                  <a:moveTo>
                    <a:pt x="21500" y="1012"/>
                  </a:moveTo>
                  <a:cubicBezTo>
                    <a:pt x="20825" y="367"/>
                    <a:pt x="20150" y="-278"/>
                    <a:pt x="16888" y="125"/>
                  </a:cubicBezTo>
                  <a:cubicBezTo>
                    <a:pt x="13625" y="528"/>
                    <a:pt x="7775" y="1979"/>
                    <a:pt x="4400" y="3429"/>
                  </a:cubicBezTo>
                  <a:cubicBezTo>
                    <a:pt x="1025" y="4880"/>
                    <a:pt x="125" y="6331"/>
                    <a:pt x="13" y="7782"/>
                  </a:cubicBezTo>
                  <a:cubicBezTo>
                    <a:pt x="-100" y="9232"/>
                    <a:pt x="575" y="10683"/>
                    <a:pt x="1588" y="11650"/>
                  </a:cubicBezTo>
                  <a:cubicBezTo>
                    <a:pt x="2600" y="12618"/>
                    <a:pt x="3950" y="13101"/>
                    <a:pt x="5412" y="13504"/>
                  </a:cubicBezTo>
                  <a:cubicBezTo>
                    <a:pt x="6875" y="13907"/>
                    <a:pt x="8450" y="14229"/>
                    <a:pt x="8900" y="14713"/>
                  </a:cubicBezTo>
                  <a:cubicBezTo>
                    <a:pt x="9350" y="15197"/>
                    <a:pt x="8675" y="15841"/>
                    <a:pt x="7775" y="16406"/>
                  </a:cubicBezTo>
                  <a:cubicBezTo>
                    <a:pt x="6875" y="16970"/>
                    <a:pt x="5750" y="17453"/>
                    <a:pt x="4850" y="18018"/>
                  </a:cubicBezTo>
                  <a:cubicBezTo>
                    <a:pt x="3950" y="18582"/>
                    <a:pt x="3275" y="19226"/>
                    <a:pt x="3500" y="19710"/>
                  </a:cubicBezTo>
                  <a:cubicBezTo>
                    <a:pt x="3725" y="20194"/>
                    <a:pt x="4850" y="20516"/>
                    <a:pt x="8000" y="20758"/>
                  </a:cubicBezTo>
                  <a:cubicBezTo>
                    <a:pt x="11150" y="21000"/>
                    <a:pt x="16325" y="21161"/>
                    <a:pt x="21500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9523385" y="3039913"/>
              <a:ext cx="20710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600" fill="norm" stroke="1" extrusionOk="0">
                  <a:moveTo>
                    <a:pt x="611" y="0"/>
                  </a:moveTo>
                  <a:cubicBezTo>
                    <a:pt x="179" y="818"/>
                    <a:pt x="-253" y="1636"/>
                    <a:pt x="179" y="2455"/>
                  </a:cubicBezTo>
                  <a:cubicBezTo>
                    <a:pt x="611" y="3273"/>
                    <a:pt x="1907" y="4091"/>
                    <a:pt x="4607" y="5318"/>
                  </a:cubicBezTo>
                  <a:cubicBezTo>
                    <a:pt x="7307" y="6545"/>
                    <a:pt x="11411" y="8182"/>
                    <a:pt x="14003" y="9245"/>
                  </a:cubicBezTo>
                  <a:cubicBezTo>
                    <a:pt x="16595" y="10309"/>
                    <a:pt x="17675" y="10800"/>
                    <a:pt x="18647" y="11291"/>
                  </a:cubicBezTo>
                  <a:cubicBezTo>
                    <a:pt x="19619" y="11782"/>
                    <a:pt x="20483" y="12273"/>
                    <a:pt x="20915" y="12927"/>
                  </a:cubicBezTo>
                  <a:cubicBezTo>
                    <a:pt x="21347" y="13582"/>
                    <a:pt x="21347" y="14400"/>
                    <a:pt x="18971" y="15545"/>
                  </a:cubicBezTo>
                  <a:cubicBezTo>
                    <a:pt x="16595" y="16691"/>
                    <a:pt x="11843" y="18164"/>
                    <a:pt x="8495" y="19227"/>
                  </a:cubicBezTo>
                  <a:cubicBezTo>
                    <a:pt x="5147" y="20291"/>
                    <a:pt x="3203" y="20945"/>
                    <a:pt x="1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9806338" y="3135163"/>
              <a:ext cx="167803" cy="18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203" fill="norm" stroke="1" extrusionOk="0">
                  <a:moveTo>
                    <a:pt x="13106" y="720"/>
                  </a:moveTo>
                  <a:cubicBezTo>
                    <a:pt x="9373" y="1920"/>
                    <a:pt x="5640" y="3120"/>
                    <a:pt x="3240" y="5760"/>
                  </a:cubicBezTo>
                  <a:cubicBezTo>
                    <a:pt x="840" y="8400"/>
                    <a:pt x="-227" y="12480"/>
                    <a:pt x="40" y="15480"/>
                  </a:cubicBezTo>
                  <a:cubicBezTo>
                    <a:pt x="306" y="18480"/>
                    <a:pt x="1906" y="20400"/>
                    <a:pt x="4973" y="21000"/>
                  </a:cubicBezTo>
                  <a:cubicBezTo>
                    <a:pt x="8040" y="21600"/>
                    <a:pt x="12573" y="20880"/>
                    <a:pt x="15773" y="18720"/>
                  </a:cubicBezTo>
                  <a:cubicBezTo>
                    <a:pt x="18973" y="16560"/>
                    <a:pt x="20840" y="12960"/>
                    <a:pt x="21106" y="9960"/>
                  </a:cubicBezTo>
                  <a:cubicBezTo>
                    <a:pt x="21373" y="6960"/>
                    <a:pt x="20040" y="4560"/>
                    <a:pt x="17906" y="3000"/>
                  </a:cubicBezTo>
                  <a:cubicBezTo>
                    <a:pt x="15773" y="1440"/>
                    <a:pt x="12840" y="720"/>
                    <a:pt x="99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838959" y="2385863"/>
              <a:ext cx="4166164" cy="31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304" fill="norm" stroke="1" extrusionOk="0">
                  <a:moveTo>
                    <a:pt x="36" y="3914"/>
                  </a:moveTo>
                  <a:cubicBezTo>
                    <a:pt x="14" y="3044"/>
                    <a:pt x="-8" y="2174"/>
                    <a:pt x="3" y="1957"/>
                  </a:cubicBezTo>
                  <a:cubicBezTo>
                    <a:pt x="14" y="1740"/>
                    <a:pt x="58" y="2174"/>
                    <a:pt x="107" y="3987"/>
                  </a:cubicBezTo>
                  <a:cubicBezTo>
                    <a:pt x="157" y="5799"/>
                    <a:pt x="211" y="8988"/>
                    <a:pt x="332" y="11960"/>
                  </a:cubicBezTo>
                  <a:cubicBezTo>
                    <a:pt x="453" y="14932"/>
                    <a:pt x="639" y="17686"/>
                    <a:pt x="908" y="19353"/>
                  </a:cubicBezTo>
                  <a:cubicBezTo>
                    <a:pt x="1177" y="21020"/>
                    <a:pt x="1528" y="21600"/>
                    <a:pt x="1890" y="21165"/>
                  </a:cubicBezTo>
                  <a:cubicBezTo>
                    <a:pt x="2252" y="20730"/>
                    <a:pt x="2625" y="19281"/>
                    <a:pt x="2970" y="17903"/>
                  </a:cubicBezTo>
                  <a:cubicBezTo>
                    <a:pt x="3316" y="16526"/>
                    <a:pt x="3634" y="15221"/>
                    <a:pt x="3952" y="14569"/>
                  </a:cubicBezTo>
                  <a:cubicBezTo>
                    <a:pt x="4270" y="13917"/>
                    <a:pt x="4588" y="13917"/>
                    <a:pt x="4945" y="13917"/>
                  </a:cubicBezTo>
                  <a:cubicBezTo>
                    <a:pt x="5301" y="13917"/>
                    <a:pt x="5696" y="13917"/>
                    <a:pt x="6064" y="14062"/>
                  </a:cubicBezTo>
                  <a:cubicBezTo>
                    <a:pt x="6431" y="14207"/>
                    <a:pt x="6771" y="14497"/>
                    <a:pt x="7161" y="14642"/>
                  </a:cubicBezTo>
                  <a:cubicBezTo>
                    <a:pt x="7550" y="14787"/>
                    <a:pt x="7989" y="14787"/>
                    <a:pt x="8433" y="14787"/>
                  </a:cubicBezTo>
                  <a:cubicBezTo>
                    <a:pt x="8878" y="14787"/>
                    <a:pt x="9328" y="14787"/>
                    <a:pt x="9761" y="14714"/>
                  </a:cubicBezTo>
                  <a:cubicBezTo>
                    <a:pt x="10194" y="14642"/>
                    <a:pt x="10611" y="14497"/>
                    <a:pt x="11028" y="14207"/>
                  </a:cubicBezTo>
                  <a:cubicBezTo>
                    <a:pt x="11445" y="13917"/>
                    <a:pt x="11862" y="13482"/>
                    <a:pt x="12262" y="13192"/>
                  </a:cubicBezTo>
                  <a:cubicBezTo>
                    <a:pt x="12662" y="12902"/>
                    <a:pt x="13046" y="12757"/>
                    <a:pt x="13425" y="12612"/>
                  </a:cubicBezTo>
                  <a:cubicBezTo>
                    <a:pt x="13803" y="12467"/>
                    <a:pt x="14176" y="12322"/>
                    <a:pt x="14555" y="12177"/>
                  </a:cubicBezTo>
                  <a:cubicBezTo>
                    <a:pt x="14933" y="12032"/>
                    <a:pt x="15317" y="11887"/>
                    <a:pt x="15701" y="12177"/>
                  </a:cubicBezTo>
                  <a:cubicBezTo>
                    <a:pt x="16085" y="12467"/>
                    <a:pt x="16469" y="13192"/>
                    <a:pt x="16831" y="14352"/>
                  </a:cubicBezTo>
                  <a:cubicBezTo>
                    <a:pt x="17193" y="15511"/>
                    <a:pt x="17533" y="17106"/>
                    <a:pt x="17868" y="17903"/>
                  </a:cubicBezTo>
                  <a:cubicBezTo>
                    <a:pt x="18202" y="18701"/>
                    <a:pt x="18531" y="18701"/>
                    <a:pt x="18888" y="18048"/>
                  </a:cubicBezTo>
                  <a:cubicBezTo>
                    <a:pt x="19244" y="17396"/>
                    <a:pt x="19628" y="16091"/>
                    <a:pt x="19979" y="14714"/>
                  </a:cubicBezTo>
                  <a:cubicBezTo>
                    <a:pt x="20330" y="13337"/>
                    <a:pt x="20649" y="11887"/>
                    <a:pt x="20852" y="10510"/>
                  </a:cubicBezTo>
                  <a:cubicBezTo>
                    <a:pt x="21054" y="9133"/>
                    <a:pt x="21142" y="7828"/>
                    <a:pt x="21208" y="6379"/>
                  </a:cubicBezTo>
                  <a:cubicBezTo>
                    <a:pt x="21274" y="4929"/>
                    <a:pt x="21318" y="3334"/>
                    <a:pt x="21378" y="2247"/>
                  </a:cubicBezTo>
                  <a:cubicBezTo>
                    <a:pt x="21438" y="1160"/>
                    <a:pt x="21515" y="580"/>
                    <a:pt x="2159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85372" y="2493813"/>
              <a:ext cx="7537451" cy="564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9465"/>
                  </a:moveTo>
                  <a:cubicBezTo>
                    <a:pt x="30" y="9465"/>
                    <a:pt x="61" y="9465"/>
                    <a:pt x="94" y="9870"/>
                  </a:cubicBezTo>
                  <a:cubicBezTo>
                    <a:pt x="127" y="10274"/>
                    <a:pt x="164" y="11083"/>
                    <a:pt x="258" y="12580"/>
                  </a:cubicBezTo>
                  <a:cubicBezTo>
                    <a:pt x="352" y="14076"/>
                    <a:pt x="503" y="16261"/>
                    <a:pt x="679" y="17838"/>
                  </a:cubicBezTo>
                  <a:cubicBezTo>
                    <a:pt x="855" y="19416"/>
                    <a:pt x="1055" y="20387"/>
                    <a:pt x="1256" y="20791"/>
                  </a:cubicBezTo>
                  <a:cubicBezTo>
                    <a:pt x="1456" y="21196"/>
                    <a:pt x="1656" y="21034"/>
                    <a:pt x="1883" y="20589"/>
                  </a:cubicBezTo>
                  <a:cubicBezTo>
                    <a:pt x="2111" y="20144"/>
                    <a:pt x="2366" y="19416"/>
                    <a:pt x="2605" y="18688"/>
                  </a:cubicBezTo>
                  <a:cubicBezTo>
                    <a:pt x="2845" y="17960"/>
                    <a:pt x="3069" y="17231"/>
                    <a:pt x="3300" y="16584"/>
                  </a:cubicBezTo>
                  <a:cubicBezTo>
                    <a:pt x="3530" y="15937"/>
                    <a:pt x="3767" y="15371"/>
                    <a:pt x="3997" y="14966"/>
                  </a:cubicBezTo>
                  <a:cubicBezTo>
                    <a:pt x="4228" y="14562"/>
                    <a:pt x="4452" y="14319"/>
                    <a:pt x="4686" y="14481"/>
                  </a:cubicBezTo>
                  <a:cubicBezTo>
                    <a:pt x="4919" y="14643"/>
                    <a:pt x="5162" y="15209"/>
                    <a:pt x="5398" y="16099"/>
                  </a:cubicBezTo>
                  <a:cubicBezTo>
                    <a:pt x="5635" y="16989"/>
                    <a:pt x="5866" y="18202"/>
                    <a:pt x="6090" y="19092"/>
                  </a:cubicBezTo>
                  <a:cubicBezTo>
                    <a:pt x="6314" y="19982"/>
                    <a:pt x="6533" y="20548"/>
                    <a:pt x="6763" y="20912"/>
                  </a:cubicBezTo>
                  <a:cubicBezTo>
                    <a:pt x="6994" y="21276"/>
                    <a:pt x="7236" y="21438"/>
                    <a:pt x="7485" y="21519"/>
                  </a:cubicBezTo>
                  <a:cubicBezTo>
                    <a:pt x="7734" y="21600"/>
                    <a:pt x="7989" y="21600"/>
                    <a:pt x="8210" y="21438"/>
                  </a:cubicBezTo>
                  <a:cubicBezTo>
                    <a:pt x="8431" y="21276"/>
                    <a:pt x="8619" y="20953"/>
                    <a:pt x="8817" y="20548"/>
                  </a:cubicBezTo>
                  <a:cubicBezTo>
                    <a:pt x="9014" y="20144"/>
                    <a:pt x="9220" y="19658"/>
                    <a:pt x="9426" y="19092"/>
                  </a:cubicBezTo>
                  <a:cubicBezTo>
                    <a:pt x="9632" y="18526"/>
                    <a:pt x="9839" y="17879"/>
                    <a:pt x="10045" y="17312"/>
                  </a:cubicBezTo>
                  <a:cubicBezTo>
                    <a:pt x="10251" y="16746"/>
                    <a:pt x="10457" y="16261"/>
                    <a:pt x="10688" y="15937"/>
                  </a:cubicBezTo>
                  <a:cubicBezTo>
                    <a:pt x="10918" y="15613"/>
                    <a:pt x="11173" y="15452"/>
                    <a:pt x="11416" y="15411"/>
                  </a:cubicBezTo>
                  <a:cubicBezTo>
                    <a:pt x="11658" y="15371"/>
                    <a:pt x="11889" y="15452"/>
                    <a:pt x="12113" y="15573"/>
                  </a:cubicBezTo>
                  <a:cubicBezTo>
                    <a:pt x="12338" y="15694"/>
                    <a:pt x="12556" y="15856"/>
                    <a:pt x="12783" y="16018"/>
                  </a:cubicBezTo>
                  <a:cubicBezTo>
                    <a:pt x="13011" y="16180"/>
                    <a:pt x="13248" y="16342"/>
                    <a:pt x="13490" y="16422"/>
                  </a:cubicBezTo>
                  <a:cubicBezTo>
                    <a:pt x="13733" y="16503"/>
                    <a:pt x="13981" y="16503"/>
                    <a:pt x="14233" y="16261"/>
                  </a:cubicBezTo>
                  <a:cubicBezTo>
                    <a:pt x="14485" y="16018"/>
                    <a:pt x="14740" y="15533"/>
                    <a:pt x="14988" y="14966"/>
                  </a:cubicBezTo>
                  <a:cubicBezTo>
                    <a:pt x="15237" y="14400"/>
                    <a:pt x="15480" y="13753"/>
                    <a:pt x="15713" y="13106"/>
                  </a:cubicBezTo>
                  <a:cubicBezTo>
                    <a:pt x="15947" y="12458"/>
                    <a:pt x="16171" y="11811"/>
                    <a:pt x="16405" y="11204"/>
                  </a:cubicBezTo>
                  <a:cubicBezTo>
                    <a:pt x="16638" y="10598"/>
                    <a:pt x="16881" y="10031"/>
                    <a:pt x="17127" y="9667"/>
                  </a:cubicBezTo>
                  <a:cubicBezTo>
                    <a:pt x="17372" y="9303"/>
                    <a:pt x="17621" y="9142"/>
                    <a:pt x="17864" y="9020"/>
                  </a:cubicBezTo>
                  <a:cubicBezTo>
                    <a:pt x="18106" y="8899"/>
                    <a:pt x="18343" y="8818"/>
                    <a:pt x="18570" y="8575"/>
                  </a:cubicBezTo>
                  <a:cubicBezTo>
                    <a:pt x="18798" y="8333"/>
                    <a:pt x="19016" y="7928"/>
                    <a:pt x="19225" y="7362"/>
                  </a:cubicBezTo>
                  <a:cubicBezTo>
                    <a:pt x="19435" y="6796"/>
                    <a:pt x="19635" y="6067"/>
                    <a:pt x="19832" y="5339"/>
                  </a:cubicBezTo>
                  <a:cubicBezTo>
                    <a:pt x="20029" y="4611"/>
                    <a:pt x="20223" y="3883"/>
                    <a:pt x="20414" y="3196"/>
                  </a:cubicBezTo>
                  <a:cubicBezTo>
                    <a:pt x="20605" y="2508"/>
                    <a:pt x="20793" y="1861"/>
                    <a:pt x="20990" y="1335"/>
                  </a:cubicBezTo>
                  <a:cubicBezTo>
                    <a:pt x="21188" y="809"/>
                    <a:pt x="21394" y="4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82172" y="3916213"/>
              <a:ext cx="109220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97"/>
                  </a:moveTo>
                  <a:cubicBezTo>
                    <a:pt x="113" y="7200"/>
                    <a:pt x="226" y="7103"/>
                    <a:pt x="366" y="7005"/>
                  </a:cubicBezTo>
                  <a:cubicBezTo>
                    <a:pt x="507" y="6908"/>
                    <a:pt x="674" y="6811"/>
                    <a:pt x="831" y="6616"/>
                  </a:cubicBezTo>
                  <a:cubicBezTo>
                    <a:pt x="988" y="6422"/>
                    <a:pt x="1134" y="6130"/>
                    <a:pt x="1266" y="5886"/>
                  </a:cubicBezTo>
                  <a:cubicBezTo>
                    <a:pt x="1398" y="5643"/>
                    <a:pt x="1515" y="5449"/>
                    <a:pt x="1685" y="5108"/>
                  </a:cubicBezTo>
                  <a:cubicBezTo>
                    <a:pt x="1854" y="4768"/>
                    <a:pt x="2076" y="4281"/>
                    <a:pt x="2263" y="3892"/>
                  </a:cubicBezTo>
                  <a:cubicBezTo>
                    <a:pt x="2449" y="3503"/>
                    <a:pt x="2600" y="3211"/>
                    <a:pt x="2765" y="2919"/>
                  </a:cubicBezTo>
                  <a:cubicBezTo>
                    <a:pt x="2930" y="2627"/>
                    <a:pt x="3110" y="2335"/>
                    <a:pt x="3297" y="2092"/>
                  </a:cubicBezTo>
                  <a:cubicBezTo>
                    <a:pt x="3483" y="1849"/>
                    <a:pt x="3675" y="1654"/>
                    <a:pt x="3818" y="1508"/>
                  </a:cubicBezTo>
                  <a:cubicBezTo>
                    <a:pt x="3960" y="1362"/>
                    <a:pt x="4052" y="1265"/>
                    <a:pt x="4153" y="1216"/>
                  </a:cubicBezTo>
                  <a:cubicBezTo>
                    <a:pt x="4253" y="1168"/>
                    <a:pt x="4362" y="1168"/>
                    <a:pt x="4469" y="1119"/>
                  </a:cubicBezTo>
                  <a:cubicBezTo>
                    <a:pt x="4575" y="1070"/>
                    <a:pt x="4680" y="973"/>
                    <a:pt x="4795" y="876"/>
                  </a:cubicBezTo>
                  <a:cubicBezTo>
                    <a:pt x="4910" y="778"/>
                    <a:pt x="5036" y="681"/>
                    <a:pt x="5145" y="632"/>
                  </a:cubicBezTo>
                  <a:cubicBezTo>
                    <a:pt x="5253" y="584"/>
                    <a:pt x="5346" y="584"/>
                    <a:pt x="5459" y="535"/>
                  </a:cubicBezTo>
                  <a:cubicBezTo>
                    <a:pt x="5572" y="486"/>
                    <a:pt x="5706" y="389"/>
                    <a:pt x="5833" y="341"/>
                  </a:cubicBezTo>
                  <a:cubicBezTo>
                    <a:pt x="5961" y="292"/>
                    <a:pt x="6082" y="292"/>
                    <a:pt x="6202" y="292"/>
                  </a:cubicBezTo>
                  <a:cubicBezTo>
                    <a:pt x="6321" y="292"/>
                    <a:pt x="6438" y="292"/>
                    <a:pt x="6562" y="243"/>
                  </a:cubicBezTo>
                  <a:cubicBezTo>
                    <a:pt x="6685" y="195"/>
                    <a:pt x="6815" y="97"/>
                    <a:pt x="6949" y="49"/>
                  </a:cubicBezTo>
                  <a:cubicBezTo>
                    <a:pt x="7083" y="0"/>
                    <a:pt x="7221" y="0"/>
                    <a:pt x="7355" y="0"/>
                  </a:cubicBezTo>
                  <a:cubicBezTo>
                    <a:pt x="7489" y="0"/>
                    <a:pt x="7619" y="0"/>
                    <a:pt x="7753" y="0"/>
                  </a:cubicBezTo>
                  <a:cubicBezTo>
                    <a:pt x="7887" y="0"/>
                    <a:pt x="8025" y="0"/>
                    <a:pt x="8159" y="0"/>
                  </a:cubicBezTo>
                  <a:cubicBezTo>
                    <a:pt x="8293" y="0"/>
                    <a:pt x="8422" y="0"/>
                    <a:pt x="8563" y="0"/>
                  </a:cubicBezTo>
                  <a:cubicBezTo>
                    <a:pt x="8703" y="0"/>
                    <a:pt x="8853" y="0"/>
                    <a:pt x="9002" y="0"/>
                  </a:cubicBezTo>
                  <a:cubicBezTo>
                    <a:pt x="9151" y="0"/>
                    <a:pt x="9297" y="0"/>
                    <a:pt x="9446" y="0"/>
                  </a:cubicBezTo>
                  <a:cubicBezTo>
                    <a:pt x="9594" y="0"/>
                    <a:pt x="9745" y="0"/>
                    <a:pt x="9892" y="0"/>
                  </a:cubicBezTo>
                  <a:cubicBezTo>
                    <a:pt x="10038" y="0"/>
                    <a:pt x="10180" y="0"/>
                    <a:pt x="10335" y="49"/>
                  </a:cubicBezTo>
                  <a:cubicBezTo>
                    <a:pt x="10490" y="97"/>
                    <a:pt x="10658" y="195"/>
                    <a:pt x="10823" y="243"/>
                  </a:cubicBezTo>
                  <a:cubicBezTo>
                    <a:pt x="10988" y="292"/>
                    <a:pt x="11152" y="292"/>
                    <a:pt x="11319" y="341"/>
                  </a:cubicBezTo>
                  <a:cubicBezTo>
                    <a:pt x="11487" y="389"/>
                    <a:pt x="11658" y="486"/>
                    <a:pt x="11821" y="584"/>
                  </a:cubicBezTo>
                  <a:cubicBezTo>
                    <a:pt x="11985" y="681"/>
                    <a:pt x="12140" y="778"/>
                    <a:pt x="12309" y="924"/>
                  </a:cubicBezTo>
                  <a:cubicBezTo>
                    <a:pt x="12479" y="1070"/>
                    <a:pt x="12663" y="1265"/>
                    <a:pt x="12843" y="1459"/>
                  </a:cubicBezTo>
                  <a:cubicBezTo>
                    <a:pt x="13023" y="1654"/>
                    <a:pt x="13199" y="1849"/>
                    <a:pt x="13377" y="2043"/>
                  </a:cubicBezTo>
                  <a:cubicBezTo>
                    <a:pt x="13554" y="2238"/>
                    <a:pt x="13734" y="2432"/>
                    <a:pt x="13906" y="2627"/>
                  </a:cubicBezTo>
                  <a:cubicBezTo>
                    <a:pt x="14078" y="2822"/>
                    <a:pt x="14241" y="3016"/>
                    <a:pt x="14417" y="3259"/>
                  </a:cubicBezTo>
                  <a:cubicBezTo>
                    <a:pt x="14593" y="3503"/>
                    <a:pt x="14781" y="3795"/>
                    <a:pt x="14963" y="4086"/>
                  </a:cubicBezTo>
                  <a:cubicBezTo>
                    <a:pt x="15145" y="4378"/>
                    <a:pt x="15321" y="4670"/>
                    <a:pt x="15499" y="5011"/>
                  </a:cubicBezTo>
                  <a:cubicBezTo>
                    <a:pt x="15677" y="5351"/>
                    <a:pt x="15857" y="5741"/>
                    <a:pt x="16026" y="6130"/>
                  </a:cubicBezTo>
                  <a:cubicBezTo>
                    <a:pt x="16196" y="6519"/>
                    <a:pt x="16355" y="6908"/>
                    <a:pt x="16524" y="7297"/>
                  </a:cubicBezTo>
                  <a:cubicBezTo>
                    <a:pt x="16694" y="7686"/>
                    <a:pt x="16874" y="8076"/>
                    <a:pt x="17048" y="8465"/>
                  </a:cubicBezTo>
                  <a:cubicBezTo>
                    <a:pt x="17221" y="8854"/>
                    <a:pt x="17389" y="9243"/>
                    <a:pt x="17556" y="9632"/>
                  </a:cubicBezTo>
                  <a:cubicBezTo>
                    <a:pt x="17724" y="10022"/>
                    <a:pt x="17891" y="10411"/>
                    <a:pt x="18130" y="11043"/>
                  </a:cubicBezTo>
                  <a:cubicBezTo>
                    <a:pt x="18368" y="11676"/>
                    <a:pt x="18678" y="12551"/>
                    <a:pt x="18906" y="13184"/>
                  </a:cubicBezTo>
                  <a:cubicBezTo>
                    <a:pt x="19134" y="13816"/>
                    <a:pt x="19281" y="14205"/>
                    <a:pt x="19427" y="14595"/>
                  </a:cubicBezTo>
                  <a:cubicBezTo>
                    <a:pt x="19574" y="14984"/>
                    <a:pt x="19720" y="15373"/>
                    <a:pt x="19921" y="16005"/>
                  </a:cubicBezTo>
                  <a:cubicBezTo>
                    <a:pt x="20122" y="16638"/>
                    <a:pt x="20378" y="17514"/>
                    <a:pt x="20623" y="18341"/>
                  </a:cubicBezTo>
                  <a:cubicBezTo>
                    <a:pt x="20867" y="19168"/>
                    <a:pt x="21102" y="19946"/>
                    <a:pt x="21263" y="20481"/>
                  </a:cubicBezTo>
                  <a:cubicBezTo>
                    <a:pt x="21424" y="21016"/>
                    <a:pt x="21512" y="213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347272" y="4430563"/>
              <a:ext cx="127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00"/>
                    <a:pt x="7200" y="9000"/>
                    <a:pt x="3600" y="12600"/>
                  </a:cubicBezTo>
                  <a:cubicBezTo>
                    <a:pt x="0" y="16200"/>
                    <a:pt x="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150422" y="4411513"/>
              <a:ext cx="323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518"/>
                    <a:pt x="4800" y="11435"/>
                    <a:pt x="8400" y="7835"/>
                  </a:cubicBezTo>
                  <a:cubicBezTo>
                    <a:pt x="12000" y="4235"/>
                    <a:pt x="16800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220272" y="4773463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7280"/>
                    <a:pt x="11250" y="12960"/>
                    <a:pt x="14850" y="9360"/>
                  </a:cubicBezTo>
                  <a:cubicBezTo>
                    <a:pt x="18450" y="5760"/>
                    <a:pt x="2002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849451" y="4583480"/>
              <a:ext cx="191194" cy="184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15" fill="norm" stroke="1" extrusionOk="0">
                  <a:moveTo>
                    <a:pt x="1365" y="4309"/>
                  </a:moveTo>
                  <a:cubicBezTo>
                    <a:pt x="890" y="2368"/>
                    <a:pt x="416" y="426"/>
                    <a:pt x="178" y="62"/>
                  </a:cubicBezTo>
                  <a:cubicBezTo>
                    <a:pt x="-59" y="-302"/>
                    <a:pt x="-59" y="911"/>
                    <a:pt x="178" y="4309"/>
                  </a:cubicBezTo>
                  <a:cubicBezTo>
                    <a:pt x="416" y="7707"/>
                    <a:pt x="890" y="13289"/>
                    <a:pt x="1603" y="16565"/>
                  </a:cubicBezTo>
                  <a:cubicBezTo>
                    <a:pt x="2315" y="19842"/>
                    <a:pt x="3264" y="20813"/>
                    <a:pt x="4332" y="21055"/>
                  </a:cubicBezTo>
                  <a:cubicBezTo>
                    <a:pt x="5400" y="21298"/>
                    <a:pt x="6587" y="20813"/>
                    <a:pt x="7418" y="19356"/>
                  </a:cubicBezTo>
                  <a:cubicBezTo>
                    <a:pt x="8249" y="17900"/>
                    <a:pt x="8723" y="15473"/>
                    <a:pt x="9079" y="13653"/>
                  </a:cubicBezTo>
                  <a:cubicBezTo>
                    <a:pt x="9436" y="11833"/>
                    <a:pt x="9673" y="10619"/>
                    <a:pt x="9673" y="10619"/>
                  </a:cubicBezTo>
                  <a:cubicBezTo>
                    <a:pt x="9673" y="10619"/>
                    <a:pt x="9436" y="11833"/>
                    <a:pt x="9436" y="13532"/>
                  </a:cubicBezTo>
                  <a:cubicBezTo>
                    <a:pt x="9436" y="15231"/>
                    <a:pt x="9673" y="17415"/>
                    <a:pt x="10266" y="18871"/>
                  </a:cubicBezTo>
                  <a:cubicBezTo>
                    <a:pt x="10860" y="20327"/>
                    <a:pt x="11809" y="21055"/>
                    <a:pt x="13471" y="20934"/>
                  </a:cubicBezTo>
                  <a:cubicBezTo>
                    <a:pt x="15132" y="20813"/>
                    <a:pt x="17506" y="19842"/>
                    <a:pt x="19049" y="16808"/>
                  </a:cubicBezTo>
                  <a:cubicBezTo>
                    <a:pt x="20592" y="13774"/>
                    <a:pt x="21304" y="8678"/>
                    <a:pt x="21422" y="5523"/>
                  </a:cubicBezTo>
                  <a:cubicBezTo>
                    <a:pt x="21541" y="2368"/>
                    <a:pt x="21066" y="1154"/>
                    <a:pt x="20592" y="1154"/>
                  </a:cubicBezTo>
                  <a:cubicBezTo>
                    <a:pt x="20117" y="1154"/>
                    <a:pt x="19642" y="2368"/>
                    <a:pt x="19167" y="35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1109272" y="4605098"/>
              <a:ext cx="78142" cy="154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256" fill="norm" stroke="1" extrusionOk="0">
                  <a:moveTo>
                    <a:pt x="13642" y="6580"/>
                  </a:moveTo>
                  <a:cubicBezTo>
                    <a:pt x="14211" y="5120"/>
                    <a:pt x="14779" y="3661"/>
                    <a:pt x="14211" y="2347"/>
                  </a:cubicBezTo>
                  <a:cubicBezTo>
                    <a:pt x="13642" y="1034"/>
                    <a:pt x="11937" y="-134"/>
                    <a:pt x="9947" y="12"/>
                  </a:cubicBezTo>
                  <a:cubicBezTo>
                    <a:pt x="7958" y="158"/>
                    <a:pt x="5684" y="1617"/>
                    <a:pt x="3695" y="4828"/>
                  </a:cubicBezTo>
                  <a:cubicBezTo>
                    <a:pt x="1705" y="8039"/>
                    <a:pt x="0" y="13001"/>
                    <a:pt x="0" y="16066"/>
                  </a:cubicBezTo>
                  <a:cubicBezTo>
                    <a:pt x="0" y="19131"/>
                    <a:pt x="1705" y="20298"/>
                    <a:pt x="3979" y="20882"/>
                  </a:cubicBezTo>
                  <a:cubicBezTo>
                    <a:pt x="6253" y="21466"/>
                    <a:pt x="9095" y="21466"/>
                    <a:pt x="12221" y="20152"/>
                  </a:cubicBezTo>
                  <a:cubicBezTo>
                    <a:pt x="15347" y="18839"/>
                    <a:pt x="18758" y="16212"/>
                    <a:pt x="20179" y="13731"/>
                  </a:cubicBezTo>
                  <a:cubicBezTo>
                    <a:pt x="21600" y="11250"/>
                    <a:pt x="21032" y="8915"/>
                    <a:pt x="19326" y="7601"/>
                  </a:cubicBezTo>
                  <a:cubicBezTo>
                    <a:pt x="17621" y="6288"/>
                    <a:pt x="14779" y="5996"/>
                    <a:pt x="11937" y="57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227405" y="4466546"/>
              <a:ext cx="199368" cy="28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3681" y="13024"/>
                  </a:moveTo>
                  <a:cubicBezTo>
                    <a:pt x="2544" y="12865"/>
                    <a:pt x="1408" y="12706"/>
                    <a:pt x="725" y="13024"/>
                  </a:cubicBezTo>
                  <a:cubicBezTo>
                    <a:pt x="43" y="13341"/>
                    <a:pt x="-184" y="14135"/>
                    <a:pt x="157" y="15406"/>
                  </a:cubicBezTo>
                  <a:cubicBezTo>
                    <a:pt x="498" y="16676"/>
                    <a:pt x="1408" y="18424"/>
                    <a:pt x="2431" y="19535"/>
                  </a:cubicBezTo>
                  <a:cubicBezTo>
                    <a:pt x="3454" y="20647"/>
                    <a:pt x="4591" y="21124"/>
                    <a:pt x="6069" y="21044"/>
                  </a:cubicBezTo>
                  <a:cubicBezTo>
                    <a:pt x="7547" y="20965"/>
                    <a:pt x="9365" y="20329"/>
                    <a:pt x="11412" y="18662"/>
                  </a:cubicBezTo>
                  <a:cubicBezTo>
                    <a:pt x="13458" y="16994"/>
                    <a:pt x="15732" y="14294"/>
                    <a:pt x="17437" y="11276"/>
                  </a:cubicBezTo>
                  <a:cubicBezTo>
                    <a:pt x="19142" y="8259"/>
                    <a:pt x="20279" y="4924"/>
                    <a:pt x="20848" y="2859"/>
                  </a:cubicBezTo>
                  <a:cubicBezTo>
                    <a:pt x="21416" y="794"/>
                    <a:pt x="21416" y="0"/>
                    <a:pt x="21189" y="0"/>
                  </a:cubicBezTo>
                  <a:cubicBezTo>
                    <a:pt x="20961" y="0"/>
                    <a:pt x="20507" y="794"/>
                    <a:pt x="20279" y="1985"/>
                  </a:cubicBezTo>
                  <a:cubicBezTo>
                    <a:pt x="20052" y="3176"/>
                    <a:pt x="20052" y="4765"/>
                    <a:pt x="19938" y="7544"/>
                  </a:cubicBezTo>
                  <a:cubicBezTo>
                    <a:pt x="19824" y="10324"/>
                    <a:pt x="19597" y="14294"/>
                    <a:pt x="19824" y="16835"/>
                  </a:cubicBezTo>
                  <a:cubicBezTo>
                    <a:pt x="20052" y="19376"/>
                    <a:pt x="20734" y="20488"/>
                    <a:pt x="214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312472" y="4678213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473338" y="4443949"/>
              <a:ext cx="130440" cy="332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35" fill="norm" stroke="1" extrusionOk="0">
                  <a:moveTo>
                    <a:pt x="14284" y="14628"/>
                  </a:moveTo>
                  <a:cubicBezTo>
                    <a:pt x="12542" y="14356"/>
                    <a:pt x="10800" y="14084"/>
                    <a:pt x="8535" y="14492"/>
                  </a:cubicBezTo>
                  <a:cubicBezTo>
                    <a:pt x="6271" y="14899"/>
                    <a:pt x="3484" y="15986"/>
                    <a:pt x="1916" y="16869"/>
                  </a:cubicBezTo>
                  <a:cubicBezTo>
                    <a:pt x="348" y="17752"/>
                    <a:pt x="0" y="18431"/>
                    <a:pt x="0" y="19111"/>
                  </a:cubicBezTo>
                  <a:cubicBezTo>
                    <a:pt x="0" y="19790"/>
                    <a:pt x="348" y="20469"/>
                    <a:pt x="1394" y="20877"/>
                  </a:cubicBezTo>
                  <a:cubicBezTo>
                    <a:pt x="2439" y="21284"/>
                    <a:pt x="4181" y="21420"/>
                    <a:pt x="5923" y="21284"/>
                  </a:cubicBezTo>
                  <a:cubicBezTo>
                    <a:pt x="7665" y="21148"/>
                    <a:pt x="9406" y="20741"/>
                    <a:pt x="11671" y="18703"/>
                  </a:cubicBezTo>
                  <a:cubicBezTo>
                    <a:pt x="13935" y="16665"/>
                    <a:pt x="16723" y="12997"/>
                    <a:pt x="18465" y="9941"/>
                  </a:cubicBezTo>
                  <a:cubicBezTo>
                    <a:pt x="20206" y="6884"/>
                    <a:pt x="20903" y="4439"/>
                    <a:pt x="21252" y="2809"/>
                  </a:cubicBezTo>
                  <a:cubicBezTo>
                    <a:pt x="21600" y="1178"/>
                    <a:pt x="21600" y="363"/>
                    <a:pt x="20729" y="92"/>
                  </a:cubicBezTo>
                  <a:cubicBezTo>
                    <a:pt x="19858" y="-180"/>
                    <a:pt x="18116" y="92"/>
                    <a:pt x="16897" y="1722"/>
                  </a:cubicBezTo>
                  <a:cubicBezTo>
                    <a:pt x="15677" y="3352"/>
                    <a:pt x="14981" y="6341"/>
                    <a:pt x="14981" y="9194"/>
                  </a:cubicBezTo>
                  <a:cubicBezTo>
                    <a:pt x="14981" y="12046"/>
                    <a:pt x="15677" y="14763"/>
                    <a:pt x="16723" y="16462"/>
                  </a:cubicBezTo>
                  <a:cubicBezTo>
                    <a:pt x="17768" y="18160"/>
                    <a:pt x="19161" y="18839"/>
                    <a:pt x="20555" y="19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2020215" y="4455963"/>
              <a:ext cx="980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72"/>
                    <a:pt x="-1585" y="10944"/>
                    <a:pt x="575" y="14544"/>
                  </a:cubicBezTo>
                  <a:cubicBezTo>
                    <a:pt x="2735" y="18144"/>
                    <a:pt x="11375" y="1987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080822" y="4646463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2098649" y="4563913"/>
              <a:ext cx="1392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6800"/>
                    <a:pt x="-1303" y="12000"/>
                    <a:pt x="240" y="8400"/>
                  </a:cubicBezTo>
                  <a:cubicBezTo>
                    <a:pt x="1783" y="4800"/>
                    <a:pt x="11040" y="240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2195122" y="4436913"/>
              <a:ext cx="63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14"/>
                    <a:pt x="0" y="11829"/>
                    <a:pt x="3600" y="15429"/>
                  </a:cubicBezTo>
                  <a:cubicBezTo>
                    <a:pt x="7200" y="19029"/>
                    <a:pt x="14400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195179" y="4592398"/>
              <a:ext cx="107894" cy="15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280" fill="norm" stroke="1" extrusionOk="0">
                  <a:moveTo>
                    <a:pt x="16188" y="2232"/>
                  </a:moveTo>
                  <a:cubicBezTo>
                    <a:pt x="14942" y="1049"/>
                    <a:pt x="13696" y="-135"/>
                    <a:pt x="11827" y="13"/>
                  </a:cubicBezTo>
                  <a:cubicBezTo>
                    <a:pt x="9958" y="161"/>
                    <a:pt x="7465" y="1640"/>
                    <a:pt x="5181" y="4599"/>
                  </a:cubicBezTo>
                  <a:cubicBezTo>
                    <a:pt x="2896" y="7558"/>
                    <a:pt x="819" y="11997"/>
                    <a:pt x="196" y="14955"/>
                  </a:cubicBezTo>
                  <a:cubicBezTo>
                    <a:pt x="-427" y="17914"/>
                    <a:pt x="404" y="19394"/>
                    <a:pt x="3104" y="20281"/>
                  </a:cubicBezTo>
                  <a:cubicBezTo>
                    <a:pt x="5804" y="21169"/>
                    <a:pt x="10373" y="21465"/>
                    <a:pt x="13696" y="21169"/>
                  </a:cubicBezTo>
                  <a:cubicBezTo>
                    <a:pt x="17019" y="20873"/>
                    <a:pt x="19096" y="19986"/>
                    <a:pt x="21173" y="190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2311155" y="4583047"/>
              <a:ext cx="125268" cy="15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970" fill="norm" stroke="1" extrusionOk="0">
                  <a:moveTo>
                    <a:pt x="8345" y="7764"/>
                  </a:moveTo>
                  <a:cubicBezTo>
                    <a:pt x="7265" y="8916"/>
                    <a:pt x="6185" y="10068"/>
                    <a:pt x="6545" y="10500"/>
                  </a:cubicBezTo>
                  <a:cubicBezTo>
                    <a:pt x="6905" y="10932"/>
                    <a:pt x="8705" y="10644"/>
                    <a:pt x="10325" y="9924"/>
                  </a:cubicBezTo>
                  <a:cubicBezTo>
                    <a:pt x="11945" y="9204"/>
                    <a:pt x="13385" y="8052"/>
                    <a:pt x="14465" y="6756"/>
                  </a:cubicBezTo>
                  <a:cubicBezTo>
                    <a:pt x="15545" y="5460"/>
                    <a:pt x="16265" y="4020"/>
                    <a:pt x="15905" y="4164"/>
                  </a:cubicBezTo>
                  <a:cubicBezTo>
                    <a:pt x="15545" y="4308"/>
                    <a:pt x="14105" y="6036"/>
                    <a:pt x="13385" y="6180"/>
                  </a:cubicBezTo>
                  <a:cubicBezTo>
                    <a:pt x="12665" y="6324"/>
                    <a:pt x="12665" y="4884"/>
                    <a:pt x="12125" y="3444"/>
                  </a:cubicBezTo>
                  <a:cubicBezTo>
                    <a:pt x="11585" y="2004"/>
                    <a:pt x="10505" y="564"/>
                    <a:pt x="9065" y="132"/>
                  </a:cubicBezTo>
                  <a:cubicBezTo>
                    <a:pt x="7625" y="-300"/>
                    <a:pt x="5825" y="276"/>
                    <a:pt x="4025" y="2580"/>
                  </a:cubicBezTo>
                  <a:cubicBezTo>
                    <a:pt x="2225" y="4884"/>
                    <a:pt x="425" y="8916"/>
                    <a:pt x="65" y="12372"/>
                  </a:cubicBezTo>
                  <a:cubicBezTo>
                    <a:pt x="-295" y="15828"/>
                    <a:pt x="785" y="18708"/>
                    <a:pt x="4565" y="20004"/>
                  </a:cubicBezTo>
                  <a:cubicBezTo>
                    <a:pt x="8345" y="21300"/>
                    <a:pt x="14825" y="21012"/>
                    <a:pt x="21305" y="207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3042793" y="4435783"/>
              <a:ext cx="479480" cy="36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05" fill="norm" stroke="1" extrusionOk="0">
                  <a:moveTo>
                    <a:pt x="4427" y="1547"/>
                  </a:moveTo>
                  <a:cubicBezTo>
                    <a:pt x="4522" y="806"/>
                    <a:pt x="4618" y="65"/>
                    <a:pt x="4665" y="4"/>
                  </a:cubicBezTo>
                  <a:cubicBezTo>
                    <a:pt x="4713" y="-58"/>
                    <a:pt x="4713" y="559"/>
                    <a:pt x="4427" y="2534"/>
                  </a:cubicBezTo>
                  <a:cubicBezTo>
                    <a:pt x="4142" y="4509"/>
                    <a:pt x="3571" y="7841"/>
                    <a:pt x="3285" y="10742"/>
                  </a:cubicBezTo>
                  <a:cubicBezTo>
                    <a:pt x="3000" y="13643"/>
                    <a:pt x="3000" y="16111"/>
                    <a:pt x="3048" y="17716"/>
                  </a:cubicBezTo>
                  <a:cubicBezTo>
                    <a:pt x="3095" y="19320"/>
                    <a:pt x="3190" y="20061"/>
                    <a:pt x="3476" y="20616"/>
                  </a:cubicBezTo>
                  <a:cubicBezTo>
                    <a:pt x="3761" y="21172"/>
                    <a:pt x="4237" y="21542"/>
                    <a:pt x="4475" y="21357"/>
                  </a:cubicBezTo>
                  <a:cubicBezTo>
                    <a:pt x="4713" y="21172"/>
                    <a:pt x="4713" y="20431"/>
                    <a:pt x="4142" y="18888"/>
                  </a:cubicBezTo>
                  <a:cubicBezTo>
                    <a:pt x="3571" y="17345"/>
                    <a:pt x="2429" y="15000"/>
                    <a:pt x="1525" y="13643"/>
                  </a:cubicBezTo>
                  <a:cubicBezTo>
                    <a:pt x="621" y="12285"/>
                    <a:pt x="-45" y="11915"/>
                    <a:pt x="3" y="11729"/>
                  </a:cubicBezTo>
                  <a:cubicBezTo>
                    <a:pt x="50" y="11544"/>
                    <a:pt x="811" y="11544"/>
                    <a:pt x="2048" y="10310"/>
                  </a:cubicBezTo>
                  <a:cubicBezTo>
                    <a:pt x="3285" y="9076"/>
                    <a:pt x="4998" y="6607"/>
                    <a:pt x="5997" y="5064"/>
                  </a:cubicBezTo>
                  <a:cubicBezTo>
                    <a:pt x="6996" y="3521"/>
                    <a:pt x="7282" y="2904"/>
                    <a:pt x="7662" y="2164"/>
                  </a:cubicBezTo>
                  <a:cubicBezTo>
                    <a:pt x="8043" y="1423"/>
                    <a:pt x="8519" y="559"/>
                    <a:pt x="8804" y="436"/>
                  </a:cubicBezTo>
                  <a:cubicBezTo>
                    <a:pt x="9090" y="312"/>
                    <a:pt x="9185" y="929"/>
                    <a:pt x="9185" y="3151"/>
                  </a:cubicBezTo>
                  <a:cubicBezTo>
                    <a:pt x="9185" y="5373"/>
                    <a:pt x="9090" y="9199"/>
                    <a:pt x="8947" y="11915"/>
                  </a:cubicBezTo>
                  <a:cubicBezTo>
                    <a:pt x="8804" y="14630"/>
                    <a:pt x="8614" y="16235"/>
                    <a:pt x="8424" y="17469"/>
                  </a:cubicBezTo>
                  <a:cubicBezTo>
                    <a:pt x="8233" y="18703"/>
                    <a:pt x="8043" y="19567"/>
                    <a:pt x="7996" y="19629"/>
                  </a:cubicBezTo>
                  <a:cubicBezTo>
                    <a:pt x="7948" y="19691"/>
                    <a:pt x="8043" y="18950"/>
                    <a:pt x="8233" y="18209"/>
                  </a:cubicBezTo>
                  <a:cubicBezTo>
                    <a:pt x="8424" y="17469"/>
                    <a:pt x="8709" y="16728"/>
                    <a:pt x="8995" y="16049"/>
                  </a:cubicBezTo>
                  <a:cubicBezTo>
                    <a:pt x="9280" y="15371"/>
                    <a:pt x="9566" y="14753"/>
                    <a:pt x="9946" y="14568"/>
                  </a:cubicBezTo>
                  <a:cubicBezTo>
                    <a:pt x="10327" y="14383"/>
                    <a:pt x="10803" y="14630"/>
                    <a:pt x="11136" y="15062"/>
                  </a:cubicBezTo>
                  <a:cubicBezTo>
                    <a:pt x="11469" y="15494"/>
                    <a:pt x="11659" y="16111"/>
                    <a:pt x="11992" y="16852"/>
                  </a:cubicBezTo>
                  <a:cubicBezTo>
                    <a:pt x="12325" y="17592"/>
                    <a:pt x="12801" y="18456"/>
                    <a:pt x="13324" y="18888"/>
                  </a:cubicBezTo>
                  <a:cubicBezTo>
                    <a:pt x="13848" y="19320"/>
                    <a:pt x="14418" y="19320"/>
                    <a:pt x="15085" y="18827"/>
                  </a:cubicBezTo>
                  <a:cubicBezTo>
                    <a:pt x="15751" y="18333"/>
                    <a:pt x="16512" y="17345"/>
                    <a:pt x="16988" y="16543"/>
                  </a:cubicBezTo>
                  <a:cubicBezTo>
                    <a:pt x="17463" y="15741"/>
                    <a:pt x="17654" y="15124"/>
                    <a:pt x="17749" y="14507"/>
                  </a:cubicBezTo>
                  <a:cubicBezTo>
                    <a:pt x="17844" y="13889"/>
                    <a:pt x="17844" y="13272"/>
                    <a:pt x="17559" y="13087"/>
                  </a:cubicBezTo>
                  <a:cubicBezTo>
                    <a:pt x="17273" y="12902"/>
                    <a:pt x="16702" y="13149"/>
                    <a:pt x="16226" y="13889"/>
                  </a:cubicBezTo>
                  <a:cubicBezTo>
                    <a:pt x="15751" y="14630"/>
                    <a:pt x="15370" y="15864"/>
                    <a:pt x="15180" y="16790"/>
                  </a:cubicBezTo>
                  <a:cubicBezTo>
                    <a:pt x="14989" y="17716"/>
                    <a:pt x="14989" y="18333"/>
                    <a:pt x="15275" y="18765"/>
                  </a:cubicBezTo>
                  <a:cubicBezTo>
                    <a:pt x="15560" y="19197"/>
                    <a:pt x="16131" y="19444"/>
                    <a:pt x="17225" y="19320"/>
                  </a:cubicBezTo>
                  <a:cubicBezTo>
                    <a:pt x="18320" y="19197"/>
                    <a:pt x="19937" y="18703"/>
                    <a:pt x="21555" y="182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3950608" y="4603417"/>
              <a:ext cx="101126" cy="27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0572" fill="norm" stroke="1" extrusionOk="0">
                  <a:moveTo>
                    <a:pt x="2044" y="11414"/>
                  </a:moveTo>
                  <a:cubicBezTo>
                    <a:pt x="1162" y="15094"/>
                    <a:pt x="281" y="18774"/>
                    <a:pt x="60" y="20054"/>
                  </a:cubicBezTo>
                  <a:cubicBezTo>
                    <a:pt x="-160" y="21334"/>
                    <a:pt x="281" y="20214"/>
                    <a:pt x="501" y="17014"/>
                  </a:cubicBezTo>
                  <a:cubicBezTo>
                    <a:pt x="722" y="13814"/>
                    <a:pt x="722" y="8534"/>
                    <a:pt x="942" y="5254"/>
                  </a:cubicBezTo>
                  <a:cubicBezTo>
                    <a:pt x="1162" y="1974"/>
                    <a:pt x="1603" y="694"/>
                    <a:pt x="2926" y="214"/>
                  </a:cubicBezTo>
                  <a:cubicBezTo>
                    <a:pt x="4248" y="-266"/>
                    <a:pt x="6452" y="54"/>
                    <a:pt x="9538" y="1254"/>
                  </a:cubicBezTo>
                  <a:cubicBezTo>
                    <a:pt x="12624" y="2454"/>
                    <a:pt x="16591" y="4534"/>
                    <a:pt x="18795" y="6214"/>
                  </a:cubicBezTo>
                  <a:cubicBezTo>
                    <a:pt x="20999" y="7894"/>
                    <a:pt x="21440" y="9174"/>
                    <a:pt x="20779" y="10214"/>
                  </a:cubicBezTo>
                  <a:cubicBezTo>
                    <a:pt x="20118" y="11254"/>
                    <a:pt x="18354" y="12054"/>
                    <a:pt x="15269" y="12454"/>
                  </a:cubicBezTo>
                  <a:cubicBezTo>
                    <a:pt x="12183" y="12854"/>
                    <a:pt x="7775" y="12854"/>
                    <a:pt x="5130" y="12374"/>
                  </a:cubicBezTo>
                  <a:cubicBezTo>
                    <a:pt x="2485" y="11894"/>
                    <a:pt x="1603" y="10934"/>
                    <a:pt x="2264" y="10134"/>
                  </a:cubicBezTo>
                  <a:cubicBezTo>
                    <a:pt x="2926" y="9334"/>
                    <a:pt x="5130" y="8694"/>
                    <a:pt x="7334" y="80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062022" y="4624150"/>
              <a:ext cx="177801" cy="146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3253"/>
                  </a:moveTo>
                  <a:cubicBezTo>
                    <a:pt x="1543" y="1710"/>
                    <a:pt x="3086" y="168"/>
                    <a:pt x="4243" y="13"/>
                  </a:cubicBezTo>
                  <a:cubicBezTo>
                    <a:pt x="5400" y="-141"/>
                    <a:pt x="6171" y="1093"/>
                    <a:pt x="7200" y="3716"/>
                  </a:cubicBezTo>
                  <a:cubicBezTo>
                    <a:pt x="8229" y="6339"/>
                    <a:pt x="9514" y="10350"/>
                    <a:pt x="10157" y="13128"/>
                  </a:cubicBezTo>
                  <a:cubicBezTo>
                    <a:pt x="10800" y="15905"/>
                    <a:pt x="10800" y="17448"/>
                    <a:pt x="10414" y="18836"/>
                  </a:cubicBezTo>
                  <a:cubicBezTo>
                    <a:pt x="10029" y="20225"/>
                    <a:pt x="9257" y="21459"/>
                    <a:pt x="8614" y="21305"/>
                  </a:cubicBezTo>
                  <a:cubicBezTo>
                    <a:pt x="7971" y="21150"/>
                    <a:pt x="7457" y="19608"/>
                    <a:pt x="7714" y="16676"/>
                  </a:cubicBezTo>
                  <a:cubicBezTo>
                    <a:pt x="7971" y="13745"/>
                    <a:pt x="9000" y="9425"/>
                    <a:pt x="11443" y="6648"/>
                  </a:cubicBezTo>
                  <a:cubicBezTo>
                    <a:pt x="13886" y="3870"/>
                    <a:pt x="17743" y="2636"/>
                    <a:pt x="21600" y="1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4189872" y="4633763"/>
              <a:ext cx="78380" cy="10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0906" fill="norm" stroke="1" extrusionOk="0">
                  <a:moveTo>
                    <a:pt x="18054" y="1246"/>
                  </a:moveTo>
                  <a:cubicBezTo>
                    <a:pt x="13069" y="3323"/>
                    <a:pt x="8085" y="5400"/>
                    <a:pt x="5039" y="7477"/>
                  </a:cubicBezTo>
                  <a:cubicBezTo>
                    <a:pt x="1992" y="9554"/>
                    <a:pt x="885" y="11631"/>
                    <a:pt x="331" y="13708"/>
                  </a:cubicBezTo>
                  <a:cubicBezTo>
                    <a:pt x="-223" y="15785"/>
                    <a:pt x="-223" y="17862"/>
                    <a:pt x="1439" y="19315"/>
                  </a:cubicBezTo>
                  <a:cubicBezTo>
                    <a:pt x="3100" y="20769"/>
                    <a:pt x="6423" y="21600"/>
                    <a:pt x="10300" y="20146"/>
                  </a:cubicBezTo>
                  <a:cubicBezTo>
                    <a:pt x="14177" y="18692"/>
                    <a:pt x="18608" y="14954"/>
                    <a:pt x="19992" y="11215"/>
                  </a:cubicBezTo>
                  <a:cubicBezTo>
                    <a:pt x="21377" y="7477"/>
                    <a:pt x="19715" y="3738"/>
                    <a:pt x="1805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4322372" y="4455963"/>
              <a:ext cx="93925" cy="27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10" fill="norm" stroke="1" extrusionOk="0">
                  <a:moveTo>
                    <a:pt x="10080" y="0"/>
                  </a:moveTo>
                  <a:cubicBezTo>
                    <a:pt x="8640" y="4060"/>
                    <a:pt x="7200" y="8120"/>
                    <a:pt x="6000" y="11368"/>
                  </a:cubicBezTo>
                  <a:cubicBezTo>
                    <a:pt x="4800" y="14617"/>
                    <a:pt x="3840" y="17053"/>
                    <a:pt x="3120" y="18677"/>
                  </a:cubicBezTo>
                  <a:cubicBezTo>
                    <a:pt x="2400" y="20301"/>
                    <a:pt x="1920" y="21113"/>
                    <a:pt x="1440" y="21113"/>
                  </a:cubicBezTo>
                  <a:cubicBezTo>
                    <a:pt x="960" y="21113"/>
                    <a:pt x="480" y="20301"/>
                    <a:pt x="960" y="19570"/>
                  </a:cubicBezTo>
                  <a:cubicBezTo>
                    <a:pt x="1440" y="18839"/>
                    <a:pt x="2880" y="18189"/>
                    <a:pt x="4560" y="17459"/>
                  </a:cubicBezTo>
                  <a:cubicBezTo>
                    <a:pt x="6240" y="16728"/>
                    <a:pt x="8160" y="15916"/>
                    <a:pt x="10320" y="15429"/>
                  </a:cubicBezTo>
                  <a:cubicBezTo>
                    <a:pt x="12480" y="14941"/>
                    <a:pt x="14880" y="14779"/>
                    <a:pt x="16800" y="15023"/>
                  </a:cubicBezTo>
                  <a:cubicBezTo>
                    <a:pt x="18720" y="15266"/>
                    <a:pt x="20160" y="15916"/>
                    <a:pt x="20880" y="16647"/>
                  </a:cubicBezTo>
                  <a:cubicBezTo>
                    <a:pt x="21600" y="17377"/>
                    <a:pt x="21600" y="18189"/>
                    <a:pt x="19200" y="19083"/>
                  </a:cubicBezTo>
                  <a:cubicBezTo>
                    <a:pt x="16800" y="19976"/>
                    <a:pt x="12000" y="20950"/>
                    <a:pt x="8400" y="21275"/>
                  </a:cubicBezTo>
                  <a:cubicBezTo>
                    <a:pt x="4800" y="21600"/>
                    <a:pt x="2400" y="21275"/>
                    <a:pt x="0" y="20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4512872" y="4697263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4920216" y="4447096"/>
              <a:ext cx="278457" cy="54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6" fill="norm" stroke="1" extrusionOk="0">
                  <a:moveTo>
                    <a:pt x="7782" y="9644"/>
                  </a:moveTo>
                  <a:cubicBezTo>
                    <a:pt x="7782" y="9225"/>
                    <a:pt x="7782" y="8806"/>
                    <a:pt x="7372" y="8430"/>
                  </a:cubicBezTo>
                  <a:cubicBezTo>
                    <a:pt x="6963" y="8053"/>
                    <a:pt x="6145" y="7718"/>
                    <a:pt x="5000" y="7718"/>
                  </a:cubicBezTo>
                  <a:cubicBezTo>
                    <a:pt x="3854" y="7718"/>
                    <a:pt x="2382" y="8053"/>
                    <a:pt x="1400" y="8848"/>
                  </a:cubicBezTo>
                  <a:cubicBezTo>
                    <a:pt x="418" y="9644"/>
                    <a:pt x="-73" y="10899"/>
                    <a:pt x="9" y="11653"/>
                  </a:cubicBezTo>
                  <a:cubicBezTo>
                    <a:pt x="91" y="12406"/>
                    <a:pt x="745" y="12658"/>
                    <a:pt x="1563" y="12783"/>
                  </a:cubicBezTo>
                  <a:cubicBezTo>
                    <a:pt x="2382" y="12909"/>
                    <a:pt x="3363" y="12909"/>
                    <a:pt x="4263" y="12030"/>
                  </a:cubicBezTo>
                  <a:cubicBezTo>
                    <a:pt x="5163" y="11151"/>
                    <a:pt x="5982" y="9392"/>
                    <a:pt x="6800" y="7383"/>
                  </a:cubicBezTo>
                  <a:cubicBezTo>
                    <a:pt x="7618" y="5374"/>
                    <a:pt x="8436" y="3113"/>
                    <a:pt x="9582" y="1816"/>
                  </a:cubicBezTo>
                  <a:cubicBezTo>
                    <a:pt x="10727" y="518"/>
                    <a:pt x="12200" y="183"/>
                    <a:pt x="13345" y="58"/>
                  </a:cubicBezTo>
                  <a:cubicBezTo>
                    <a:pt x="14491" y="-68"/>
                    <a:pt x="15309" y="16"/>
                    <a:pt x="15718" y="267"/>
                  </a:cubicBezTo>
                  <a:cubicBezTo>
                    <a:pt x="16127" y="518"/>
                    <a:pt x="16127" y="937"/>
                    <a:pt x="15472" y="2109"/>
                  </a:cubicBezTo>
                  <a:cubicBezTo>
                    <a:pt x="14818" y="3281"/>
                    <a:pt x="13509" y="5206"/>
                    <a:pt x="11545" y="7509"/>
                  </a:cubicBezTo>
                  <a:cubicBezTo>
                    <a:pt x="9582" y="9811"/>
                    <a:pt x="6963" y="12490"/>
                    <a:pt x="5572" y="14541"/>
                  </a:cubicBezTo>
                  <a:cubicBezTo>
                    <a:pt x="4182" y="16592"/>
                    <a:pt x="4018" y="18016"/>
                    <a:pt x="4018" y="18979"/>
                  </a:cubicBezTo>
                  <a:cubicBezTo>
                    <a:pt x="4018" y="19941"/>
                    <a:pt x="4182" y="20444"/>
                    <a:pt x="4591" y="20820"/>
                  </a:cubicBezTo>
                  <a:cubicBezTo>
                    <a:pt x="5000" y="21197"/>
                    <a:pt x="5654" y="21448"/>
                    <a:pt x="6391" y="21490"/>
                  </a:cubicBezTo>
                  <a:cubicBezTo>
                    <a:pt x="7127" y="21532"/>
                    <a:pt x="7945" y="21365"/>
                    <a:pt x="8845" y="20946"/>
                  </a:cubicBezTo>
                  <a:cubicBezTo>
                    <a:pt x="9745" y="20527"/>
                    <a:pt x="10727" y="19858"/>
                    <a:pt x="11218" y="19104"/>
                  </a:cubicBezTo>
                  <a:cubicBezTo>
                    <a:pt x="11709" y="18351"/>
                    <a:pt x="11709" y="17513"/>
                    <a:pt x="11218" y="16927"/>
                  </a:cubicBezTo>
                  <a:cubicBezTo>
                    <a:pt x="10727" y="16341"/>
                    <a:pt x="9745" y="16006"/>
                    <a:pt x="9991" y="15755"/>
                  </a:cubicBezTo>
                  <a:cubicBezTo>
                    <a:pt x="10236" y="15504"/>
                    <a:pt x="11709" y="15337"/>
                    <a:pt x="13836" y="15169"/>
                  </a:cubicBezTo>
                  <a:cubicBezTo>
                    <a:pt x="15963" y="15002"/>
                    <a:pt x="18745" y="14834"/>
                    <a:pt x="21527" y="146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5706672" y="4651729"/>
              <a:ext cx="209551" cy="13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6" fill="norm" stroke="1" extrusionOk="0">
                  <a:moveTo>
                    <a:pt x="0" y="10645"/>
                  </a:moveTo>
                  <a:cubicBezTo>
                    <a:pt x="655" y="11915"/>
                    <a:pt x="1309" y="13186"/>
                    <a:pt x="2945" y="13503"/>
                  </a:cubicBezTo>
                  <a:cubicBezTo>
                    <a:pt x="4582" y="13821"/>
                    <a:pt x="7200" y="13186"/>
                    <a:pt x="9164" y="11756"/>
                  </a:cubicBezTo>
                  <a:cubicBezTo>
                    <a:pt x="11127" y="10327"/>
                    <a:pt x="12436" y="8103"/>
                    <a:pt x="12655" y="5721"/>
                  </a:cubicBezTo>
                  <a:cubicBezTo>
                    <a:pt x="12873" y="3339"/>
                    <a:pt x="12000" y="798"/>
                    <a:pt x="10255" y="162"/>
                  </a:cubicBezTo>
                  <a:cubicBezTo>
                    <a:pt x="8509" y="-473"/>
                    <a:pt x="5891" y="798"/>
                    <a:pt x="4145" y="3180"/>
                  </a:cubicBezTo>
                  <a:cubicBezTo>
                    <a:pt x="2400" y="5562"/>
                    <a:pt x="1527" y="9056"/>
                    <a:pt x="1418" y="12392"/>
                  </a:cubicBezTo>
                  <a:cubicBezTo>
                    <a:pt x="1309" y="15727"/>
                    <a:pt x="1964" y="18903"/>
                    <a:pt x="4909" y="20015"/>
                  </a:cubicBezTo>
                  <a:cubicBezTo>
                    <a:pt x="7855" y="21127"/>
                    <a:pt x="13091" y="20174"/>
                    <a:pt x="16255" y="19221"/>
                  </a:cubicBezTo>
                  <a:cubicBezTo>
                    <a:pt x="19418" y="18268"/>
                    <a:pt x="20509" y="17315"/>
                    <a:pt x="21600" y="16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6003634" y="4543588"/>
              <a:ext cx="141189" cy="2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0968" fill="norm" stroke="1" extrusionOk="0">
                  <a:moveTo>
                    <a:pt x="21188" y="2808"/>
                  </a:moveTo>
                  <a:cubicBezTo>
                    <a:pt x="18012" y="1728"/>
                    <a:pt x="14835" y="648"/>
                    <a:pt x="12453" y="198"/>
                  </a:cubicBezTo>
                  <a:cubicBezTo>
                    <a:pt x="10070" y="-252"/>
                    <a:pt x="8482" y="-72"/>
                    <a:pt x="6100" y="2178"/>
                  </a:cubicBezTo>
                  <a:cubicBezTo>
                    <a:pt x="3717" y="4428"/>
                    <a:pt x="541" y="8748"/>
                    <a:pt x="64" y="12348"/>
                  </a:cubicBezTo>
                  <a:cubicBezTo>
                    <a:pt x="-412" y="15948"/>
                    <a:pt x="1812" y="18828"/>
                    <a:pt x="4829" y="20088"/>
                  </a:cubicBezTo>
                  <a:cubicBezTo>
                    <a:pt x="7847" y="21348"/>
                    <a:pt x="11659" y="20988"/>
                    <a:pt x="15470" y="206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6185815" y="4520678"/>
              <a:ext cx="120021" cy="27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137" fill="norm" stroke="1" extrusionOk="0">
                  <a:moveTo>
                    <a:pt x="7311" y="4743"/>
                  </a:moveTo>
                  <a:cubicBezTo>
                    <a:pt x="5449" y="5065"/>
                    <a:pt x="3587" y="5388"/>
                    <a:pt x="2284" y="7725"/>
                  </a:cubicBezTo>
                  <a:cubicBezTo>
                    <a:pt x="980" y="10062"/>
                    <a:pt x="235" y="14415"/>
                    <a:pt x="49" y="17074"/>
                  </a:cubicBezTo>
                  <a:cubicBezTo>
                    <a:pt x="-137" y="19734"/>
                    <a:pt x="235" y="20701"/>
                    <a:pt x="608" y="20701"/>
                  </a:cubicBezTo>
                  <a:cubicBezTo>
                    <a:pt x="980" y="20701"/>
                    <a:pt x="1353" y="19734"/>
                    <a:pt x="1911" y="16994"/>
                  </a:cubicBezTo>
                  <a:cubicBezTo>
                    <a:pt x="2470" y="14253"/>
                    <a:pt x="3215" y="9740"/>
                    <a:pt x="3773" y="7080"/>
                  </a:cubicBezTo>
                  <a:cubicBezTo>
                    <a:pt x="4332" y="4421"/>
                    <a:pt x="4704" y="3615"/>
                    <a:pt x="5449" y="2647"/>
                  </a:cubicBezTo>
                  <a:cubicBezTo>
                    <a:pt x="6194" y="1680"/>
                    <a:pt x="7311" y="552"/>
                    <a:pt x="8801" y="149"/>
                  </a:cubicBezTo>
                  <a:cubicBezTo>
                    <a:pt x="10291" y="-254"/>
                    <a:pt x="12153" y="68"/>
                    <a:pt x="14946" y="2245"/>
                  </a:cubicBezTo>
                  <a:cubicBezTo>
                    <a:pt x="17739" y="4421"/>
                    <a:pt x="21463" y="8450"/>
                    <a:pt x="21091" y="11836"/>
                  </a:cubicBezTo>
                  <a:cubicBezTo>
                    <a:pt x="20718" y="15221"/>
                    <a:pt x="16249" y="17961"/>
                    <a:pt x="12711" y="19492"/>
                  </a:cubicBezTo>
                  <a:cubicBezTo>
                    <a:pt x="9173" y="21024"/>
                    <a:pt x="6566" y="21346"/>
                    <a:pt x="5635" y="21024"/>
                  </a:cubicBezTo>
                  <a:cubicBezTo>
                    <a:pt x="4704" y="20701"/>
                    <a:pt x="5449" y="19734"/>
                    <a:pt x="6380" y="18928"/>
                  </a:cubicBezTo>
                  <a:cubicBezTo>
                    <a:pt x="7311" y="18122"/>
                    <a:pt x="8429" y="17477"/>
                    <a:pt x="9546" y="168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6386122" y="4538513"/>
              <a:ext cx="50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500"/>
                    <a:pt x="9000" y="9000"/>
                    <a:pt x="5400" y="12600"/>
                  </a:cubicBezTo>
                  <a:cubicBezTo>
                    <a:pt x="1800" y="16200"/>
                    <a:pt x="9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6417872" y="4514357"/>
              <a:ext cx="158751" cy="4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4032" y="12452"/>
                    <a:pt x="8064" y="4676"/>
                    <a:pt x="11664" y="1652"/>
                  </a:cubicBezTo>
                  <a:cubicBezTo>
                    <a:pt x="15264" y="-1372"/>
                    <a:pt x="18432" y="356"/>
                    <a:pt x="21600" y="20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6405172" y="4671863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6200"/>
                    <a:pt x="11314" y="10800"/>
                    <a:pt x="14914" y="7200"/>
                  </a:cubicBezTo>
                  <a:cubicBezTo>
                    <a:pt x="18514" y="3600"/>
                    <a:pt x="2005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6890695" y="4525555"/>
              <a:ext cx="167306" cy="359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23" fill="norm" stroke="1" extrusionOk="0">
                  <a:moveTo>
                    <a:pt x="15827" y="13955"/>
                  </a:moveTo>
                  <a:cubicBezTo>
                    <a:pt x="15287" y="13327"/>
                    <a:pt x="14747" y="12699"/>
                    <a:pt x="13667" y="12323"/>
                  </a:cubicBezTo>
                  <a:cubicBezTo>
                    <a:pt x="12587" y="11946"/>
                    <a:pt x="10967" y="11820"/>
                    <a:pt x="8807" y="12574"/>
                  </a:cubicBezTo>
                  <a:cubicBezTo>
                    <a:pt x="6647" y="13327"/>
                    <a:pt x="3947" y="14960"/>
                    <a:pt x="2327" y="16153"/>
                  </a:cubicBezTo>
                  <a:cubicBezTo>
                    <a:pt x="707" y="17346"/>
                    <a:pt x="167" y="18099"/>
                    <a:pt x="32" y="18916"/>
                  </a:cubicBezTo>
                  <a:cubicBezTo>
                    <a:pt x="-103" y="19732"/>
                    <a:pt x="167" y="20611"/>
                    <a:pt x="1247" y="21050"/>
                  </a:cubicBezTo>
                  <a:cubicBezTo>
                    <a:pt x="2327" y="21490"/>
                    <a:pt x="4217" y="21490"/>
                    <a:pt x="6647" y="20360"/>
                  </a:cubicBezTo>
                  <a:cubicBezTo>
                    <a:pt x="9077" y="19230"/>
                    <a:pt x="12047" y="16969"/>
                    <a:pt x="14612" y="13704"/>
                  </a:cubicBezTo>
                  <a:cubicBezTo>
                    <a:pt x="17177" y="10439"/>
                    <a:pt x="19337" y="6169"/>
                    <a:pt x="20417" y="3595"/>
                  </a:cubicBezTo>
                  <a:cubicBezTo>
                    <a:pt x="21497" y="1020"/>
                    <a:pt x="21497" y="141"/>
                    <a:pt x="21092" y="16"/>
                  </a:cubicBezTo>
                  <a:cubicBezTo>
                    <a:pt x="20687" y="-110"/>
                    <a:pt x="19877" y="518"/>
                    <a:pt x="18662" y="2653"/>
                  </a:cubicBezTo>
                  <a:cubicBezTo>
                    <a:pt x="17447" y="4788"/>
                    <a:pt x="15827" y="8430"/>
                    <a:pt x="15287" y="11004"/>
                  </a:cubicBezTo>
                  <a:cubicBezTo>
                    <a:pt x="14747" y="13578"/>
                    <a:pt x="15287" y="15085"/>
                    <a:pt x="16232" y="15964"/>
                  </a:cubicBezTo>
                  <a:cubicBezTo>
                    <a:pt x="17177" y="16843"/>
                    <a:pt x="18527" y="17095"/>
                    <a:pt x="19877" y="173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7057019" y="4709244"/>
              <a:ext cx="230804" cy="16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603" fill="norm" stroke="1" extrusionOk="0">
                  <a:moveTo>
                    <a:pt x="1972" y="8192"/>
                  </a:moveTo>
                  <a:cubicBezTo>
                    <a:pt x="2954" y="7652"/>
                    <a:pt x="3936" y="7112"/>
                    <a:pt x="4525" y="5627"/>
                  </a:cubicBezTo>
                  <a:cubicBezTo>
                    <a:pt x="5114" y="4142"/>
                    <a:pt x="5310" y="1712"/>
                    <a:pt x="4917" y="632"/>
                  </a:cubicBezTo>
                  <a:cubicBezTo>
                    <a:pt x="4525" y="-448"/>
                    <a:pt x="3543" y="-178"/>
                    <a:pt x="2561" y="1712"/>
                  </a:cubicBezTo>
                  <a:cubicBezTo>
                    <a:pt x="1579" y="3602"/>
                    <a:pt x="597" y="7112"/>
                    <a:pt x="205" y="10352"/>
                  </a:cubicBezTo>
                  <a:cubicBezTo>
                    <a:pt x="-188" y="13592"/>
                    <a:pt x="8" y="16562"/>
                    <a:pt x="597" y="18452"/>
                  </a:cubicBezTo>
                  <a:cubicBezTo>
                    <a:pt x="1187" y="20342"/>
                    <a:pt x="2168" y="21152"/>
                    <a:pt x="3445" y="20207"/>
                  </a:cubicBezTo>
                  <a:cubicBezTo>
                    <a:pt x="4721" y="19262"/>
                    <a:pt x="6292" y="16562"/>
                    <a:pt x="7470" y="13727"/>
                  </a:cubicBezTo>
                  <a:cubicBezTo>
                    <a:pt x="8648" y="10892"/>
                    <a:pt x="9434" y="7922"/>
                    <a:pt x="10023" y="5762"/>
                  </a:cubicBezTo>
                  <a:cubicBezTo>
                    <a:pt x="10612" y="3602"/>
                    <a:pt x="11005" y="2252"/>
                    <a:pt x="11103" y="2252"/>
                  </a:cubicBezTo>
                  <a:cubicBezTo>
                    <a:pt x="11201" y="2252"/>
                    <a:pt x="11005" y="3602"/>
                    <a:pt x="10907" y="5897"/>
                  </a:cubicBezTo>
                  <a:cubicBezTo>
                    <a:pt x="10808" y="8192"/>
                    <a:pt x="10808" y="11432"/>
                    <a:pt x="11005" y="13727"/>
                  </a:cubicBezTo>
                  <a:cubicBezTo>
                    <a:pt x="11201" y="16022"/>
                    <a:pt x="11594" y="17372"/>
                    <a:pt x="12281" y="17642"/>
                  </a:cubicBezTo>
                  <a:cubicBezTo>
                    <a:pt x="12968" y="17912"/>
                    <a:pt x="13950" y="17102"/>
                    <a:pt x="15521" y="14402"/>
                  </a:cubicBezTo>
                  <a:cubicBezTo>
                    <a:pt x="17092" y="11702"/>
                    <a:pt x="19252" y="7112"/>
                    <a:pt x="21412" y="25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7307814" y="4741713"/>
              <a:ext cx="1810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215"/>
                    <a:pt x="-1068" y="4431"/>
                    <a:pt x="132" y="8031"/>
                  </a:cubicBezTo>
                  <a:cubicBezTo>
                    <a:pt x="1332" y="11631"/>
                    <a:pt x="10932" y="16615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7348644" y="4661047"/>
              <a:ext cx="21729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532" fill="norm" stroke="1" extrusionOk="0">
                  <a:moveTo>
                    <a:pt x="2484" y="13332"/>
                  </a:moveTo>
                  <a:cubicBezTo>
                    <a:pt x="521" y="6132"/>
                    <a:pt x="-1443" y="-1068"/>
                    <a:pt x="1502" y="132"/>
                  </a:cubicBezTo>
                  <a:cubicBezTo>
                    <a:pt x="4448" y="1332"/>
                    <a:pt x="12302" y="10932"/>
                    <a:pt x="20157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7366937" y="4533106"/>
              <a:ext cx="522485" cy="557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23" fill="norm" stroke="1" extrusionOk="0">
                  <a:moveTo>
                    <a:pt x="4061" y="7488"/>
                  </a:moveTo>
                  <a:cubicBezTo>
                    <a:pt x="3625" y="7326"/>
                    <a:pt x="3190" y="7164"/>
                    <a:pt x="2580" y="7285"/>
                  </a:cubicBezTo>
                  <a:cubicBezTo>
                    <a:pt x="1970" y="7407"/>
                    <a:pt x="1186" y="7811"/>
                    <a:pt x="707" y="8377"/>
                  </a:cubicBezTo>
                  <a:cubicBezTo>
                    <a:pt x="228" y="8944"/>
                    <a:pt x="54" y="9672"/>
                    <a:pt x="11" y="10279"/>
                  </a:cubicBezTo>
                  <a:cubicBezTo>
                    <a:pt x="-33" y="10885"/>
                    <a:pt x="54" y="11371"/>
                    <a:pt x="315" y="11654"/>
                  </a:cubicBezTo>
                  <a:cubicBezTo>
                    <a:pt x="577" y="11937"/>
                    <a:pt x="1012" y="12018"/>
                    <a:pt x="1535" y="11654"/>
                  </a:cubicBezTo>
                  <a:cubicBezTo>
                    <a:pt x="2057" y="11290"/>
                    <a:pt x="2667" y="10481"/>
                    <a:pt x="3059" y="9874"/>
                  </a:cubicBezTo>
                  <a:cubicBezTo>
                    <a:pt x="3451" y="9267"/>
                    <a:pt x="3625" y="8863"/>
                    <a:pt x="3669" y="8863"/>
                  </a:cubicBezTo>
                  <a:cubicBezTo>
                    <a:pt x="3712" y="8863"/>
                    <a:pt x="3625" y="9267"/>
                    <a:pt x="3582" y="9753"/>
                  </a:cubicBezTo>
                  <a:cubicBezTo>
                    <a:pt x="3538" y="10238"/>
                    <a:pt x="3538" y="10804"/>
                    <a:pt x="3756" y="11128"/>
                  </a:cubicBezTo>
                  <a:cubicBezTo>
                    <a:pt x="3973" y="11452"/>
                    <a:pt x="4409" y="11533"/>
                    <a:pt x="4932" y="11168"/>
                  </a:cubicBezTo>
                  <a:cubicBezTo>
                    <a:pt x="5454" y="10804"/>
                    <a:pt x="6064" y="9995"/>
                    <a:pt x="7022" y="8337"/>
                  </a:cubicBezTo>
                  <a:cubicBezTo>
                    <a:pt x="7980" y="6679"/>
                    <a:pt x="9286" y="4171"/>
                    <a:pt x="9983" y="2715"/>
                  </a:cubicBezTo>
                  <a:cubicBezTo>
                    <a:pt x="10680" y="1258"/>
                    <a:pt x="10767" y="854"/>
                    <a:pt x="10636" y="530"/>
                  </a:cubicBezTo>
                  <a:cubicBezTo>
                    <a:pt x="10506" y="207"/>
                    <a:pt x="10157" y="-36"/>
                    <a:pt x="9809" y="4"/>
                  </a:cubicBezTo>
                  <a:cubicBezTo>
                    <a:pt x="9461" y="45"/>
                    <a:pt x="9112" y="368"/>
                    <a:pt x="8546" y="1501"/>
                  </a:cubicBezTo>
                  <a:cubicBezTo>
                    <a:pt x="7980" y="2634"/>
                    <a:pt x="7196" y="4575"/>
                    <a:pt x="6717" y="6153"/>
                  </a:cubicBezTo>
                  <a:cubicBezTo>
                    <a:pt x="6238" y="7730"/>
                    <a:pt x="6064" y="8944"/>
                    <a:pt x="6020" y="9753"/>
                  </a:cubicBezTo>
                  <a:cubicBezTo>
                    <a:pt x="5977" y="10562"/>
                    <a:pt x="6064" y="10966"/>
                    <a:pt x="6282" y="11290"/>
                  </a:cubicBezTo>
                  <a:cubicBezTo>
                    <a:pt x="6499" y="11613"/>
                    <a:pt x="6848" y="11856"/>
                    <a:pt x="7240" y="11937"/>
                  </a:cubicBezTo>
                  <a:cubicBezTo>
                    <a:pt x="7632" y="12018"/>
                    <a:pt x="8067" y="11937"/>
                    <a:pt x="8328" y="11654"/>
                  </a:cubicBezTo>
                  <a:cubicBezTo>
                    <a:pt x="8590" y="11371"/>
                    <a:pt x="8677" y="10885"/>
                    <a:pt x="8590" y="10279"/>
                  </a:cubicBezTo>
                  <a:cubicBezTo>
                    <a:pt x="8502" y="9672"/>
                    <a:pt x="8241" y="8944"/>
                    <a:pt x="7893" y="8499"/>
                  </a:cubicBezTo>
                  <a:cubicBezTo>
                    <a:pt x="7544" y="8054"/>
                    <a:pt x="7109" y="7892"/>
                    <a:pt x="7152" y="7811"/>
                  </a:cubicBezTo>
                  <a:cubicBezTo>
                    <a:pt x="7196" y="7730"/>
                    <a:pt x="7719" y="7730"/>
                    <a:pt x="8198" y="7730"/>
                  </a:cubicBezTo>
                  <a:cubicBezTo>
                    <a:pt x="8677" y="7730"/>
                    <a:pt x="9112" y="7730"/>
                    <a:pt x="9635" y="8054"/>
                  </a:cubicBezTo>
                  <a:cubicBezTo>
                    <a:pt x="10157" y="8377"/>
                    <a:pt x="10767" y="9025"/>
                    <a:pt x="11072" y="9591"/>
                  </a:cubicBezTo>
                  <a:cubicBezTo>
                    <a:pt x="11377" y="10157"/>
                    <a:pt x="11377" y="10643"/>
                    <a:pt x="11333" y="10643"/>
                  </a:cubicBezTo>
                  <a:cubicBezTo>
                    <a:pt x="11290" y="10643"/>
                    <a:pt x="11202" y="10157"/>
                    <a:pt x="11159" y="9470"/>
                  </a:cubicBezTo>
                  <a:cubicBezTo>
                    <a:pt x="11115" y="8782"/>
                    <a:pt x="11115" y="7892"/>
                    <a:pt x="11290" y="7204"/>
                  </a:cubicBezTo>
                  <a:cubicBezTo>
                    <a:pt x="11464" y="6517"/>
                    <a:pt x="11812" y="6031"/>
                    <a:pt x="12030" y="5991"/>
                  </a:cubicBezTo>
                  <a:cubicBezTo>
                    <a:pt x="12248" y="5951"/>
                    <a:pt x="12335" y="6355"/>
                    <a:pt x="12509" y="7002"/>
                  </a:cubicBezTo>
                  <a:cubicBezTo>
                    <a:pt x="12683" y="7649"/>
                    <a:pt x="12944" y="8539"/>
                    <a:pt x="13075" y="9227"/>
                  </a:cubicBezTo>
                  <a:cubicBezTo>
                    <a:pt x="13206" y="9915"/>
                    <a:pt x="13206" y="10400"/>
                    <a:pt x="13293" y="10400"/>
                  </a:cubicBezTo>
                  <a:cubicBezTo>
                    <a:pt x="13380" y="10400"/>
                    <a:pt x="13554" y="9915"/>
                    <a:pt x="13728" y="9470"/>
                  </a:cubicBezTo>
                  <a:cubicBezTo>
                    <a:pt x="13902" y="9025"/>
                    <a:pt x="14077" y="8620"/>
                    <a:pt x="14382" y="8337"/>
                  </a:cubicBezTo>
                  <a:cubicBezTo>
                    <a:pt x="14686" y="8054"/>
                    <a:pt x="15122" y="7892"/>
                    <a:pt x="15383" y="8054"/>
                  </a:cubicBezTo>
                  <a:cubicBezTo>
                    <a:pt x="15644" y="8216"/>
                    <a:pt x="15732" y="8701"/>
                    <a:pt x="15906" y="9146"/>
                  </a:cubicBezTo>
                  <a:cubicBezTo>
                    <a:pt x="16080" y="9591"/>
                    <a:pt x="16341" y="9995"/>
                    <a:pt x="16690" y="10279"/>
                  </a:cubicBezTo>
                  <a:cubicBezTo>
                    <a:pt x="17038" y="10562"/>
                    <a:pt x="17473" y="10724"/>
                    <a:pt x="18127" y="10724"/>
                  </a:cubicBezTo>
                  <a:cubicBezTo>
                    <a:pt x="18780" y="10724"/>
                    <a:pt x="19651" y="10562"/>
                    <a:pt x="20217" y="10279"/>
                  </a:cubicBezTo>
                  <a:cubicBezTo>
                    <a:pt x="20783" y="9995"/>
                    <a:pt x="21044" y="9591"/>
                    <a:pt x="21175" y="9186"/>
                  </a:cubicBezTo>
                  <a:cubicBezTo>
                    <a:pt x="21306" y="8782"/>
                    <a:pt x="21306" y="8377"/>
                    <a:pt x="21088" y="8135"/>
                  </a:cubicBezTo>
                  <a:cubicBezTo>
                    <a:pt x="20870" y="7892"/>
                    <a:pt x="20435" y="7811"/>
                    <a:pt x="19999" y="7852"/>
                  </a:cubicBezTo>
                  <a:cubicBezTo>
                    <a:pt x="19564" y="7892"/>
                    <a:pt x="19128" y="8054"/>
                    <a:pt x="18823" y="8337"/>
                  </a:cubicBezTo>
                  <a:cubicBezTo>
                    <a:pt x="18519" y="8620"/>
                    <a:pt x="18344" y="9025"/>
                    <a:pt x="18257" y="9429"/>
                  </a:cubicBezTo>
                  <a:cubicBezTo>
                    <a:pt x="18170" y="9834"/>
                    <a:pt x="18170" y="10238"/>
                    <a:pt x="18388" y="10521"/>
                  </a:cubicBezTo>
                  <a:cubicBezTo>
                    <a:pt x="18606" y="10804"/>
                    <a:pt x="19041" y="10966"/>
                    <a:pt x="19607" y="10926"/>
                  </a:cubicBezTo>
                  <a:cubicBezTo>
                    <a:pt x="20173" y="10885"/>
                    <a:pt x="20870" y="10643"/>
                    <a:pt x="21219" y="10764"/>
                  </a:cubicBezTo>
                  <a:cubicBezTo>
                    <a:pt x="21567" y="10885"/>
                    <a:pt x="21567" y="11371"/>
                    <a:pt x="21349" y="12746"/>
                  </a:cubicBezTo>
                  <a:cubicBezTo>
                    <a:pt x="21132" y="14121"/>
                    <a:pt x="20696" y="16386"/>
                    <a:pt x="20391" y="17924"/>
                  </a:cubicBezTo>
                  <a:cubicBezTo>
                    <a:pt x="20086" y="19461"/>
                    <a:pt x="19912" y="20270"/>
                    <a:pt x="19433" y="20795"/>
                  </a:cubicBezTo>
                  <a:cubicBezTo>
                    <a:pt x="18954" y="21321"/>
                    <a:pt x="18170" y="21564"/>
                    <a:pt x="17473" y="20998"/>
                  </a:cubicBezTo>
                  <a:cubicBezTo>
                    <a:pt x="16777" y="20431"/>
                    <a:pt x="16167" y="19056"/>
                    <a:pt x="15557" y="176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8338657" y="4533919"/>
              <a:ext cx="263616" cy="33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44" fill="norm" stroke="1" extrusionOk="0">
                  <a:moveTo>
                    <a:pt x="15819" y="5558"/>
                  </a:moveTo>
                  <a:cubicBezTo>
                    <a:pt x="15473" y="3803"/>
                    <a:pt x="15127" y="2048"/>
                    <a:pt x="14436" y="1036"/>
                  </a:cubicBezTo>
                  <a:cubicBezTo>
                    <a:pt x="13745" y="23"/>
                    <a:pt x="12708" y="-247"/>
                    <a:pt x="11671" y="226"/>
                  </a:cubicBezTo>
                  <a:cubicBezTo>
                    <a:pt x="10635" y="698"/>
                    <a:pt x="9598" y="1913"/>
                    <a:pt x="8820" y="4748"/>
                  </a:cubicBezTo>
                  <a:cubicBezTo>
                    <a:pt x="8043" y="7583"/>
                    <a:pt x="7524" y="12038"/>
                    <a:pt x="7265" y="14603"/>
                  </a:cubicBezTo>
                  <a:cubicBezTo>
                    <a:pt x="7006" y="17168"/>
                    <a:pt x="7006" y="17843"/>
                    <a:pt x="6833" y="18653"/>
                  </a:cubicBezTo>
                  <a:cubicBezTo>
                    <a:pt x="6660" y="19463"/>
                    <a:pt x="6315" y="20408"/>
                    <a:pt x="5623" y="20881"/>
                  </a:cubicBezTo>
                  <a:cubicBezTo>
                    <a:pt x="4932" y="21353"/>
                    <a:pt x="3895" y="21353"/>
                    <a:pt x="3118" y="20948"/>
                  </a:cubicBezTo>
                  <a:cubicBezTo>
                    <a:pt x="2340" y="20543"/>
                    <a:pt x="1822" y="19733"/>
                    <a:pt x="1217" y="18451"/>
                  </a:cubicBezTo>
                  <a:cubicBezTo>
                    <a:pt x="612" y="17168"/>
                    <a:pt x="-79" y="15413"/>
                    <a:pt x="7" y="14333"/>
                  </a:cubicBezTo>
                  <a:cubicBezTo>
                    <a:pt x="94" y="13253"/>
                    <a:pt x="958" y="12848"/>
                    <a:pt x="2686" y="12983"/>
                  </a:cubicBezTo>
                  <a:cubicBezTo>
                    <a:pt x="4414" y="13118"/>
                    <a:pt x="7006" y="13793"/>
                    <a:pt x="8993" y="14670"/>
                  </a:cubicBezTo>
                  <a:cubicBezTo>
                    <a:pt x="10980" y="15548"/>
                    <a:pt x="12363" y="16628"/>
                    <a:pt x="13140" y="17505"/>
                  </a:cubicBezTo>
                  <a:cubicBezTo>
                    <a:pt x="13918" y="18383"/>
                    <a:pt x="14091" y="19058"/>
                    <a:pt x="13831" y="19598"/>
                  </a:cubicBezTo>
                  <a:cubicBezTo>
                    <a:pt x="13572" y="20138"/>
                    <a:pt x="12881" y="20543"/>
                    <a:pt x="12103" y="20611"/>
                  </a:cubicBezTo>
                  <a:cubicBezTo>
                    <a:pt x="11326" y="20678"/>
                    <a:pt x="10462" y="20408"/>
                    <a:pt x="10030" y="19733"/>
                  </a:cubicBezTo>
                  <a:cubicBezTo>
                    <a:pt x="9598" y="19058"/>
                    <a:pt x="9598" y="17978"/>
                    <a:pt x="10462" y="16831"/>
                  </a:cubicBezTo>
                  <a:cubicBezTo>
                    <a:pt x="11326" y="15683"/>
                    <a:pt x="13054" y="14468"/>
                    <a:pt x="15041" y="13928"/>
                  </a:cubicBezTo>
                  <a:cubicBezTo>
                    <a:pt x="17028" y="13388"/>
                    <a:pt x="19275" y="13523"/>
                    <a:pt x="21521" y="136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8558417" y="4764996"/>
              <a:ext cx="88306" cy="11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830" fill="norm" stroke="1" extrusionOk="0">
                  <a:moveTo>
                    <a:pt x="21455" y="392"/>
                  </a:moveTo>
                  <a:cubicBezTo>
                    <a:pt x="18884" y="0"/>
                    <a:pt x="16312" y="-393"/>
                    <a:pt x="12712" y="785"/>
                  </a:cubicBezTo>
                  <a:cubicBezTo>
                    <a:pt x="9112" y="1963"/>
                    <a:pt x="4484" y="4712"/>
                    <a:pt x="2169" y="7265"/>
                  </a:cubicBezTo>
                  <a:cubicBezTo>
                    <a:pt x="-145" y="9818"/>
                    <a:pt x="-145" y="12174"/>
                    <a:pt x="112" y="14334"/>
                  </a:cubicBezTo>
                  <a:cubicBezTo>
                    <a:pt x="369" y="16494"/>
                    <a:pt x="884" y="18458"/>
                    <a:pt x="2426" y="19636"/>
                  </a:cubicBezTo>
                  <a:cubicBezTo>
                    <a:pt x="3969" y="20814"/>
                    <a:pt x="6541" y="21207"/>
                    <a:pt x="8341" y="20422"/>
                  </a:cubicBezTo>
                  <a:cubicBezTo>
                    <a:pt x="10141" y="19636"/>
                    <a:pt x="11169" y="17672"/>
                    <a:pt x="12455" y="14138"/>
                  </a:cubicBezTo>
                  <a:cubicBezTo>
                    <a:pt x="13741" y="10603"/>
                    <a:pt x="15284" y="5498"/>
                    <a:pt x="16826" y="3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8673130" y="4767113"/>
              <a:ext cx="15895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718" y="0"/>
                  </a:moveTo>
                  <a:cubicBezTo>
                    <a:pt x="1286" y="4000"/>
                    <a:pt x="1854" y="8000"/>
                    <a:pt x="1712" y="10533"/>
                  </a:cubicBezTo>
                  <a:cubicBezTo>
                    <a:pt x="1570" y="13067"/>
                    <a:pt x="718" y="14133"/>
                    <a:pt x="291" y="13867"/>
                  </a:cubicBezTo>
                  <a:cubicBezTo>
                    <a:pt x="-135" y="13600"/>
                    <a:pt x="-135" y="12000"/>
                    <a:pt x="576" y="9733"/>
                  </a:cubicBezTo>
                  <a:cubicBezTo>
                    <a:pt x="1286" y="7467"/>
                    <a:pt x="2707" y="4533"/>
                    <a:pt x="3986" y="2667"/>
                  </a:cubicBezTo>
                  <a:cubicBezTo>
                    <a:pt x="5265" y="800"/>
                    <a:pt x="6402" y="0"/>
                    <a:pt x="6970" y="400"/>
                  </a:cubicBezTo>
                  <a:cubicBezTo>
                    <a:pt x="7539" y="800"/>
                    <a:pt x="7539" y="2400"/>
                    <a:pt x="7539" y="3867"/>
                  </a:cubicBezTo>
                  <a:cubicBezTo>
                    <a:pt x="7539" y="5333"/>
                    <a:pt x="7539" y="6667"/>
                    <a:pt x="7539" y="8400"/>
                  </a:cubicBezTo>
                  <a:cubicBezTo>
                    <a:pt x="7539" y="10133"/>
                    <a:pt x="7539" y="12267"/>
                    <a:pt x="7539" y="12667"/>
                  </a:cubicBezTo>
                  <a:cubicBezTo>
                    <a:pt x="7539" y="13067"/>
                    <a:pt x="7539" y="11733"/>
                    <a:pt x="8533" y="9733"/>
                  </a:cubicBezTo>
                  <a:cubicBezTo>
                    <a:pt x="9528" y="7733"/>
                    <a:pt x="11518" y="5067"/>
                    <a:pt x="13649" y="3200"/>
                  </a:cubicBezTo>
                  <a:cubicBezTo>
                    <a:pt x="15781" y="1333"/>
                    <a:pt x="18054" y="267"/>
                    <a:pt x="19476" y="667"/>
                  </a:cubicBezTo>
                  <a:cubicBezTo>
                    <a:pt x="20897" y="1067"/>
                    <a:pt x="21465" y="2933"/>
                    <a:pt x="21323" y="6667"/>
                  </a:cubicBezTo>
                  <a:cubicBezTo>
                    <a:pt x="21181" y="10400"/>
                    <a:pt x="20328" y="16000"/>
                    <a:pt x="194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9247855" y="4599896"/>
              <a:ext cx="55456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87" y="1200"/>
                  </a:moveTo>
                  <a:cubicBezTo>
                    <a:pt x="4534" y="600"/>
                    <a:pt x="4782" y="0"/>
                    <a:pt x="4905" y="0"/>
                  </a:cubicBezTo>
                  <a:cubicBezTo>
                    <a:pt x="5029" y="0"/>
                    <a:pt x="5029" y="600"/>
                    <a:pt x="4699" y="2520"/>
                  </a:cubicBezTo>
                  <a:cubicBezTo>
                    <a:pt x="4369" y="4440"/>
                    <a:pt x="3710" y="7680"/>
                    <a:pt x="3256" y="10740"/>
                  </a:cubicBezTo>
                  <a:cubicBezTo>
                    <a:pt x="2803" y="13800"/>
                    <a:pt x="2556" y="16680"/>
                    <a:pt x="2473" y="18480"/>
                  </a:cubicBezTo>
                  <a:cubicBezTo>
                    <a:pt x="2391" y="20280"/>
                    <a:pt x="2473" y="21000"/>
                    <a:pt x="2679" y="21180"/>
                  </a:cubicBezTo>
                  <a:cubicBezTo>
                    <a:pt x="2885" y="21360"/>
                    <a:pt x="3215" y="21000"/>
                    <a:pt x="3504" y="20040"/>
                  </a:cubicBezTo>
                  <a:cubicBezTo>
                    <a:pt x="3792" y="19080"/>
                    <a:pt x="4040" y="17520"/>
                    <a:pt x="4040" y="16140"/>
                  </a:cubicBezTo>
                  <a:cubicBezTo>
                    <a:pt x="4040" y="14760"/>
                    <a:pt x="3792" y="13560"/>
                    <a:pt x="3215" y="12720"/>
                  </a:cubicBezTo>
                  <a:cubicBezTo>
                    <a:pt x="2638" y="11880"/>
                    <a:pt x="1731" y="11400"/>
                    <a:pt x="1072" y="11160"/>
                  </a:cubicBezTo>
                  <a:cubicBezTo>
                    <a:pt x="412" y="10920"/>
                    <a:pt x="0" y="10920"/>
                    <a:pt x="0" y="10860"/>
                  </a:cubicBezTo>
                  <a:cubicBezTo>
                    <a:pt x="0" y="10800"/>
                    <a:pt x="412" y="10680"/>
                    <a:pt x="1072" y="10500"/>
                  </a:cubicBezTo>
                  <a:cubicBezTo>
                    <a:pt x="1731" y="10320"/>
                    <a:pt x="2638" y="10080"/>
                    <a:pt x="3586" y="10800"/>
                  </a:cubicBezTo>
                  <a:cubicBezTo>
                    <a:pt x="4534" y="11520"/>
                    <a:pt x="5524" y="13200"/>
                    <a:pt x="6183" y="14760"/>
                  </a:cubicBezTo>
                  <a:cubicBezTo>
                    <a:pt x="6843" y="16320"/>
                    <a:pt x="7173" y="17760"/>
                    <a:pt x="7337" y="18840"/>
                  </a:cubicBezTo>
                  <a:cubicBezTo>
                    <a:pt x="7502" y="19920"/>
                    <a:pt x="7502" y="20640"/>
                    <a:pt x="7337" y="20820"/>
                  </a:cubicBezTo>
                  <a:cubicBezTo>
                    <a:pt x="7173" y="21000"/>
                    <a:pt x="6843" y="20640"/>
                    <a:pt x="6760" y="19500"/>
                  </a:cubicBezTo>
                  <a:cubicBezTo>
                    <a:pt x="6678" y="18360"/>
                    <a:pt x="6843" y="16440"/>
                    <a:pt x="7049" y="15180"/>
                  </a:cubicBezTo>
                  <a:cubicBezTo>
                    <a:pt x="7255" y="13920"/>
                    <a:pt x="7502" y="13320"/>
                    <a:pt x="7791" y="12840"/>
                  </a:cubicBezTo>
                  <a:cubicBezTo>
                    <a:pt x="8079" y="12360"/>
                    <a:pt x="8409" y="12000"/>
                    <a:pt x="8739" y="12000"/>
                  </a:cubicBezTo>
                  <a:cubicBezTo>
                    <a:pt x="9069" y="12000"/>
                    <a:pt x="9398" y="12360"/>
                    <a:pt x="9646" y="13320"/>
                  </a:cubicBezTo>
                  <a:cubicBezTo>
                    <a:pt x="9893" y="14280"/>
                    <a:pt x="10058" y="15840"/>
                    <a:pt x="10182" y="16920"/>
                  </a:cubicBezTo>
                  <a:cubicBezTo>
                    <a:pt x="10305" y="18000"/>
                    <a:pt x="10388" y="18600"/>
                    <a:pt x="10553" y="19140"/>
                  </a:cubicBezTo>
                  <a:cubicBezTo>
                    <a:pt x="10718" y="19680"/>
                    <a:pt x="10965" y="20160"/>
                    <a:pt x="11212" y="20100"/>
                  </a:cubicBezTo>
                  <a:cubicBezTo>
                    <a:pt x="11460" y="20040"/>
                    <a:pt x="11707" y="19440"/>
                    <a:pt x="11913" y="18720"/>
                  </a:cubicBezTo>
                  <a:cubicBezTo>
                    <a:pt x="12119" y="18000"/>
                    <a:pt x="12284" y="17160"/>
                    <a:pt x="12449" y="16320"/>
                  </a:cubicBezTo>
                  <a:cubicBezTo>
                    <a:pt x="12614" y="15480"/>
                    <a:pt x="12779" y="14640"/>
                    <a:pt x="12861" y="14520"/>
                  </a:cubicBezTo>
                  <a:cubicBezTo>
                    <a:pt x="12944" y="14400"/>
                    <a:pt x="12944" y="15000"/>
                    <a:pt x="12944" y="15600"/>
                  </a:cubicBezTo>
                  <a:cubicBezTo>
                    <a:pt x="12944" y="16200"/>
                    <a:pt x="12944" y="16800"/>
                    <a:pt x="12944" y="17400"/>
                  </a:cubicBezTo>
                  <a:cubicBezTo>
                    <a:pt x="12944" y="18000"/>
                    <a:pt x="12944" y="18600"/>
                    <a:pt x="13150" y="18900"/>
                  </a:cubicBezTo>
                  <a:cubicBezTo>
                    <a:pt x="13356" y="19200"/>
                    <a:pt x="13768" y="19200"/>
                    <a:pt x="14386" y="18780"/>
                  </a:cubicBezTo>
                  <a:cubicBezTo>
                    <a:pt x="15005" y="18360"/>
                    <a:pt x="15829" y="17520"/>
                    <a:pt x="16406" y="16680"/>
                  </a:cubicBezTo>
                  <a:cubicBezTo>
                    <a:pt x="16983" y="15840"/>
                    <a:pt x="17313" y="15000"/>
                    <a:pt x="17519" y="14280"/>
                  </a:cubicBezTo>
                  <a:cubicBezTo>
                    <a:pt x="17725" y="13560"/>
                    <a:pt x="17808" y="12960"/>
                    <a:pt x="17602" y="12720"/>
                  </a:cubicBezTo>
                  <a:cubicBezTo>
                    <a:pt x="17395" y="12480"/>
                    <a:pt x="16901" y="12600"/>
                    <a:pt x="16406" y="13440"/>
                  </a:cubicBezTo>
                  <a:cubicBezTo>
                    <a:pt x="15911" y="14280"/>
                    <a:pt x="15417" y="15840"/>
                    <a:pt x="15169" y="17160"/>
                  </a:cubicBezTo>
                  <a:cubicBezTo>
                    <a:pt x="14922" y="18480"/>
                    <a:pt x="14922" y="19560"/>
                    <a:pt x="15623" y="20340"/>
                  </a:cubicBezTo>
                  <a:cubicBezTo>
                    <a:pt x="16324" y="21120"/>
                    <a:pt x="17725" y="21600"/>
                    <a:pt x="18838" y="21600"/>
                  </a:cubicBezTo>
                  <a:cubicBezTo>
                    <a:pt x="19951" y="21600"/>
                    <a:pt x="20776" y="21120"/>
                    <a:pt x="21600" y="20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0227872" y="4858129"/>
              <a:ext cx="165101" cy="190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2611"/>
                  </a:moveTo>
                  <a:cubicBezTo>
                    <a:pt x="831" y="7121"/>
                    <a:pt x="1662" y="11631"/>
                    <a:pt x="2215" y="14479"/>
                  </a:cubicBezTo>
                  <a:cubicBezTo>
                    <a:pt x="2769" y="17327"/>
                    <a:pt x="3046" y="18514"/>
                    <a:pt x="3738" y="19582"/>
                  </a:cubicBezTo>
                  <a:cubicBezTo>
                    <a:pt x="4431" y="20651"/>
                    <a:pt x="5538" y="21600"/>
                    <a:pt x="6646" y="21363"/>
                  </a:cubicBezTo>
                  <a:cubicBezTo>
                    <a:pt x="7754" y="21125"/>
                    <a:pt x="8862" y="19701"/>
                    <a:pt x="9969" y="16259"/>
                  </a:cubicBezTo>
                  <a:cubicBezTo>
                    <a:pt x="11077" y="12818"/>
                    <a:pt x="12185" y="7358"/>
                    <a:pt x="13154" y="4154"/>
                  </a:cubicBezTo>
                  <a:cubicBezTo>
                    <a:pt x="14123" y="949"/>
                    <a:pt x="14954" y="0"/>
                    <a:pt x="15785" y="0"/>
                  </a:cubicBezTo>
                  <a:cubicBezTo>
                    <a:pt x="16615" y="0"/>
                    <a:pt x="17446" y="949"/>
                    <a:pt x="18415" y="1899"/>
                  </a:cubicBezTo>
                  <a:cubicBezTo>
                    <a:pt x="19385" y="2848"/>
                    <a:pt x="20492" y="3798"/>
                    <a:pt x="21600" y="47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0369688" y="4688157"/>
              <a:ext cx="537635" cy="35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3742" y="13506"/>
                  </a:moveTo>
                  <a:cubicBezTo>
                    <a:pt x="3657" y="12744"/>
                    <a:pt x="3572" y="11982"/>
                    <a:pt x="3274" y="11601"/>
                  </a:cubicBezTo>
                  <a:cubicBezTo>
                    <a:pt x="2976" y="11219"/>
                    <a:pt x="2466" y="11219"/>
                    <a:pt x="1913" y="11855"/>
                  </a:cubicBezTo>
                  <a:cubicBezTo>
                    <a:pt x="1361" y="12490"/>
                    <a:pt x="765" y="13761"/>
                    <a:pt x="425" y="14713"/>
                  </a:cubicBezTo>
                  <a:cubicBezTo>
                    <a:pt x="85" y="15666"/>
                    <a:pt x="0" y="16302"/>
                    <a:pt x="0" y="17001"/>
                  </a:cubicBezTo>
                  <a:cubicBezTo>
                    <a:pt x="0" y="17699"/>
                    <a:pt x="85" y="18462"/>
                    <a:pt x="680" y="18462"/>
                  </a:cubicBezTo>
                  <a:cubicBezTo>
                    <a:pt x="1276" y="18462"/>
                    <a:pt x="2381" y="17699"/>
                    <a:pt x="3019" y="16937"/>
                  </a:cubicBezTo>
                  <a:cubicBezTo>
                    <a:pt x="3657" y="16175"/>
                    <a:pt x="3827" y="15412"/>
                    <a:pt x="3954" y="14713"/>
                  </a:cubicBezTo>
                  <a:cubicBezTo>
                    <a:pt x="4082" y="14015"/>
                    <a:pt x="4167" y="13379"/>
                    <a:pt x="4124" y="13443"/>
                  </a:cubicBezTo>
                  <a:cubicBezTo>
                    <a:pt x="4082" y="13506"/>
                    <a:pt x="3912" y="14269"/>
                    <a:pt x="3784" y="15158"/>
                  </a:cubicBezTo>
                  <a:cubicBezTo>
                    <a:pt x="3657" y="16048"/>
                    <a:pt x="3572" y="17064"/>
                    <a:pt x="3529" y="17890"/>
                  </a:cubicBezTo>
                  <a:cubicBezTo>
                    <a:pt x="3487" y="18716"/>
                    <a:pt x="3487" y="19351"/>
                    <a:pt x="3614" y="19415"/>
                  </a:cubicBezTo>
                  <a:cubicBezTo>
                    <a:pt x="3742" y="19478"/>
                    <a:pt x="3997" y="18970"/>
                    <a:pt x="4720" y="17001"/>
                  </a:cubicBezTo>
                  <a:cubicBezTo>
                    <a:pt x="5443" y="15031"/>
                    <a:pt x="6633" y="11601"/>
                    <a:pt x="7398" y="9186"/>
                  </a:cubicBezTo>
                  <a:cubicBezTo>
                    <a:pt x="8164" y="6772"/>
                    <a:pt x="8504" y="5375"/>
                    <a:pt x="8887" y="3850"/>
                  </a:cubicBezTo>
                  <a:cubicBezTo>
                    <a:pt x="9269" y="2325"/>
                    <a:pt x="9694" y="673"/>
                    <a:pt x="9780" y="165"/>
                  </a:cubicBezTo>
                  <a:cubicBezTo>
                    <a:pt x="9865" y="-343"/>
                    <a:pt x="9609" y="292"/>
                    <a:pt x="9014" y="2452"/>
                  </a:cubicBezTo>
                  <a:cubicBezTo>
                    <a:pt x="8419" y="4612"/>
                    <a:pt x="7483" y="8297"/>
                    <a:pt x="6931" y="10775"/>
                  </a:cubicBezTo>
                  <a:cubicBezTo>
                    <a:pt x="6378" y="13252"/>
                    <a:pt x="6208" y="14523"/>
                    <a:pt x="6123" y="15476"/>
                  </a:cubicBezTo>
                  <a:cubicBezTo>
                    <a:pt x="6038" y="16429"/>
                    <a:pt x="6038" y="17064"/>
                    <a:pt x="6250" y="17255"/>
                  </a:cubicBezTo>
                  <a:cubicBezTo>
                    <a:pt x="6463" y="17445"/>
                    <a:pt x="6888" y="17191"/>
                    <a:pt x="7356" y="16492"/>
                  </a:cubicBezTo>
                  <a:cubicBezTo>
                    <a:pt x="7824" y="15793"/>
                    <a:pt x="8334" y="14650"/>
                    <a:pt x="8759" y="13570"/>
                  </a:cubicBezTo>
                  <a:cubicBezTo>
                    <a:pt x="9184" y="12490"/>
                    <a:pt x="9524" y="11473"/>
                    <a:pt x="9609" y="11346"/>
                  </a:cubicBezTo>
                  <a:cubicBezTo>
                    <a:pt x="9694" y="11219"/>
                    <a:pt x="9524" y="11982"/>
                    <a:pt x="9312" y="13062"/>
                  </a:cubicBezTo>
                  <a:cubicBezTo>
                    <a:pt x="9099" y="14142"/>
                    <a:pt x="8844" y="15539"/>
                    <a:pt x="8717" y="16746"/>
                  </a:cubicBezTo>
                  <a:cubicBezTo>
                    <a:pt x="8589" y="17953"/>
                    <a:pt x="8589" y="18970"/>
                    <a:pt x="8802" y="19415"/>
                  </a:cubicBezTo>
                  <a:cubicBezTo>
                    <a:pt x="9014" y="19859"/>
                    <a:pt x="9439" y="19732"/>
                    <a:pt x="9950" y="18779"/>
                  </a:cubicBezTo>
                  <a:cubicBezTo>
                    <a:pt x="10460" y="17826"/>
                    <a:pt x="11055" y="16048"/>
                    <a:pt x="11480" y="14904"/>
                  </a:cubicBezTo>
                  <a:cubicBezTo>
                    <a:pt x="11906" y="13761"/>
                    <a:pt x="12161" y="13252"/>
                    <a:pt x="12416" y="12744"/>
                  </a:cubicBezTo>
                  <a:cubicBezTo>
                    <a:pt x="12671" y="12236"/>
                    <a:pt x="12926" y="11728"/>
                    <a:pt x="13054" y="11855"/>
                  </a:cubicBezTo>
                  <a:cubicBezTo>
                    <a:pt x="13181" y="11982"/>
                    <a:pt x="13181" y="12744"/>
                    <a:pt x="13096" y="13888"/>
                  </a:cubicBezTo>
                  <a:cubicBezTo>
                    <a:pt x="13011" y="15031"/>
                    <a:pt x="12841" y="16556"/>
                    <a:pt x="12756" y="17636"/>
                  </a:cubicBezTo>
                  <a:cubicBezTo>
                    <a:pt x="12671" y="18716"/>
                    <a:pt x="12671" y="19351"/>
                    <a:pt x="12926" y="19669"/>
                  </a:cubicBezTo>
                  <a:cubicBezTo>
                    <a:pt x="13181" y="19986"/>
                    <a:pt x="13691" y="19986"/>
                    <a:pt x="14584" y="19288"/>
                  </a:cubicBezTo>
                  <a:cubicBezTo>
                    <a:pt x="15477" y="18589"/>
                    <a:pt x="16753" y="17191"/>
                    <a:pt x="17518" y="16175"/>
                  </a:cubicBezTo>
                  <a:cubicBezTo>
                    <a:pt x="18283" y="15158"/>
                    <a:pt x="18539" y="14523"/>
                    <a:pt x="18794" y="13824"/>
                  </a:cubicBezTo>
                  <a:cubicBezTo>
                    <a:pt x="19049" y="13125"/>
                    <a:pt x="19304" y="12363"/>
                    <a:pt x="19219" y="12045"/>
                  </a:cubicBezTo>
                  <a:cubicBezTo>
                    <a:pt x="19134" y="11728"/>
                    <a:pt x="18709" y="11855"/>
                    <a:pt x="17986" y="12617"/>
                  </a:cubicBezTo>
                  <a:cubicBezTo>
                    <a:pt x="17263" y="13379"/>
                    <a:pt x="16243" y="14777"/>
                    <a:pt x="15647" y="15793"/>
                  </a:cubicBezTo>
                  <a:cubicBezTo>
                    <a:pt x="15052" y="16810"/>
                    <a:pt x="14882" y="17445"/>
                    <a:pt x="15265" y="18335"/>
                  </a:cubicBezTo>
                  <a:cubicBezTo>
                    <a:pt x="15647" y="19224"/>
                    <a:pt x="16583" y="20368"/>
                    <a:pt x="17731" y="20812"/>
                  </a:cubicBezTo>
                  <a:cubicBezTo>
                    <a:pt x="18879" y="21257"/>
                    <a:pt x="20239" y="21003"/>
                    <a:pt x="21600" y="207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639372" y="5156579"/>
              <a:ext cx="103717" cy="33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1914"/>
                  </a:moveTo>
                  <a:cubicBezTo>
                    <a:pt x="0" y="957"/>
                    <a:pt x="0" y="0"/>
                    <a:pt x="0" y="0"/>
                  </a:cubicBezTo>
                  <a:cubicBezTo>
                    <a:pt x="0" y="0"/>
                    <a:pt x="0" y="957"/>
                    <a:pt x="220" y="3418"/>
                  </a:cubicBezTo>
                  <a:cubicBezTo>
                    <a:pt x="441" y="5878"/>
                    <a:pt x="882" y="9843"/>
                    <a:pt x="1322" y="12509"/>
                  </a:cubicBezTo>
                  <a:cubicBezTo>
                    <a:pt x="1763" y="15175"/>
                    <a:pt x="2204" y="16542"/>
                    <a:pt x="2424" y="17567"/>
                  </a:cubicBezTo>
                  <a:cubicBezTo>
                    <a:pt x="2645" y="18592"/>
                    <a:pt x="2645" y="19276"/>
                    <a:pt x="2865" y="19071"/>
                  </a:cubicBezTo>
                  <a:cubicBezTo>
                    <a:pt x="3086" y="18866"/>
                    <a:pt x="3527" y="17772"/>
                    <a:pt x="4408" y="16473"/>
                  </a:cubicBezTo>
                  <a:cubicBezTo>
                    <a:pt x="5290" y="15175"/>
                    <a:pt x="6612" y="13671"/>
                    <a:pt x="8376" y="12782"/>
                  </a:cubicBezTo>
                  <a:cubicBezTo>
                    <a:pt x="10139" y="11894"/>
                    <a:pt x="12343" y="11620"/>
                    <a:pt x="14327" y="11757"/>
                  </a:cubicBezTo>
                  <a:cubicBezTo>
                    <a:pt x="16310" y="11894"/>
                    <a:pt x="18073" y="12441"/>
                    <a:pt x="19396" y="13603"/>
                  </a:cubicBezTo>
                  <a:cubicBezTo>
                    <a:pt x="20718" y="14765"/>
                    <a:pt x="21600" y="16542"/>
                    <a:pt x="21600" y="17772"/>
                  </a:cubicBezTo>
                  <a:cubicBezTo>
                    <a:pt x="21600" y="19003"/>
                    <a:pt x="20718" y="19686"/>
                    <a:pt x="19176" y="20233"/>
                  </a:cubicBezTo>
                  <a:cubicBezTo>
                    <a:pt x="17633" y="20780"/>
                    <a:pt x="15429" y="21190"/>
                    <a:pt x="13004" y="21395"/>
                  </a:cubicBezTo>
                  <a:cubicBezTo>
                    <a:pt x="10580" y="21600"/>
                    <a:pt x="7935" y="21600"/>
                    <a:pt x="6612" y="21122"/>
                  </a:cubicBezTo>
                  <a:cubicBezTo>
                    <a:pt x="5290" y="20643"/>
                    <a:pt x="5290" y="19686"/>
                    <a:pt x="5290" y="187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791772" y="5319563"/>
              <a:ext cx="107445" cy="375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27" fill="norm" stroke="1" extrusionOk="0">
                  <a:moveTo>
                    <a:pt x="0" y="0"/>
                  </a:moveTo>
                  <a:cubicBezTo>
                    <a:pt x="0" y="2051"/>
                    <a:pt x="0" y="4103"/>
                    <a:pt x="212" y="5430"/>
                  </a:cubicBezTo>
                  <a:cubicBezTo>
                    <a:pt x="424" y="6758"/>
                    <a:pt x="847" y="7361"/>
                    <a:pt x="1906" y="7844"/>
                  </a:cubicBezTo>
                  <a:cubicBezTo>
                    <a:pt x="2965" y="8326"/>
                    <a:pt x="4659" y="8688"/>
                    <a:pt x="6353" y="8628"/>
                  </a:cubicBezTo>
                  <a:cubicBezTo>
                    <a:pt x="8047" y="8568"/>
                    <a:pt x="9741" y="8085"/>
                    <a:pt x="11012" y="7180"/>
                  </a:cubicBezTo>
                  <a:cubicBezTo>
                    <a:pt x="12282" y="6275"/>
                    <a:pt x="13129" y="4947"/>
                    <a:pt x="13765" y="3801"/>
                  </a:cubicBezTo>
                  <a:cubicBezTo>
                    <a:pt x="14400" y="2655"/>
                    <a:pt x="14824" y="1689"/>
                    <a:pt x="15035" y="1569"/>
                  </a:cubicBezTo>
                  <a:cubicBezTo>
                    <a:pt x="15247" y="1448"/>
                    <a:pt x="15247" y="2172"/>
                    <a:pt x="16306" y="4585"/>
                  </a:cubicBezTo>
                  <a:cubicBezTo>
                    <a:pt x="17365" y="6999"/>
                    <a:pt x="19482" y="11102"/>
                    <a:pt x="20541" y="13877"/>
                  </a:cubicBezTo>
                  <a:cubicBezTo>
                    <a:pt x="21600" y="16653"/>
                    <a:pt x="21600" y="18101"/>
                    <a:pt x="21388" y="19126"/>
                  </a:cubicBezTo>
                  <a:cubicBezTo>
                    <a:pt x="21176" y="20152"/>
                    <a:pt x="20753" y="20755"/>
                    <a:pt x="19482" y="21117"/>
                  </a:cubicBezTo>
                  <a:cubicBezTo>
                    <a:pt x="18212" y="21479"/>
                    <a:pt x="16094" y="21600"/>
                    <a:pt x="12706" y="21057"/>
                  </a:cubicBezTo>
                  <a:cubicBezTo>
                    <a:pt x="9318" y="20514"/>
                    <a:pt x="4659" y="19307"/>
                    <a:pt x="0" y="181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607471" y="5362612"/>
              <a:ext cx="200302" cy="15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069" fill="norm" stroke="1" extrusionOk="0">
                  <a:moveTo>
                    <a:pt x="1053" y="3746"/>
                  </a:moveTo>
                  <a:cubicBezTo>
                    <a:pt x="598" y="8777"/>
                    <a:pt x="143" y="13807"/>
                    <a:pt x="30" y="14546"/>
                  </a:cubicBezTo>
                  <a:cubicBezTo>
                    <a:pt x="-84" y="15286"/>
                    <a:pt x="143" y="11736"/>
                    <a:pt x="484" y="9220"/>
                  </a:cubicBezTo>
                  <a:cubicBezTo>
                    <a:pt x="825" y="6705"/>
                    <a:pt x="1280" y="5226"/>
                    <a:pt x="2076" y="4930"/>
                  </a:cubicBezTo>
                  <a:cubicBezTo>
                    <a:pt x="2872" y="4634"/>
                    <a:pt x="4009" y="5522"/>
                    <a:pt x="5032" y="7445"/>
                  </a:cubicBezTo>
                  <a:cubicBezTo>
                    <a:pt x="6055" y="9368"/>
                    <a:pt x="6964" y="12327"/>
                    <a:pt x="7419" y="12771"/>
                  </a:cubicBezTo>
                  <a:cubicBezTo>
                    <a:pt x="7874" y="13215"/>
                    <a:pt x="7874" y="11144"/>
                    <a:pt x="8329" y="8629"/>
                  </a:cubicBezTo>
                  <a:cubicBezTo>
                    <a:pt x="8783" y="6114"/>
                    <a:pt x="9693" y="3155"/>
                    <a:pt x="10716" y="1527"/>
                  </a:cubicBezTo>
                  <a:cubicBezTo>
                    <a:pt x="11739" y="-100"/>
                    <a:pt x="12876" y="-396"/>
                    <a:pt x="13672" y="492"/>
                  </a:cubicBezTo>
                  <a:cubicBezTo>
                    <a:pt x="14468" y="1379"/>
                    <a:pt x="14922" y="3451"/>
                    <a:pt x="15263" y="6557"/>
                  </a:cubicBezTo>
                  <a:cubicBezTo>
                    <a:pt x="15604" y="9664"/>
                    <a:pt x="15832" y="13807"/>
                    <a:pt x="16173" y="16618"/>
                  </a:cubicBezTo>
                  <a:cubicBezTo>
                    <a:pt x="16514" y="19429"/>
                    <a:pt x="16969" y="20908"/>
                    <a:pt x="17878" y="21056"/>
                  </a:cubicBezTo>
                  <a:cubicBezTo>
                    <a:pt x="18788" y="21204"/>
                    <a:pt x="20152" y="20020"/>
                    <a:pt x="21516" y="188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784488" y="5368676"/>
              <a:ext cx="63829" cy="13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0773" fill="norm" stroke="1" extrusionOk="0">
                  <a:moveTo>
                    <a:pt x="20206" y="5093"/>
                  </a:moveTo>
                  <a:cubicBezTo>
                    <a:pt x="20903" y="3158"/>
                    <a:pt x="21600" y="1224"/>
                    <a:pt x="20206" y="418"/>
                  </a:cubicBezTo>
                  <a:cubicBezTo>
                    <a:pt x="18813" y="-388"/>
                    <a:pt x="15329" y="-66"/>
                    <a:pt x="11845" y="1708"/>
                  </a:cubicBezTo>
                  <a:cubicBezTo>
                    <a:pt x="8361" y="3481"/>
                    <a:pt x="4877" y="6705"/>
                    <a:pt x="2787" y="9284"/>
                  </a:cubicBezTo>
                  <a:cubicBezTo>
                    <a:pt x="697" y="11863"/>
                    <a:pt x="0" y="13797"/>
                    <a:pt x="0" y="15570"/>
                  </a:cubicBezTo>
                  <a:cubicBezTo>
                    <a:pt x="0" y="17343"/>
                    <a:pt x="697" y="18955"/>
                    <a:pt x="2787" y="19922"/>
                  </a:cubicBezTo>
                  <a:cubicBezTo>
                    <a:pt x="4877" y="20890"/>
                    <a:pt x="8361" y="21212"/>
                    <a:pt x="11845" y="19922"/>
                  </a:cubicBezTo>
                  <a:cubicBezTo>
                    <a:pt x="15329" y="18633"/>
                    <a:pt x="18813" y="15731"/>
                    <a:pt x="19510" y="13475"/>
                  </a:cubicBezTo>
                  <a:cubicBezTo>
                    <a:pt x="20206" y="11218"/>
                    <a:pt x="18116" y="9606"/>
                    <a:pt x="16026" y="79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858572" y="5394544"/>
              <a:ext cx="260351" cy="10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1" fill="norm" stroke="1" extrusionOk="0">
                  <a:moveTo>
                    <a:pt x="0" y="5326"/>
                  </a:moveTo>
                  <a:cubicBezTo>
                    <a:pt x="527" y="3632"/>
                    <a:pt x="1054" y="1938"/>
                    <a:pt x="1756" y="1514"/>
                  </a:cubicBezTo>
                  <a:cubicBezTo>
                    <a:pt x="2459" y="1091"/>
                    <a:pt x="3337" y="1938"/>
                    <a:pt x="4215" y="4479"/>
                  </a:cubicBezTo>
                  <a:cubicBezTo>
                    <a:pt x="5093" y="7020"/>
                    <a:pt x="5971" y="11255"/>
                    <a:pt x="6322" y="14644"/>
                  </a:cubicBezTo>
                  <a:cubicBezTo>
                    <a:pt x="6673" y="18032"/>
                    <a:pt x="6498" y="20573"/>
                    <a:pt x="6146" y="20996"/>
                  </a:cubicBezTo>
                  <a:cubicBezTo>
                    <a:pt x="5795" y="21420"/>
                    <a:pt x="5268" y="19726"/>
                    <a:pt x="5268" y="16549"/>
                  </a:cubicBezTo>
                  <a:cubicBezTo>
                    <a:pt x="5268" y="13373"/>
                    <a:pt x="5795" y="8714"/>
                    <a:pt x="6410" y="5749"/>
                  </a:cubicBezTo>
                  <a:cubicBezTo>
                    <a:pt x="7024" y="2785"/>
                    <a:pt x="7727" y="1514"/>
                    <a:pt x="8868" y="1726"/>
                  </a:cubicBezTo>
                  <a:cubicBezTo>
                    <a:pt x="10010" y="1938"/>
                    <a:pt x="11590" y="3632"/>
                    <a:pt x="12820" y="4902"/>
                  </a:cubicBezTo>
                  <a:cubicBezTo>
                    <a:pt x="14049" y="6173"/>
                    <a:pt x="14927" y="7020"/>
                    <a:pt x="15454" y="6385"/>
                  </a:cubicBezTo>
                  <a:cubicBezTo>
                    <a:pt x="15980" y="5749"/>
                    <a:pt x="16156" y="3632"/>
                    <a:pt x="15805" y="2149"/>
                  </a:cubicBezTo>
                  <a:cubicBezTo>
                    <a:pt x="15454" y="667"/>
                    <a:pt x="14576" y="-180"/>
                    <a:pt x="13698" y="32"/>
                  </a:cubicBezTo>
                  <a:cubicBezTo>
                    <a:pt x="12820" y="244"/>
                    <a:pt x="11941" y="1514"/>
                    <a:pt x="11327" y="3420"/>
                  </a:cubicBezTo>
                  <a:cubicBezTo>
                    <a:pt x="10712" y="5326"/>
                    <a:pt x="10361" y="7867"/>
                    <a:pt x="10098" y="10196"/>
                  </a:cubicBezTo>
                  <a:cubicBezTo>
                    <a:pt x="9834" y="12526"/>
                    <a:pt x="9659" y="14644"/>
                    <a:pt x="9922" y="16338"/>
                  </a:cubicBezTo>
                  <a:cubicBezTo>
                    <a:pt x="10185" y="18032"/>
                    <a:pt x="10888" y="19302"/>
                    <a:pt x="12907" y="19514"/>
                  </a:cubicBezTo>
                  <a:cubicBezTo>
                    <a:pt x="14927" y="19726"/>
                    <a:pt x="18263" y="18879"/>
                    <a:pt x="21600" y="180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559188" y="5243363"/>
              <a:ext cx="478368" cy="326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3919" y="0"/>
                  </a:moveTo>
                  <a:cubicBezTo>
                    <a:pt x="3441" y="139"/>
                    <a:pt x="2963" y="279"/>
                    <a:pt x="2581" y="1115"/>
                  </a:cubicBezTo>
                  <a:cubicBezTo>
                    <a:pt x="2198" y="1951"/>
                    <a:pt x="1912" y="3484"/>
                    <a:pt x="1673" y="6410"/>
                  </a:cubicBezTo>
                  <a:cubicBezTo>
                    <a:pt x="1434" y="9337"/>
                    <a:pt x="1242" y="13657"/>
                    <a:pt x="1195" y="16235"/>
                  </a:cubicBezTo>
                  <a:cubicBezTo>
                    <a:pt x="1147" y="18813"/>
                    <a:pt x="1242" y="19649"/>
                    <a:pt x="1481" y="20346"/>
                  </a:cubicBezTo>
                  <a:cubicBezTo>
                    <a:pt x="1720" y="21043"/>
                    <a:pt x="2103" y="21600"/>
                    <a:pt x="2342" y="21461"/>
                  </a:cubicBezTo>
                  <a:cubicBezTo>
                    <a:pt x="2581" y="21321"/>
                    <a:pt x="2676" y="20485"/>
                    <a:pt x="2389" y="18883"/>
                  </a:cubicBezTo>
                  <a:cubicBezTo>
                    <a:pt x="2103" y="17280"/>
                    <a:pt x="1434" y="14911"/>
                    <a:pt x="908" y="13517"/>
                  </a:cubicBezTo>
                  <a:cubicBezTo>
                    <a:pt x="382" y="12124"/>
                    <a:pt x="0" y="11706"/>
                    <a:pt x="0" y="11288"/>
                  </a:cubicBezTo>
                  <a:cubicBezTo>
                    <a:pt x="0" y="10870"/>
                    <a:pt x="382" y="10452"/>
                    <a:pt x="1051" y="9337"/>
                  </a:cubicBezTo>
                  <a:cubicBezTo>
                    <a:pt x="1720" y="8222"/>
                    <a:pt x="2676" y="6410"/>
                    <a:pt x="3250" y="5086"/>
                  </a:cubicBezTo>
                  <a:cubicBezTo>
                    <a:pt x="3823" y="3763"/>
                    <a:pt x="4014" y="2926"/>
                    <a:pt x="4301" y="2160"/>
                  </a:cubicBezTo>
                  <a:cubicBezTo>
                    <a:pt x="4588" y="1394"/>
                    <a:pt x="4970" y="697"/>
                    <a:pt x="5209" y="766"/>
                  </a:cubicBezTo>
                  <a:cubicBezTo>
                    <a:pt x="5448" y="836"/>
                    <a:pt x="5543" y="1672"/>
                    <a:pt x="5496" y="4668"/>
                  </a:cubicBezTo>
                  <a:cubicBezTo>
                    <a:pt x="5448" y="7665"/>
                    <a:pt x="5257" y="12821"/>
                    <a:pt x="5018" y="15747"/>
                  </a:cubicBezTo>
                  <a:cubicBezTo>
                    <a:pt x="4779" y="18674"/>
                    <a:pt x="4492" y="19370"/>
                    <a:pt x="4349" y="19370"/>
                  </a:cubicBezTo>
                  <a:cubicBezTo>
                    <a:pt x="4205" y="19370"/>
                    <a:pt x="4205" y="18674"/>
                    <a:pt x="4396" y="17559"/>
                  </a:cubicBezTo>
                  <a:cubicBezTo>
                    <a:pt x="4588" y="16444"/>
                    <a:pt x="4970" y="14911"/>
                    <a:pt x="5352" y="13935"/>
                  </a:cubicBezTo>
                  <a:cubicBezTo>
                    <a:pt x="5735" y="12960"/>
                    <a:pt x="6117" y="12542"/>
                    <a:pt x="6690" y="12960"/>
                  </a:cubicBezTo>
                  <a:cubicBezTo>
                    <a:pt x="7264" y="13378"/>
                    <a:pt x="8028" y="14632"/>
                    <a:pt x="8650" y="15538"/>
                  </a:cubicBezTo>
                  <a:cubicBezTo>
                    <a:pt x="9271" y="16444"/>
                    <a:pt x="9749" y="17001"/>
                    <a:pt x="10227" y="17350"/>
                  </a:cubicBezTo>
                  <a:cubicBezTo>
                    <a:pt x="10704" y="17698"/>
                    <a:pt x="11182" y="17837"/>
                    <a:pt x="11660" y="17768"/>
                  </a:cubicBezTo>
                  <a:cubicBezTo>
                    <a:pt x="12138" y="17698"/>
                    <a:pt x="12616" y="17419"/>
                    <a:pt x="12950" y="16862"/>
                  </a:cubicBezTo>
                  <a:cubicBezTo>
                    <a:pt x="13285" y="16305"/>
                    <a:pt x="13476" y="15468"/>
                    <a:pt x="13572" y="14702"/>
                  </a:cubicBezTo>
                  <a:cubicBezTo>
                    <a:pt x="13667" y="13935"/>
                    <a:pt x="13667" y="13239"/>
                    <a:pt x="13524" y="12612"/>
                  </a:cubicBezTo>
                  <a:cubicBezTo>
                    <a:pt x="13381" y="11985"/>
                    <a:pt x="13094" y="11427"/>
                    <a:pt x="12664" y="11148"/>
                  </a:cubicBezTo>
                  <a:cubicBezTo>
                    <a:pt x="12234" y="10870"/>
                    <a:pt x="11660" y="10870"/>
                    <a:pt x="11230" y="11357"/>
                  </a:cubicBezTo>
                  <a:cubicBezTo>
                    <a:pt x="10800" y="11845"/>
                    <a:pt x="10513" y="12821"/>
                    <a:pt x="10322" y="13657"/>
                  </a:cubicBezTo>
                  <a:cubicBezTo>
                    <a:pt x="10131" y="14493"/>
                    <a:pt x="10035" y="15190"/>
                    <a:pt x="10035" y="15886"/>
                  </a:cubicBezTo>
                  <a:cubicBezTo>
                    <a:pt x="10035" y="16583"/>
                    <a:pt x="10131" y="17280"/>
                    <a:pt x="10370" y="17837"/>
                  </a:cubicBezTo>
                  <a:cubicBezTo>
                    <a:pt x="10609" y="18395"/>
                    <a:pt x="10991" y="18813"/>
                    <a:pt x="11421" y="18883"/>
                  </a:cubicBezTo>
                  <a:cubicBezTo>
                    <a:pt x="11851" y="18952"/>
                    <a:pt x="12329" y="18674"/>
                    <a:pt x="12712" y="18186"/>
                  </a:cubicBezTo>
                  <a:cubicBezTo>
                    <a:pt x="13094" y="17698"/>
                    <a:pt x="13381" y="17001"/>
                    <a:pt x="13667" y="16374"/>
                  </a:cubicBezTo>
                  <a:cubicBezTo>
                    <a:pt x="13954" y="15747"/>
                    <a:pt x="14241" y="15190"/>
                    <a:pt x="14336" y="15259"/>
                  </a:cubicBezTo>
                  <a:cubicBezTo>
                    <a:pt x="14432" y="15329"/>
                    <a:pt x="14336" y="16026"/>
                    <a:pt x="14288" y="16792"/>
                  </a:cubicBezTo>
                  <a:cubicBezTo>
                    <a:pt x="14241" y="17559"/>
                    <a:pt x="14241" y="18395"/>
                    <a:pt x="14384" y="18465"/>
                  </a:cubicBezTo>
                  <a:cubicBezTo>
                    <a:pt x="14527" y="18534"/>
                    <a:pt x="14814" y="17837"/>
                    <a:pt x="15101" y="17210"/>
                  </a:cubicBezTo>
                  <a:cubicBezTo>
                    <a:pt x="15388" y="16583"/>
                    <a:pt x="15674" y="16026"/>
                    <a:pt x="15961" y="15468"/>
                  </a:cubicBezTo>
                  <a:cubicBezTo>
                    <a:pt x="16248" y="14911"/>
                    <a:pt x="16535" y="14354"/>
                    <a:pt x="16678" y="14423"/>
                  </a:cubicBezTo>
                  <a:cubicBezTo>
                    <a:pt x="16821" y="14493"/>
                    <a:pt x="16821" y="15190"/>
                    <a:pt x="16773" y="16165"/>
                  </a:cubicBezTo>
                  <a:cubicBezTo>
                    <a:pt x="16726" y="17141"/>
                    <a:pt x="16630" y="18395"/>
                    <a:pt x="16630" y="18604"/>
                  </a:cubicBezTo>
                  <a:cubicBezTo>
                    <a:pt x="16630" y="18813"/>
                    <a:pt x="16726" y="17977"/>
                    <a:pt x="17060" y="16862"/>
                  </a:cubicBezTo>
                  <a:cubicBezTo>
                    <a:pt x="17395" y="15747"/>
                    <a:pt x="17968" y="14354"/>
                    <a:pt x="18494" y="13378"/>
                  </a:cubicBezTo>
                  <a:cubicBezTo>
                    <a:pt x="19019" y="12403"/>
                    <a:pt x="19497" y="11845"/>
                    <a:pt x="19975" y="11775"/>
                  </a:cubicBezTo>
                  <a:cubicBezTo>
                    <a:pt x="20453" y="11706"/>
                    <a:pt x="20931" y="12124"/>
                    <a:pt x="21218" y="13169"/>
                  </a:cubicBezTo>
                  <a:cubicBezTo>
                    <a:pt x="21504" y="14214"/>
                    <a:pt x="21600" y="15886"/>
                    <a:pt x="21600" y="17141"/>
                  </a:cubicBezTo>
                  <a:cubicBezTo>
                    <a:pt x="21600" y="18395"/>
                    <a:pt x="21504" y="19231"/>
                    <a:pt x="21409" y="200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3637422" y="5421155"/>
              <a:ext cx="72436" cy="15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080" fill="norm" stroke="1" extrusionOk="0">
                  <a:moveTo>
                    <a:pt x="18266" y="1"/>
                  </a:moveTo>
                  <a:cubicBezTo>
                    <a:pt x="13329" y="2593"/>
                    <a:pt x="8392" y="5185"/>
                    <a:pt x="5306" y="7921"/>
                  </a:cubicBezTo>
                  <a:cubicBezTo>
                    <a:pt x="2221" y="10657"/>
                    <a:pt x="986" y="13537"/>
                    <a:pt x="369" y="15697"/>
                  </a:cubicBezTo>
                  <a:cubicBezTo>
                    <a:pt x="-248" y="17857"/>
                    <a:pt x="-248" y="19297"/>
                    <a:pt x="1603" y="20161"/>
                  </a:cubicBezTo>
                  <a:cubicBezTo>
                    <a:pt x="3455" y="21025"/>
                    <a:pt x="7158" y="21313"/>
                    <a:pt x="10243" y="20881"/>
                  </a:cubicBezTo>
                  <a:cubicBezTo>
                    <a:pt x="13329" y="20449"/>
                    <a:pt x="15798" y="19297"/>
                    <a:pt x="17649" y="16561"/>
                  </a:cubicBezTo>
                  <a:cubicBezTo>
                    <a:pt x="19501" y="13825"/>
                    <a:pt x="20735" y="9505"/>
                    <a:pt x="21043" y="6625"/>
                  </a:cubicBezTo>
                  <a:cubicBezTo>
                    <a:pt x="21352" y="3745"/>
                    <a:pt x="20735" y="2305"/>
                    <a:pt x="18883" y="1297"/>
                  </a:cubicBezTo>
                  <a:cubicBezTo>
                    <a:pt x="17032" y="289"/>
                    <a:pt x="13946" y="-287"/>
                    <a:pt x="11786" y="145"/>
                  </a:cubicBezTo>
                  <a:cubicBezTo>
                    <a:pt x="9626" y="577"/>
                    <a:pt x="8392" y="2017"/>
                    <a:pt x="8083" y="3457"/>
                  </a:cubicBezTo>
                  <a:cubicBezTo>
                    <a:pt x="7775" y="4897"/>
                    <a:pt x="8392" y="6337"/>
                    <a:pt x="9009" y="7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3820722" y="551641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3894805" y="5432784"/>
              <a:ext cx="114301" cy="113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1" fill="norm" stroke="1" extrusionOk="0">
                  <a:moveTo>
                    <a:pt x="7600" y="7139"/>
                  </a:moveTo>
                  <a:cubicBezTo>
                    <a:pt x="7200" y="4054"/>
                    <a:pt x="6800" y="968"/>
                    <a:pt x="5800" y="196"/>
                  </a:cubicBezTo>
                  <a:cubicBezTo>
                    <a:pt x="4800" y="-575"/>
                    <a:pt x="3200" y="968"/>
                    <a:pt x="2000" y="4054"/>
                  </a:cubicBezTo>
                  <a:cubicBezTo>
                    <a:pt x="800" y="7139"/>
                    <a:pt x="0" y="11768"/>
                    <a:pt x="0" y="15046"/>
                  </a:cubicBezTo>
                  <a:cubicBezTo>
                    <a:pt x="0" y="18325"/>
                    <a:pt x="800" y="20254"/>
                    <a:pt x="4000" y="20639"/>
                  </a:cubicBezTo>
                  <a:cubicBezTo>
                    <a:pt x="7200" y="21025"/>
                    <a:pt x="12800" y="19868"/>
                    <a:pt x="16400" y="16975"/>
                  </a:cubicBezTo>
                  <a:cubicBezTo>
                    <a:pt x="20000" y="14082"/>
                    <a:pt x="21600" y="9454"/>
                    <a:pt x="21600" y="6561"/>
                  </a:cubicBezTo>
                  <a:cubicBezTo>
                    <a:pt x="21600" y="3668"/>
                    <a:pt x="20000" y="2511"/>
                    <a:pt x="18000" y="1932"/>
                  </a:cubicBezTo>
                  <a:cubicBezTo>
                    <a:pt x="16000" y="1354"/>
                    <a:pt x="13600" y="1354"/>
                    <a:pt x="12000" y="2318"/>
                  </a:cubicBezTo>
                  <a:cubicBezTo>
                    <a:pt x="10400" y="3282"/>
                    <a:pt x="9600" y="5211"/>
                    <a:pt x="9200" y="6368"/>
                  </a:cubicBezTo>
                  <a:cubicBezTo>
                    <a:pt x="8800" y="7525"/>
                    <a:pt x="8800" y="7911"/>
                    <a:pt x="8800" y="8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4068372" y="5421163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4697038" y="5313213"/>
              <a:ext cx="232024" cy="25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57" fill="norm" stroke="1" extrusionOk="0">
                  <a:moveTo>
                    <a:pt x="10507" y="0"/>
                  </a:moveTo>
                  <a:cubicBezTo>
                    <a:pt x="9534" y="3512"/>
                    <a:pt x="8561" y="7024"/>
                    <a:pt x="7977" y="10273"/>
                  </a:cubicBezTo>
                  <a:cubicBezTo>
                    <a:pt x="7393" y="13522"/>
                    <a:pt x="7199" y="16507"/>
                    <a:pt x="7199" y="18439"/>
                  </a:cubicBezTo>
                  <a:cubicBezTo>
                    <a:pt x="7199" y="20371"/>
                    <a:pt x="7393" y="21249"/>
                    <a:pt x="7004" y="21424"/>
                  </a:cubicBezTo>
                  <a:cubicBezTo>
                    <a:pt x="6615" y="21600"/>
                    <a:pt x="5642" y="21073"/>
                    <a:pt x="4474" y="19932"/>
                  </a:cubicBezTo>
                  <a:cubicBezTo>
                    <a:pt x="3307" y="18790"/>
                    <a:pt x="1945" y="17034"/>
                    <a:pt x="1069" y="15717"/>
                  </a:cubicBezTo>
                  <a:cubicBezTo>
                    <a:pt x="193" y="14400"/>
                    <a:pt x="-196" y="13522"/>
                    <a:pt x="96" y="13083"/>
                  </a:cubicBezTo>
                  <a:cubicBezTo>
                    <a:pt x="388" y="12644"/>
                    <a:pt x="1361" y="12644"/>
                    <a:pt x="3988" y="12644"/>
                  </a:cubicBezTo>
                  <a:cubicBezTo>
                    <a:pt x="6615" y="12644"/>
                    <a:pt x="10896" y="12644"/>
                    <a:pt x="13426" y="12380"/>
                  </a:cubicBezTo>
                  <a:cubicBezTo>
                    <a:pt x="15955" y="12117"/>
                    <a:pt x="16734" y="11590"/>
                    <a:pt x="17415" y="10976"/>
                  </a:cubicBezTo>
                  <a:cubicBezTo>
                    <a:pt x="18096" y="10361"/>
                    <a:pt x="18680" y="9659"/>
                    <a:pt x="18485" y="9483"/>
                  </a:cubicBezTo>
                  <a:cubicBezTo>
                    <a:pt x="18290" y="9307"/>
                    <a:pt x="17318" y="9659"/>
                    <a:pt x="16345" y="10624"/>
                  </a:cubicBezTo>
                  <a:cubicBezTo>
                    <a:pt x="15372" y="11590"/>
                    <a:pt x="14399" y="13171"/>
                    <a:pt x="13815" y="14488"/>
                  </a:cubicBezTo>
                  <a:cubicBezTo>
                    <a:pt x="13231" y="15805"/>
                    <a:pt x="13036" y="16859"/>
                    <a:pt x="12939" y="17824"/>
                  </a:cubicBezTo>
                  <a:cubicBezTo>
                    <a:pt x="12842" y="18790"/>
                    <a:pt x="12842" y="19668"/>
                    <a:pt x="13328" y="20283"/>
                  </a:cubicBezTo>
                  <a:cubicBezTo>
                    <a:pt x="13815" y="20898"/>
                    <a:pt x="14788" y="21249"/>
                    <a:pt x="15761" y="21337"/>
                  </a:cubicBezTo>
                  <a:cubicBezTo>
                    <a:pt x="16734" y="21424"/>
                    <a:pt x="17707" y="21249"/>
                    <a:pt x="18582" y="20722"/>
                  </a:cubicBezTo>
                  <a:cubicBezTo>
                    <a:pt x="19458" y="20195"/>
                    <a:pt x="20236" y="19317"/>
                    <a:pt x="20723" y="18351"/>
                  </a:cubicBezTo>
                  <a:cubicBezTo>
                    <a:pt x="21209" y="17385"/>
                    <a:pt x="21404" y="16332"/>
                    <a:pt x="21307" y="15366"/>
                  </a:cubicBezTo>
                  <a:cubicBezTo>
                    <a:pt x="21209" y="14400"/>
                    <a:pt x="20820" y="13522"/>
                    <a:pt x="20042" y="13259"/>
                  </a:cubicBezTo>
                  <a:cubicBezTo>
                    <a:pt x="19263" y="12995"/>
                    <a:pt x="18096" y="13346"/>
                    <a:pt x="16928" y="136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5377383" y="5281463"/>
              <a:ext cx="8799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600" fill="norm" stroke="1" extrusionOk="0">
                  <a:moveTo>
                    <a:pt x="21378" y="0"/>
                  </a:moveTo>
                  <a:cubicBezTo>
                    <a:pt x="18807" y="150"/>
                    <a:pt x="16235" y="300"/>
                    <a:pt x="13407" y="2025"/>
                  </a:cubicBezTo>
                  <a:cubicBezTo>
                    <a:pt x="10578" y="3750"/>
                    <a:pt x="7492" y="7050"/>
                    <a:pt x="5178" y="9975"/>
                  </a:cubicBezTo>
                  <a:cubicBezTo>
                    <a:pt x="2864" y="12900"/>
                    <a:pt x="1321" y="15450"/>
                    <a:pt x="549" y="17175"/>
                  </a:cubicBezTo>
                  <a:cubicBezTo>
                    <a:pt x="-222" y="18900"/>
                    <a:pt x="-222" y="19800"/>
                    <a:pt x="807" y="20475"/>
                  </a:cubicBezTo>
                  <a:cubicBezTo>
                    <a:pt x="1835" y="21150"/>
                    <a:pt x="3892" y="21600"/>
                    <a:pt x="6207" y="21600"/>
                  </a:cubicBezTo>
                  <a:cubicBezTo>
                    <a:pt x="8521" y="21600"/>
                    <a:pt x="11092" y="21150"/>
                    <a:pt x="13407" y="20250"/>
                  </a:cubicBezTo>
                  <a:cubicBezTo>
                    <a:pt x="15721" y="19350"/>
                    <a:pt x="17778" y="18000"/>
                    <a:pt x="18807" y="16875"/>
                  </a:cubicBezTo>
                  <a:cubicBezTo>
                    <a:pt x="19835" y="15750"/>
                    <a:pt x="19835" y="14850"/>
                    <a:pt x="19321" y="14025"/>
                  </a:cubicBezTo>
                  <a:cubicBezTo>
                    <a:pt x="18807" y="13200"/>
                    <a:pt x="17778" y="12450"/>
                    <a:pt x="15978" y="12075"/>
                  </a:cubicBezTo>
                  <a:cubicBezTo>
                    <a:pt x="14178" y="11700"/>
                    <a:pt x="11607" y="11700"/>
                    <a:pt x="9292" y="11925"/>
                  </a:cubicBezTo>
                  <a:cubicBezTo>
                    <a:pt x="6978" y="12150"/>
                    <a:pt x="4921" y="12600"/>
                    <a:pt x="3635" y="13575"/>
                  </a:cubicBezTo>
                  <a:cubicBezTo>
                    <a:pt x="2349" y="14550"/>
                    <a:pt x="1835" y="16050"/>
                    <a:pt x="1321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5459022" y="5419966"/>
              <a:ext cx="171451" cy="15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12950"/>
                  </a:moveTo>
                  <a:cubicBezTo>
                    <a:pt x="3200" y="11529"/>
                    <a:pt x="6400" y="10108"/>
                    <a:pt x="8667" y="8687"/>
                  </a:cubicBezTo>
                  <a:cubicBezTo>
                    <a:pt x="10933" y="7266"/>
                    <a:pt x="12267" y="5845"/>
                    <a:pt x="13067" y="4424"/>
                  </a:cubicBezTo>
                  <a:cubicBezTo>
                    <a:pt x="13867" y="3003"/>
                    <a:pt x="14133" y="1581"/>
                    <a:pt x="13600" y="729"/>
                  </a:cubicBezTo>
                  <a:cubicBezTo>
                    <a:pt x="13067" y="-124"/>
                    <a:pt x="11733" y="-408"/>
                    <a:pt x="9600" y="871"/>
                  </a:cubicBezTo>
                  <a:cubicBezTo>
                    <a:pt x="7467" y="2150"/>
                    <a:pt x="4533" y="4992"/>
                    <a:pt x="2800" y="8260"/>
                  </a:cubicBezTo>
                  <a:cubicBezTo>
                    <a:pt x="1067" y="11529"/>
                    <a:pt x="533" y="15224"/>
                    <a:pt x="2400" y="17639"/>
                  </a:cubicBezTo>
                  <a:cubicBezTo>
                    <a:pt x="4267" y="20055"/>
                    <a:pt x="8533" y="21192"/>
                    <a:pt x="12133" y="21192"/>
                  </a:cubicBezTo>
                  <a:cubicBezTo>
                    <a:pt x="15733" y="21192"/>
                    <a:pt x="18667" y="20055"/>
                    <a:pt x="21600" y="189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6043222" y="5268763"/>
              <a:ext cx="317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33"/>
                    <a:pt x="7200" y="7467"/>
                    <a:pt x="3600" y="11067"/>
                  </a:cubicBezTo>
                  <a:cubicBezTo>
                    <a:pt x="0" y="14667"/>
                    <a:pt x="0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6094022" y="5491013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6094022" y="5422171"/>
              <a:ext cx="402303" cy="19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62" fill="norm" stroke="1" extrusionOk="0">
                  <a:moveTo>
                    <a:pt x="0" y="6095"/>
                  </a:moveTo>
                  <a:cubicBezTo>
                    <a:pt x="565" y="6785"/>
                    <a:pt x="1131" y="7474"/>
                    <a:pt x="2092" y="7244"/>
                  </a:cubicBezTo>
                  <a:cubicBezTo>
                    <a:pt x="3053" y="7014"/>
                    <a:pt x="4410" y="5865"/>
                    <a:pt x="5202" y="4717"/>
                  </a:cubicBezTo>
                  <a:cubicBezTo>
                    <a:pt x="5994" y="3568"/>
                    <a:pt x="6220" y="2419"/>
                    <a:pt x="5937" y="1844"/>
                  </a:cubicBezTo>
                  <a:cubicBezTo>
                    <a:pt x="5654" y="1270"/>
                    <a:pt x="4863" y="1270"/>
                    <a:pt x="3958" y="1959"/>
                  </a:cubicBezTo>
                  <a:cubicBezTo>
                    <a:pt x="3053" y="2648"/>
                    <a:pt x="2036" y="4027"/>
                    <a:pt x="1301" y="6440"/>
                  </a:cubicBezTo>
                  <a:cubicBezTo>
                    <a:pt x="565" y="8853"/>
                    <a:pt x="113" y="12300"/>
                    <a:pt x="57" y="14482"/>
                  </a:cubicBezTo>
                  <a:cubicBezTo>
                    <a:pt x="0" y="16665"/>
                    <a:pt x="339" y="17585"/>
                    <a:pt x="1074" y="18274"/>
                  </a:cubicBezTo>
                  <a:cubicBezTo>
                    <a:pt x="1809" y="18963"/>
                    <a:pt x="2940" y="19423"/>
                    <a:pt x="4693" y="18619"/>
                  </a:cubicBezTo>
                  <a:cubicBezTo>
                    <a:pt x="6446" y="17814"/>
                    <a:pt x="8821" y="15746"/>
                    <a:pt x="10461" y="13334"/>
                  </a:cubicBezTo>
                  <a:cubicBezTo>
                    <a:pt x="12101" y="10921"/>
                    <a:pt x="13005" y="8163"/>
                    <a:pt x="13514" y="6210"/>
                  </a:cubicBezTo>
                  <a:cubicBezTo>
                    <a:pt x="14023" y="4257"/>
                    <a:pt x="14136" y="3108"/>
                    <a:pt x="13966" y="2189"/>
                  </a:cubicBezTo>
                  <a:cubicBezTo>
                    <a:pt x="13797" y="1270"/>
                    <a:pt x="13345" y="580"/>
                    <a:pt x="12892" y="580"/>
                  </a:cubicBezTo>
                  <a:cubicBezTo>
                    <a:pt x="12440" y="580"/>
                    <a:pt x="11987" y="1270"/>
                    <a:pt x="11761" y="2189"/>
                  </a:cubicBezTo>
                  <a:cubicBezTo>
                    <a:pt x="11535" y="3108"/>
                    <a:pt x="11535" y="4257"/>
                    <a:pt x="11705" y="6210"/>
                  </a:cubicBezTo>
                  <a:cubicBezTo>
                    <a:pt x="11874" y="8163"/>
                    <a:pt x="12214" y="10921"/>
                    <a:pt x="12496" y="12874"/>
                  </a:cubicBezTo>
                  <a:cubicBezTo>
                    <a:pt x="12779" y="14827"/>
                    <a:pt x="13005" y="15976"/>
                    <a:pt x="13118" y="17125"/>
                  </a:cubicBezTo>
                  <a:cubicBezTo>
                    <a:pt x="13231" y="18274"/>
                    <a:pt x="13231" y="19423"/>
                    <a:pt x="12949" y="20227"/>
                  </a:cubicBezTo>
                  <a:cubicBezTo>
                    <a:pt x="12666" y="21031"/>
                    <a:pt x="12101" y="21491"/>
                    <a:pt x="11818" y="21146"/>
                  </a:cubicBezTo>
                  <a:cubicBezTo>
                    <a:pt x="11535" y="20802"/>
                    <a:pt x="11535" y="19653"/>
                    <a:pt x="12044" y="18159"/>
                  </a:cubicBezTo>
                  <a:cubicBezTo>
                    <a:pt x="12553" y="16665"/>
                    <a:pt x="13571" y="14827"/>
                    <a:pt x="14984" y="12759"/>
                  </a:cubicBezTo>
                  <a:cubicBezTo>
                    <a:pt x="16398" y="10691"/>
                    <a:pt x="18207" y="8393"/>
                    <a:pt x="19338" y="6785"/>
                  </a:cubicBezTo>
                  <a:cubicBezTo>
                    <a:pt x="20469" y="5176"/>
                    <a:pt x="20921" y="4257"/>
                    <a:pt x="21204" y="3223"/>
                  </a:cubicBezTo>
                  <a:cubicBezTo>
                    <a:pt x="21487" y="2189"/>
                    <a:pt x="21600" y="1040"/>
                    <a:pt x="21374" y="465"/>
                  </a:cubicBezTo>
                  <a:cubicBezTo>
                    <a:pt x="21148" y="-109"/>
                    <a:pt x="20582" y="-109"/>
                    <a:pt x="20073" y="236"/>
                  </a:cubicBezTo>
                  <a:cubicBezTo>
                    <a:pt x="19564" y="580"/>
                    <a:pt x="19112" y="1270"/>
                    <a:pt x="18773" y="2189"/>
                  </a:cubicBezTo>
                  <a:cubicBezTo>
                    <a:pt x="18434" y="3108"/>
                    <a:pt x="18207" y="4257"/>
                    <a:pt x="18547" y="6325"/>
                  </a:cubicBezTo>
                  <a:cubicBezTo>
                    <a:pt x="18886" y="8393"/>
                    <a:pt x="19791" y="11380"/>
                    <a:pt x="20299" y="13448"/>
                  </a:cubicBezTo>
                  <a:cubicBezTo>
                    <a:pt x="20808" y="15517"/>
                    <a:pt x="20921" y="16665"/>
                    <a:pt x="20695" y="17355"/>
                  </a:cubicBezTo>
                  <a:cubicBezTo>
                    <a:pt x="20469" y="18044"/>
                    <a:pt x="19904" y="18274"/>
                    <a:pt x="19282" y="18389"/>
                  </a:cubicBezTo>
                  <a:cubicBezTo>
                    <a:pt x="18660" y="18504"/>
                    <a:pt x="17981" y="18504"/>
                    <a:pt x="17303" y="185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6931090" y="5287813"/>
              <a:ext cx="242433" cy="33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37" fill="norm" stroke="1" extrusionOk="0">
                  <a:moveTo>
                    <a:pt x="10243" y="0"/>
                  </a:moveTo>
                  <a:cubicBezTo>
                    <a:pt x="9116" y="1094"/>
                    <a:pt x="7990" y="2187"/>
                    <a:pt x="6956" y="4922"/>
                  </a:cubicBezTo>
                  <a:cubicBezTo>
                    <a:pt x="5923" y="7656"/>
                    <a:pt x="4984" y="12030"/>
                    <a:pt x="4515" y="14559"/>
                  </a:cubicBezTo>
                  <a:cubicBezTo>
                    <a:pt x="4045" y="17089"/>
                    <a:pt x="4045" y="17772"/>
                    <a:pt x="4045" y="18456"/>
                  </a:cubicBezTo>
                  <a:cubicBezTo>
                    <a:pt x="4045" y="19139"/>
                    <a:pt x="4045" y="19823"/>
                    <a:pt x="4421" y="20438"/>
                  </a:cubicBezTo>
                  <a:cubicBezTo>
                    <a:pt x="4796" y="21053"/>
                    <a:pt x="5548" y="21600"/>
                    <a:pt x="6205" y="21532"/>
                  </a:cubicBezTo>
                  <a:cubicBezTo>
                    <a:pt x="6863" y="21463"/>
                    <a:pt x="7426" y="20780"/>
                    <a:pt x="7144" y="19276"/>
                  </a:cubicBezTo>
                  <a:cubicBezTo>
                    <a:pt x="6863" y="17772"/>
                    <a:pt x="5736" y="15448"/>
                    <a:pt x="4703" y="14013"/>
                  </a:cubicBezTo>
                  <a:cubicBezTo>
                    <a:pt x="3670" y="12577"/>
                    <a:pt x="2730" y="12030"/>
                    <a:pt x="1791" y="11689"/>
                  </a:cubicBezTo>
                  <a:cubicBezTo>
                    <a:pt x="852" y="11347"/>
                    <a:pt x="-87" y="11210"/>
                    <a:pt x="7" y="10937"/>
                  </a:cubicBezTo>
                  <a:cubicBezTo>
                    <a:pt x="101" y="10663"/>
                    <a:pt x="1228" y="10253"/>
                    <a:pt x="3012" y="9159"/>
                  </a:cubicBezTo>
                  <a:cubicBezTo>
                    <a:pt x="4796" y="8066"/>
                    <a:pt x="7238" y="6289"/>
                    <a:pt x="8929" y="5195"/>
                  </a:cubicBezTo>
                  <a:cubicBezTo>
                    <a:pt x="10619" y="4101"/>
                    <a:pt x="11558" y="3691"/>
                    <a:pt x="12497" y="3349"/>
                  </a:cubicBezTo>
                  <a:cubicBezTo>
                    <a:pt x="13436" y="3008"/>
                    <a:pt x="14376" y="2734"/>
                    <a:pt x="14939" y="3008"/>
                  </a:cubicBezTo>
                  <a:cubicBezTo>
                    <a:pt x="15503" y="3281"/>
                    <a:pt x="15690" y="4101"/>
                    <a:pt x="15221" y="6289"/>
                  </a:cubicBezTo>
                  <a:cubicBezTo>
                    <a:pt x="14751" y="8476"/>
                    <a:pt x="13624" y="12030"/>
                    <a:pt x="12873" y="14218"/>
                  </a:cubicBezTo>
                  <a:cubicBezTo>
                    <a:pt x="12122" y="16405"/>
                    <a:pt x="11746" y="17225"/>
                    <a:pt x="11276" y="17977"/>
                  </a:cubicBezTo>
                  <a:cubicBezTo>
                    <a:pt x="10807" y="18729"/>
                    <a:pt x="10243" y="19413"/>
                    <a:pt x="9962" y="19344"/>
                  </a:cubicBezTo>
                  <a:cubicBezTo>
                    <a:pt x="9680" y="19276"/>
                    <a:pt x="9680" y="18456"/>
                    <a:pt x="10056" y="17772"/>
                  </a:cubicBezTo>
                  <a:cubicBezTo>
                    <a:pt x="10431" y="17089"/>
                    <a:pt x="11183" y="16542"/>
                    <a:pt x="12685" y="16542"/>
                  </a:cubicBezTo>
                  <a:cubicBezTo>
                    <a:pt x="14188" y="16542"/>
                    <a:pt x="16442" y="17089"/>
                    <a:pt x="18038" y="17430"/>
                  </a:cubicBezTo>
                  <a:cubicBezTo>
                    <a:pt x="19635" y="17772"/>
                    <a:pt x="20574" y="17909"/>
                    <a:pt x="21513" y="180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7168180" y="5477102"/>
              <a:ext cx="221243" cy="90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907" fill="norm" stroke="1" extrusionOk="0">
                  <a:moveTo>
                    <a:pt x="4839" y="13535"/>
                  </a:moveTo>
                  <a:cubicBezTo>
                    <a:pt x="4633" y="11081"/>
                    <a:pt x="4428" y="8626"/>
                    <a:pt x="3913" y="6663"/>
                  </a:cubicBezTo>
                  <a:cubicBezTo>
                    <a:pt x="3399" y="4699"/>
                    <a:pt x="2576" y="3226"/>
                    <a:pt x="1856" y="4699"/>
                  </a:cubicBezTo>
                  <a:cubicBezTo>
                    <a:pt x="1136" y="6172"/>
                    <a:pt x="519" y="10590"/>
                    <a:pt x="211" y="14026"/>
                  </a:cubicBezTo>
                  <a:cubicBezTo>
                    <a:pt x="-98" y="17463"/>
                    <a:pt x="-98" y="19917"/>
                    <a:pt x="416" y="20654"/>
                  </a:cubicBezTo>
                  <a:cubicBezTo>
                    <a:pt x="931" y="21390"/>
                    <a:pt x="1959" y="20408"/>
                    <a:pt x="2885" y="19181"/>
                  </a:cubicBezTo>
                  <a:cubicBezTo>
                    <a:pt x="3811" y="17954"/>
                    <a:pt x="4633" y="16481"/>
                    <a:pt x="5456" y="15008"/>
                  </a:cubicBezTo>
                  <a:cubicBezTo>
                    <a:pt x="6279" y="13535"/>
                    <a:pt x="7102" y="12063"/>
                    <a:pt x="7308" y="12554"/>
                  </a:cubicBezTo>
                  <a:cubicBezTo>
                    <a:pt x="7513" y="13045"/>
                    <a:pt x="7102" y="15499"/>
                    <a:pt x="7616" y="16481"/>
                  </a:cubicBezTo>
                  <a:cubicBezTo>
                    <a:pt x="8131" y="17463"/>
                    <a:pt x="9571" y="16972"/>
                    <a:pt x="10908" y="14517"/>
                  </a:cubicBezTo>
                  <a:cubicBezTo>
                    <a:pt x="12245" y="12063"/>
                    <a:pt x="13479" y="7645"/>
                    <a:pt x="14508" y="4699"/>
                  </a:cubicBezTo>
                  <a:cubicBezTo>
                    <a:pt x="15536" y="1754"/>
                    <a:pt x="16359" y="281"/>
                    <a:pt x="17285" y="35"/>
                  </a:cubicBezTo>
                  <a:cubicBezTo>
                    <a:pt x="18211" y="-210"/>
                    <a:pt x="19239" y="772"/>
                    <a:pt x="19959" y="4454"/>
                  </a:cubicBezTo>
                  <a:cubicBezTo>
                    <a:pt x="20679" y="8135"/>
                    <a:pt x="21091" y="14517"/>
                    <a:pt x="21502" y="208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7866147" y="5458556"/>
              <a:ext cx="91419" cy="14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0" h="20408" fill="norm" stroke="1" extrusionOk="0">
                  <a:moveTo>
                    <a:pt x="13982" y="4416"/>
                  </a:moveTo>
                  <a:cubicBezTo>
                    <a:pt x="13982" y="2688"/>
                    <a:pt x="13982" y="960"/>
                    <a:pt x="12808" y="384"/>
                  </a:cubicBezTo>
                  <a:cubicBezTo>
                    <a:pt x="11634" y="-192"/>
                    <a:pt x="9286" y="384"/>
                    <a:pt x="6703" y="2400"/>
                  </a:cubicBezTo>
                  <a:cubicBezTo>
                    <a:pt x="4121" y="4416"/>
                    <a:pt x="1303" y="7872"/>
                    <a:pt x="364" y="11040"/>
                  </a:cubicBezTo>
                  <a:cubicBezTo>
                    <a:pt x="-575" y="14208"/>
                    <a:pt x="364" y="17088"/>
                    <a:pt x="2477" y="18816"/>
                  </a:cubicBezTo>
                  <a:cubicBezTo>
                    <a:pt x="4590" y="20544"/>
                    <a:pt x="7877" y="21120"/>
                    <a:pt x="11399" y="19248"/>
                  </a:cubicBezTo>
                  <a:cubicBezTo>
                    <a:pt x="14921" y="17376"/>
                    <a:pt x="18677" y="13056"/>
                    <a:pt x="19851" y="9456"/>
                  </a:cubicBezTo>
                  <a:cubicBezTo>
                    <a:pt x="21025" y="5856"/>
                    <a:pt x="19616" y="2976"/>
                    <a:pt x="17738" y="1392"/>
                  </a:cubicBezTo>
                  <a:cubicBezTo>
                    <a:pt x="15860" y="-192"/>
                    <a:pt x="13512" y="-480"/>
                    <a:pt x="12338" y="816"/>
                  </a:cubicBezTo>
                  <a:cubicBezTo>
                    <a:pt x="11164" y="2112"/>
                    <a:pt x="11164" y="4992"/>
                    <a:pt x="11164" y="7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7948222" y="5535463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8067657" y="5470892"/>
              <a:ext cx="117823" cy="128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0504" fill="norm" stroke="1" extrusionOk="0">
                  <a:moveTo>
                    <a:pt x="11586" y="8271"/>
                  </a:moveTo>
                  <a:cubicBezTo>
                    <a:pt x="13481" y="5233"/>
                    <a:pt x="15376" y="2196"/>
                    <a:pt x="15376" y="846"/>
                  </a:cubicBezTo>
                  <a:cubicBezTo>
                    <a:pt x="15376" y="-504"/>
                    <a:pt x="13481" y="-167"/>
                    <a:pt x="10828" y="1352"/>
                  </a:cubicBezTo>
                  <a:cubicBezTo>
                    <a:pt x="8176" y="2871"/>
                    <a:pt x="4765" y="5571"/>
                    <a:pt x="2681" y="8608"/>
                  </a:cubicBezTo>
                  <a:cubicBezTo>
                    <a:pt x="597" y="11646"/>
                    <a:pt x="-161" y="15021"/>
                    <a:pt x="28" y="17383"/>
                  </a:cubicBezTo>
                  <a:cubicBezTo>
                    <a:pt x="218" y="19746"/>
                    <a:pt x="1355" y="21096"/>
                    <a:pt x="4386" y="20252"/>
                  </a:cubicBezTo>
                  <a:cubicBezTo>
                    <a:pt x="7418" y="19408"/>
                    <a:pt x="12344" y="16371"/>
                    <a:pt x="15376" y="14009"/>
                  </a:cubicBezTo>
                  <a:cubicBezTo>
                    <a:pt x="18407" y="11646"/>
                    <a:pt x="19544" y="9959"/>
                    <a:pt x="20302" y="7765"/>
                  </a:cubicBezTo>
                  <a:cubicBezTo>
                    <a:pt x="21060" y="5571"/>
                    <a:pt x="21439" y="2871"/>
                    <a:pt x="20681" y="1690"/>
                  </a:cubicBezTo>
                  <a:cubicBezTo>
                    <a:pt x="19923" y="508"/>
                    <a:pt x="18028" y="846"/>
                    <a:pt x="17460" y="2027"/>
                  </a:cubicBezTo>
                  <a:cubicBezTo>
                    <a:pt x="16892" y="3208"/>
                    <a:pt x="17650" y="5233"/>
                    <a:pt x="18407" y="72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8225105" y="5437696"/>
              <a:ext cx="49518" cy="19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2" h="21088" fill="norm" stroke="1" extrusionOk="0">
                  <a:moveTo>
                    <a:pt x="16579" y="5914"/>
                  </a:moveTo>
                  <a:cubicBezTo>
                    <a:pt x="18307" y="4740"/>
                    <a:pt x="20035" y="3567"/>
                    <a:pt x="19603" y="2510"/>
                  </a:cubicBezTo>
                  <a:cubicBezTo>
                    <a:pt x="19171" y="1453"/>
                    <a:pt x="16579" y="514"/>
                    <a:pt x="13123" y="162"/>
                  </a:cubicBezTo>
                  <a:cubicBezTo>
                    <a:pt x="9667" y="-190"/>
                    <a:pt x="5347" y="45"/>
                    <a:pt x="2755" y="749"/>
                  </a:cubicBezTo>
                  <a:cubicBezTo>
                    <a:pt x="163" y="1453"/>
                    <a:pt x="-701" y="2627"/>
                    <a:pt x="595" y="4388"/>
                  </a:cubicBezTo>
                  <a:cubicBezTo>
                    <a:pt x="1891" y="6149"/>
                    <a:pt x="5347" y="8497"/>
                    <a:pt x="8803" y="10493"/>
                  </a:cubicBezTo>
                  <a:cubicBezTo>
                    <a:pt x="12259" y="12488"/>
                    <a:pt x="15715" y="14132"/>
                    <a:pt x="17875" y="15658"/>
                  </a:cubicBezTo>
                  <a:cubicBezTo>
                    <a:pt x="20035" y="17184"/>
                    <a:pt x="20899" y="18593"/>
                    <a:pt x="19603" y="19649"/>
                  </a:cubicBezTo>
                  <a:cubicBezTo>
                    <a:pt x="18307" y="20706"/>
                    <a:pt x="14851" y="21410"/>
                    <a:pt x="11827" y="20940"/>
                  </a:cubicBezTo>
                  <a:cubicBezTo>
                    <a:pt x="8803" y="20471"/>
                    <a:pt x="6211" y="18827"/>
                    <a:pt x="3619" y="17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8208572" y="5438994"/>
              <a:ext cx="177801" cy="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57" y="15434"/>
                    <a:pt x="514" y="9750"/>
                    <a:pt x="2829" y="5771"/>
                  </a:cubicBezTo>
                  <a:cubicBezTo>
                    <a:pt x="5143" y="1792"/>
                    <a:pt x="9514" y="-482"/>
                    <a:pt x="12986" y="86"/>
                  </a:cubicBezTo>
                  <a:cubicBezTo>
                    <a:pt x="16457" y="655"/>
                    <a:pt x="19029" y="4065"/>
                    <a:pt x="21600" y="7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7973622" y="557991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617522" y="5745013"/>
              <a:ext cx="504563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0" y="21600"/>
                  </a:moveTo>
                  <a:cubicBezTo>
                    <a:pt x="2340" y="18000"/>
                    <a:pt x="4680" y="14400"/>
                    <a:pt x="7155" y="10800"/>
                  </a:cubicBezTo>
                  <a:cubicBezTo>
                    <a:pt x="9630" y="7200"/>
                    <a:pt x="12240" y="3600"/>
                    <a:pt x="14490" y="1800"/>
                  </a:cubicBezTo>
                  <a:cubicBezTo>
                    <a:pt x="16740" y="0"/>
                    <a:pt x="18630" y="0"/>
                    <a:pt x="19845" y="0"/>
                  </a:cubicBezTo>
                  <a:cubicBezTo>
                    <a:pt x="21060" y="0"/>
                    <a:pt x="21600" y="0"/>
                    <a:pt x="21420" y="2700"/>
                  </a:cubicBezTo>
                  <a:cubicBezTo>
                    <a:pt x="21240" y="5400"/>
                    <a:pt x="20340" y="10800"/>
                    <a:pt x="19440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604822" y="5821213"/>
              <a:ext cx="546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12" y="18000"/>
                    <a:pt x="5023" y="14400"/>
                    <a:pt x="7744" y="10800"/>
                  </a:cubicBezTo>
                  <a:cubicBezTo>
                    <a:pt x="10465" y="7200"/>
                    <a:pt x="13395" y="3600"/>
                    <a:pt x="15740" y="1800"/>
                  </a:cubicBezTo>
                  <a:cubicBezTo>
                    <a:pt x="18084" y="0"/>
                    <a:pt x="198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3739261" y="6117546"/>
              <a:ext cx="237127" cy="30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37" fill="norm" stroke="1" extrusionOk="0">
                  <a:moveTo>
                    <a:pt x="19973" y="1937"/>
                  </a:moveTo>
                  <a:cubicBezTo>
                    <a:pt x="20737" y="1490"/>
                    <a:pt x="21502" y="1043"/>
                    <a:pt x="21406" y="670"/>
                  </a:cubicBezTo>
                  <a:cubicBezTo>
                    <a:pt x="21311" y="298"/>
                    <a:pt x="20355" y="0"/>
                    <a:pt x="18635" y="0"/>
                  </a:cubicBezTo>
                  <a:cubicBezTo>
                    <a:pt x="16914" y="0"/>
                    <a:pt x="14429" y="298"/>
                    <a:pt x="12136" y="1341"/>
                  </a:cubicBezTo>
                  <a:cubicBezTo>
                    <a:pt x="9842" y="2383"/>
                    <a:pt x="7739" y="4171"/>
                    <a:pt x="6688" y="5437"/>
                  </a:cubicBezTo>
                  <a:cubicBezTo>
                    <a:pt x="5637" y="6703"/>
                    <a:pt x="5637" y="7448"/>
                    <a:pt x="6783" y="8193"/>
                  </a:cubicBezTo>
                  <a:cubicBezTo>
                    <a:pt x="7930" y="8938"/>
                    <a:pt x="10224" y="9683"/>
                    <a:pt x="11849" y="9981"/>
                  </a:cubicBezTo>
                  <a:cubicBezTo>
                    <a:pt x="13474" y="10279"/>
                    <a:pt x="14429" y="10130"/>
                    <a:pt x="14334" y="10204"/>
                  </a:cubicBezTo>
                  <a:cubicBezTo>
                    <a:pt x="14238" y="10279"/>
                    <a:pt x="13091" y="10577"/>
                    <a:pt x="10798" y="11545"/>
                  </a:cubicBezTo>
                  <a:cubicBezTo>
                    <a:pt x="8504" y="12513"/>
                    <a:pt x="5063" y="14152"/>
                    <a:pt x="3056" y="15418"/>
                  </a:cubicBezTo>
                  <a:cubicBezTo>
                    <a:pt x="1049" y="16684"/>
                    <a:pt x="475" y="17578"/>
                    <a:pt x="189" y="18546"/>
                  </a:cubicBezTo>
                  <a:cubicBezTo>
                    <a:pt x="-98" y="19514"/>
                    <a:pt x="-98" y="20557"/>
                    <a:pt x="475" y="21079"/>
                  </a:cubicBezTo>
                  <a:cubicBezTo>
                    <a:pt x="1049" y="21600"/>
                    <a:pt x="2196" y="21600"/>
                    <a:pt x="3725" y="21451"/>
                  </a:cubicBezTo>
                  <a:cubicBezTo>
                    <a:pt x="5254" y="21302"/>
                    <a:pt x="7166" y="21004"/>
                    <a:pt x="9173" y="20557"/>
                  </a:cubicBezTo>
                  <a:cubicBezTo>
                    <a:pt x="11180" y="20110"/>
                    <a:pt x="13283" y="19514"/>
                    <a:pt x="14334" y="19589"/>
                  </a:cubicBezTo>
                  <a:cubicBezTo>
                    <a:pt x="15385" y="19663"/>
                    <a:pt x="15385" y="20408"/>
                    <a:pt x="15385" y="21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7809520" y="5748416"/>
              <a:ext cx="602253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0407" fill="norm" stroke="1" extrusionOk="0">
                  <a:moveTo>
                    <a:pt x="1101" y="20407"/>
                  </a:moveTo>
                  <a:cubicBezTo>
                    <a:pt x="570" y="18443"/>
                    <a:pt x="40" y="16480"/>
                    <a:pt x="2" y="16480"/>
                  </a:cubicBezTo>
                  <a:cubicBezTo>
                    <a:pt x="-36" y="16480"/>
                    <a:pt x="419" y="18443"/>
                    <a:pt x="2086" y="16480"/>
                  </a:cubicBezTo>
                  <a:cubicBezTo>
                    <a:pt x="3753" y="14516"/>
                    <a:pt x="6633" y="8625"/>
                    <a:pt x="9665" y="4698"/>
                  </a:cubicBezTo>
                  <a:cubicBezTo>
                    <a:pt x="12697" y="771"/>
                    <a:pt x="15880" y="-1193"/>
                    <a:pt x="17888" y="771"/>
                  </a:cubicBezTo>
                  <a:cubicBezTo>
                    <a:pt x="19897" y="2734"/>
                    <a:pt x="20730" y="8625"/>
                    <a:pt x="21564" y="14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7852972" y="5852963"/>
              <a:ext cx="546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1005" y="16200"/>
                    <a:pt x="2009" y="21600"/>
                    <a:pt x="3935" y="21600"/>
                  </a:cubicBezTo>
                  <a:cubicBezTo>
                    <a:pt x="5860" y="21600"/>
                    <a:pt x="8707" y="16200"/>
                    <a:pt x="11805" y="11700"/>
                  </a:cubicBezTo>
                  <a:cubicBezTo>
                    <a:pt x="14902" y="7200"/>
                    <a:pt x="1825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7711228" y="6279409"/>
              <a:ext cx="243345" cy="35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48" fill="norm" stroke="1" extrusionOk="0">
                  <a:moveTo>
                    <a:pt x="5207" y="4109"/>
                  </a:moveTo>
                  <a:cubicBezTo>
                    <a:pt x="5021" y="3225"/>
                    <a:pt x="4835" y="2341"/>
                    <a:pt x="6045" y="1520"/>
                  </a:cubicBezTo>
                  <a:cubicBezTo>
                    <a:pt x="7255" y="699"/>
                    <a:pt x="9862" y="-59"/>
                    <a:pt x="12562" y="4"/>
                  </a:cubicBezTo>
                  <a:cubicBezTo>
                    <a:pt x="15262" y="67"/>
                    <a:pt x="18055" y="952"/>
                    <a:pt x="18707" y="2657"/>
                  </a:cubicBezTo>
                  <a:cubicBezTo>
                    <a:pt x="19359" y="4362"/>
                    <a:pt x="17869" y="6888"/>
                    <a:pt x="15262" y="9352"/>
                  </a:cubicBezTo>
                  <a:cubicBezTo>
                    <a:pt x="12655" y="11815"/>
                    <a:pt x="8931" y="14215"/>
                    <a:pt x="6231" y="15920"/>
                  </a:cubicBezTo>
                  <a:cubicBezTo>
                    <a:pt x="3531" y="17625"/>
                    <a:pt x="1855" y="18636"/>
                    <a:pt x="924" y="19457"/>
                  </a:cubicBezTo>
                  <a:cubicBezTo>
                    <a:pt x="-7" y="20278"/>
                    <a:pt x="-193" y="20909"/>
                    <a:pt x="179" y="21225"/>
                  </a:cubicBezTo>
                  <a:cubicBezTo>
                    <a:pt x="552" y="21541"/>
                    <a:pt x="1483" y="21541"/>
                    <a:pt x="5114" y="21099"/>
                  </a:cubicBezTo>
                  <a:cubicBezTo>
                    <a:pt x="8745" y="20657"/>
                    <a:pt x="15076" y="19773"/>
                    <a:pt x="21407" y="188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8021583" y="6426782"/>
              <a:ext cx="218740" cy="198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049" fill="norm" stroke="1" extrusionOk="0">
                  <a:moveTo>
                    <a:pt x="6448" y="9878"/>
                  </a:moveTo>
                  <a:cubicBezTo>
                    <a:pt x="8299" y="8528"/>
                    <a:pt x="10150" y="7178"/>
                    <a:pt x="11488" y="6166"/>
                  </a:cubicBezTo>
                  <a:cubicBezTo>
                    <a:pt x="12825" y="5153"/>
                    <a:pt x="13648" y="4478"/>
                    <a:pt x="14162" y="3465"/>
                  </a:cubicBezTo>
                  <a:cubicBezTo>
                    <a:pt x="14676" y="2453"/>
                    <a:pt x="14882" y="1103"/>
                    <a:pt x="14265" y="428"/>
                  </a:cubicBezTo>
                  <a:cubicBezTo>
                    <a:pt x="13648" y="-247"/>
                    <a:pt x="12208" y="-247"/>
                    <a:pt x="9842" y="1328"/>
                  </a:cubicBezTo>
                  <a:cubicBezTo>
                    <a:pt x="7476" y="2903"/>
                    <a:pt x="4185" y="6053"/>
                    <a:pt x="2230" y="8978"/>
                  </a:cubicBezTo>
                  <a:cubicBezTo>
                    <a:pt x="276" y="11903"/>
                    <a:pt x="-341" y="14603"/>
                    <a:pt x="173" y="16740"/>
                  </a:cubicBezTo>
                  <a:cubicBezTo>
                    <a:pt x="688" y="18878"/>
                    <a:pt x="2333" y="20453"/>
                    <a:pt x="5522" y="20903"/>
                  </a:cubicBezTo>
                  <a:cubicBezTo>
                    <a:pt x="8710" y="21353"/>
                    <a:pt x="13442" y="20678"/>
                    <a:pt x="16322" y="20003"/>
                  </a:cubicBezTo>
                  <a:cubicBezTo>
                    <a:pt x="19202" y="19328"/>
                    <a:pt x="20230" y="18653"/>
                    <a:pt x="21259" y="17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8227622" y="6297463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8417855" y="6115510"/>
              <a:ext cx="171718" cy="22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037" fill="norm" stroke="1" extrusionOk="0">
                  <a:moveTo>
                    <a:pt x="33" y="2819"/>
                  </a:moveTo>
                  <a:cubicBezTo>
                    <a:pt x="824" y="2011"/>
                    <a:pt x="1614" y="1204"/>
                    <a:pt x="2799" y="598"/>
                  </a:cubicBezTo>
                  <a:cubicBezTo>
                    <a:pt x="3985" y="-7"/>
                    <a:pt x="5565" y="-411"/>
                    <a:pt x="7277" y="699"/>
                  </a:cubicBezTo>
                  <a:cubicBezTo>
                    <a:pt x="8990" y="1810"/>
                    <a:pt x="10833" y="4434"/>
                    <a:pt x="10043" y="7765"/>
                  </a:cubicBezTo>
                  <a:cubicBezTo>
                    <a:pt x="9253" y="11096"/>
                    <a:pt x="5829" y="15133"/>
                    <a:pt x="3458" y="17555"/>
                  </a:cubicBezTo>
                  <a:cubicBezTo>
                    <a:pt x="1087" y="19978"/>
                    <a:pt x="-230" y="20785"/>
                    <a:pt x="33" y="20987"/>
                  </a:cubicBezTo>
                  <a:cubicBezTo>
                    <a:pt x="297" y="21189"/>
                    <a:pt x="2141" y="20785"/>
                    <a:pt x="5960" y="19776"/>
                  </a:cubicBezTo>
                  <a:cubicBezTo>
                    <a:pt x="9780" y="18767"/>
                    <a:pt x="15575" y="17152"/>
                    <a:pt x="21370" y="155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8567091" y="6253051"/>
              <a:ext cx="88862" cy="11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200" fill="norm" stroke="1" extrusionOk="0">
                  <a:moveTo>
                    <a:pt x="8349" y="3527"/>
                  </a:moveTo>
                  <a:cubicBezTo>
                    <a:pt x="6339" y="7062"/>
                    <a:pt x="4330" y="10596"/>
                    <a:pt x="2823" y="13345"/>
                  </a:cubicBezTo>
                  <a:cubicBezTo>
                    <a:pt x="1316" y="16095"/>
                    <a:pt x="311" y="18058"/>
                    <a:pt x="60" y="17665"/>
                  </a:cubicBezTo>
                  <a:cubicBezTo>
                    <a:pt x="-191" y="17273"/>
                    <a:pt x="311" y="14524"/>
                    <a:pt x="2069" y="11382"/>
                  </a:cubicBezTo>
                  <a:cubicBezTo>
                    <a:pt x="3828" y="8240"/>
                    <a:pt x="6842" y="4705"/>
                    <a:pt x="10107" y="2545"/>
                  </a:cubicBezTo>
                  <a:cubicBezTo>
                    <a:pt x="13372" y="385"/>
                    <a:pt x="16888" y="-400"/>
                    <a:pt x="18897" y="189"/>
                  </a:cubicBezTo>
                  <a:cubicBezTo>
                    <a:pt x="20907" y="778"/>
                    <a:pt x="21409" y="2742"/>
                    <a:pt x="20907" y="6473"/>
                  </a:cubicBezTo>
                  <a:cubicBezTo>
                    <a:pt x="20404" y="10204"/>
                    <a:pt x="18897" y="15702"/>
                    <a:pt x="17390" y="21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8773193" y="6155394"/>
              <a:ext cx="140230" cy="211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12" fill="norm" stroke="1" extrusionOk="0">
                  <a:moveTo>
                    <a:pt x="21358" y="2164"/>
                  </a:moveTo>
                  <a:cubicBezTo>
                    <a:pt x="20391" y="1309"/>
                    <a:pt x="19424" y="454"/>
                    <a:pt x="18134" y="133"/>
                  </a:cubicBezTo>
                  <a:cubicBezTo>
                    <a:pt x="16845" y="-188"/>
                    <a:pt x="15233" y="26"/>
                    <a:pt x="12331" y="1309"/>
                  </a:cubicBezTo>
                  <a:cubicBezTo>
                    <a:pt x="9430" y="2592"/>
                    <a:pt x="5239" y="4945"/>
                    <a:pt x="3143" y="6656"/>
                  </a:cubicBezTo>
                  <a:cubicBezTo>
                    <a:pt x="1048" y="8366"/>
                    <a:pt x="1048" y="9436"/>
                    <a:pt x="1531" y="10398"/>
                  </a:cubicBezTo>
                  <a:cubicBezTo>
                    <a:pt x="2015" y="11361"/>
                    <a:pt x="2982" y="12216"/>
                    <a:pt x="4271" y="12644"/>
                  </a:cubicBezTo>
                  <a:cubicBezTo>
                    <a:pt x="5561" y="13071"/>
                    <a:pt x="7173" y="13071"/>
                    <a:pt x="6689" y="13499"/>
                  </a:cubicBezTo>
                  <a:cubicBezTo>
                    <a:pt x="6206" y="13927"/>
                    <a:pt x="3627" y="14782"/>
                    <a:pt x="2015" y="15745"/>
                  </a:cubicBezTo>
                  <a:cubicBezTo>
                    <a:pt x="403" y="16707"/>
                    <a:pt x="-242" y="17776"/>
                    <a:pt x="80" y="18632"/>
                  </a:cubicBezTo>
                  <a:cubicBezTo>
                    <a:pt x="403" y="19487"/>
                    <a:pt x="1692" y="20129"/>
                    <a:pt x="4594" y="20557"/>
                  </a:cubicBezTo>
                  <a:cubicBezTo>
                    <a:pt x="7495" y="20984"/>
                    <a:pt x="12009" y="21198"/>
                    <a:pt x="16522" y="214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8995972" y="6023194"/>
              <a:ext cx="158751" cy="131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2255"/>
                  </a:moveTo>
                  <a:cubicBezTo>
                    <a:pt x="1152" y="1226"/>
                    <a:pt x="2304" y="198"/>
                    <a:pt x="3600" y="26"/>
                  </a:cubicBezTo>
                  <a:cubicBezTo>
                    <a:pt x="4896" y="-145"/>
                    <a:pt x="6336" y="541"/>
                    <a:pt x="7344" y="1741"/>
                  </a:cubicBezTo>
                  <a:cubicBezTo>
                    <a:pt x="8352" y="2941"/>
                    <a:pt x="8928" y="4655"/>
                    <a:pt x="8640" y="7055"/>
                  </a:cubicBezTo>
                  <a:cubicBezTo>
                    <a:pt x="8352" y="9455"/>
                    <a:pt x="7200" y="12541"/>
                    <a:pt x="6048" y="14598"/>
                  </a:cubicBezTo>
                  <a:cubicBezTo>
                    <a:pt x="4896" y="16655"/>
                    <a:pt x="3744" y="17684"/>
                    <a:pt x="3888" y="18712"/>
                  </a:cubicBezTo>
                  <a:cubicBezTo>
                    <a:pt x="4032" y="19741"/>
                    <a:pt x="5472" y="20769"/>
                    <a:pt x="8640" y="21112"/>
                  </a:cubicBezTo>
                  <a:cubicBezTo>
                    <a:pt x="11808" y="21455"/>
                    <a:pt x="16704" y="21112"/>
                    <a:pt x="21600" y="20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7392778" y="5243363"/>
              <a:ext cx="272324" cy="178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62" fill="norm" stroke="1" extrusionOk="0">
                  <a:moveTo>
                    <a:pt x="20174" y="307"/>
                  </a:moveTo>
                  <a:cubicBezTo>
                    <a:pt x="20506" y="154"/>
                    <a:pt x="20838" y="0"/>
                    <a:pt x="21088" y="0"/>
                  </a:cubicBezTo>
                  <a:cubicBezTo>
                    <a:pt x="21337" y="0"/>
                    <a:pt x="21503" y="154"/>
                    <a:pt x="21254" y="717"/>
                  </a:cubicBezTo>
                  <a:cubicBezTo>
                    <a:pt x="21005" y="1280"/>
                    <a:pt x="20340" y="2252"/>
                    <a:pt x="19675" y="3186"/>
                  </a:cubicBezTo>
                  <a:cubicBezTo>
                    <a:pt x="19011" y="4120"/>
                    <a:pt x="18346" y="5016"/>
                    <a:pt x="17765" y="5912"/>
                  </a:cubicBezTo>
                  <a:cubicBezTo>
                    <a:pt x="17183" y="6808"/>
                    <a:pt x="16685" y="7703"/>
                    <a:pt x="16020" y="8637"/>
                  </a:cubicBezTo>
                  <a:cubicBezTo>
                    <a:pt x="15355" y="9572"/>
                    <a:pt x="14525" y="10544"/>
                    <a:pt x="13528" y="11517"/>
                  </a:cubicBezTo>
                  <a:cubicBezTo>
                    <a:pt x="12531" y="12489"/>
                    <a:pt x="11368" y="13462"/>
                    <a:pt x="9872" y="14473"/>
                  </a:cubicBezTo>
                  <a:cubicBezTo>
                    <a:pt x="8377" y="15483"/>
                    <a:pt x="6549" y="16533"/>
                    <a:pt x="4971" y="17556"/>
                  </a:cubicBezTo>
                  <a:cubicBezTo>
                    <a:pt x="3392" y="18580"/>
                    <a:pt x="2063" y="19578"/>
                    <a:pt x="1315" y="20154"/>
                  </a:cubicBezTo>
                  <a:cubicBezTo>
                    <a:pt x="568" y="20730"/>
                    <a:pt x="401" y="20883"/>
                    <a:pt x="235" y="21063"/>
                  </a:cubicBezTo>
                  <a:cubicBezTo>
                    <a:pt x="69" y="21242"/>
                    <a:pt x="-97" y="21446"/>
                    <a:pt x="69" y="21523"/>
                  </a:cubicBezTo>
                  <a:cubicBezTo>
                    <a:pt x="235" y="21600"/>
                    <a:pt x="734" y="21549"/>
                    <a:pt x="1232" y="214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7611672" y="5296279"/>
              <a:ext cx="2065980" cy="166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0" y="1046"/>
                  </a:moveTo>
                  <a:cubicBezTo>
                    <a:pt x="243" y="936"/>
                    <a:pt x="486" y="825"/>
                    <a:pt x="1005" y="702"/>
                  </a:cubicBezTo>
                  <a:cubicBezTo>
                    <a:pt x="1524" y="578"/>
                    <a:pt x="2319" y="440"/>
                    <a:pt x="3103" y="330"/>
                  </a:cubicBezTo>
                  <a:cubicBezTo>
                    <a:pt x="3887" y="220"/>
                    <a:pt x="4660" y="138"/>
                    <a:pt x="5422" y="83"/>
                  </a:cubicBezTo>
                  <a:cubicBezTo>
                    <a:pt x="6184" y="28"/>
                    <a:pt x="6935" y="0"/>
                    <a:pt x="7885" y="0"/>
                  </a:cubicBezTo>
                  <a:cubicBezTo>
                    <a:pt x="8834" y="0"/>
                    <a:pt x="9983" y="28"/>
                    <a:pt x="10966" y="69"/>
                  </a:cubicBezTo>
                  <a:cubicBezTo>
                    <a:pt x="11948" y="110"/>
                    <a:pt x="12766" y="165"/>
                    <a:pt x="13583" y="220"/>
                  </a:cubicBezTo>
                  <a:cubicBezTo>
                    <a:pt x="14400" y="275"/>
                    <a:pt x="15217" y="330"/>
                    <a:pt x="16056" y="385"/>
                  </a:cubicBezTo>
                  <a:cubicBezTo>
                    <a:pt x="16896" y="440"/>
                    <a:pt x="17757" y="495"/>
                    <a:pt x="18541" y="592"/>
                  </a:cubicBezTo>
                  <a:cubicBezTo>
                    <a:pt x="19325" y="688"/>
                    <a:pt x="20032" y="825"/>
                    <a:pt x="20529" y="991"/>
                  </a:cubicBezTo>
                  <a:cubicBezTo>
                    <a:pt x="21026" y="1156"/>
                    <a:pt x="21313" y="1348"/>
                    <a:pt x="21456" y="1582"/>
                  </a:cubicBezTo>
                  <a:cubicBezTo>
                    <a:pt x="21600" y="1816"/>
                    <a:pt x="21600" y="2091"/>
                    <a:pt x="21390" y="2697"/>
                  </a:cubicBezTo>
                  <a:cubicBezTo>
                    <a:pt x="21180" y="3302"/>
                    <a:pt x="20761" y="4237"/>
                    <a:pt x="20396" y="5187"/>
                  </a:cubicBezTo>
                  <a:cubicBezTo>
                    <a:pt x="20032" y="6136"/>
                    <a:pt x="19723" y="7099"/>
                    <a:pt x="19491" y="8062"/>
                  </a:cubicBezTo>
                  <a:cubicBezTo>
                    <a:pt x="19259" y="9025"/>
                    <a:pt x="19104" y="9988"/>
                    <a:pt x="18950" y="10979"/>
                  </a:cubicBezTo>
                  <a:cubicBezTo>
                    <a:pt x="18795" y="11969"/>
                    <a:pt x="18640" y="12988"/>
                    <a:pt x="18464" y="13964"/>
                  </a:cubicBezTo>
                  <a:cubicBezTo>
                    <a:pt x="18287" y="14941"/>
                    <a:pt x="18088" y="15877"/>
                    <a:pt x="17923" y="16826"/>
                  </a:cubicBezTo>
                  <a:cubicBezTo>
                    <a:pt x="17757" y="17775"/>
                    <a:pt x="17625" y="18738"/>
                    <a:pt x="17393" y="19481"/>
                  </a:cubicBezTo>
                  <a:cubicBezTo>
                    <a:pt x="17161" y="20224"/>
                    <a:pt x="16829" y="20747"/>
                    <a:pt x="16288" y="21063"/>
                  </a:cubicBezTo>
                  <a:cubicBezTo>
                    <a:pt x="15747" y="21380"/>
                    <a:pt x="14996" y="21490"/>
                    <a:pt x="14135" y="21545"/>
                  </a:cubicBezTo>
                  <a:cubicBezTo>
                    <a:pt x="13274" y="21600"/>
                    <a:pt x="12302" y="21600"/>
                    <a:pt x="11341" y="21600"/>
                  </a:cubicBezTo>
                  <a:cubicBezTo>
                    <a:pt x="10380" y="21600"/>
                    <a:pt x="9431" y="21600"/>
                    <a:pt x="8503" y="21586"/>
                  </a:cubicBezTo>
                  <a:cubicBezTo>
                    <a:pt x="7575" y="21572"/>
                    <a:pt x="6670" y="21545"/>
                    <a:pt x="5742" y="21517"/>
                  </a:cubicBezTo>
                  <a:cubicBezTo>
                    <a:pt x="4815" y="21490"/>
                    <a:pt x="3865" y="21462"/>
                    <a:pt x="3213" y="21421"/>
                  </a:cubicBezTo>
                  <a:cubicBezTo>
                    <a:pt x="2562" y="21380"/>
                    <a:pt x="2209" y="21325"/>
                    <a:pt x="1855" y="21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7344972" y="6981146"/>
              <a:ext cx="3429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7" y="10800"/>
                    <a:pt x="7733" y="0"/>
                    <a:pt x="11333" y="0"/>
                  </a:cubicBezTo>
                  <a:cubicBezTo>
                    <a:pt x="14933" y="0"/>
                    <a:pt x="1826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4805005" y="7300312"/>
              <a:ext cx="186437" cy="290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0909" fill="norm" stroke="1" extrusionOk="0">
                  <a:moveTo>
                    <a:pt x="17799" y="2770"/>
                  </a:moveTo>
                  <a:cubicBezTo>
                    <a:pt x="14713" y="2466"/>
                    <a:pt x="11627" y="2162"/>
                    <a:pt x="8660" y="3074"/>
                  </a:cubicBezTo>
                  <a:cubicBezTo>
                    <a:pt x="5693" y="3987"/>
                    <a:pt x="2845" y="6117"/>
                    <a:pt x="1302" y="8474"/>
                  </a:cubicBezTo>
                  <a:cubicBezTo>
                    <a:pt x="-241" y="10832"/>
                    <a:pt x="-478" y="13418"/>
                    <a:pt x="946" y="15700"/>
                  </a:cubicBezTo>
                  <a:cubicBezTo>
                    <a:pt x="2370" y="17982"/>
                    <a:pt x="5456" y="19959"/>
                    <a:pt x="8304" y="20643"/>
                  </a:cubicBezTo>
                  <a:cubicBezTo>
                    <a:pt x="11153" y="21328"/>
                    <a:pt x="13764" y="20720"/>
                    <a:pt x="16137" y="18438"/>
                  </a:cubicBezTo>
                  <a:cubicBezTo>
                    <a:pt x="18511" y="16156"/>
                    <a:pt x="20647" y="12201"/>
                    <a:pt x="20885" y="8855"/>
                  </a:cubicBezTo>
                  <a:cubicBezTo>
                    <a:pt x="21122" y="5508"/>
                    <a:pt x="19460" y="2770"/>
                    <a:pt x="17799" y="1325"/>
                  </a:cubicBezTo>
                  <a:cubicBezTo>
                    <a:pt x="16137" y="-120"/>
                    <a:pt x="14476" y="-272"/>
                    <a:pt x="13289" y="336"/>
                  </a:cubicBezTo>
                  <a:cubicBezTo>
                    <a:pt x="12102" y="945"/>
                    <a:pt x="11390" y="2314"/>
                    <a:pt x="10678" y="36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160572" y="7478563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257938" y="7358276"/>
              <a:ext cx="146146" cy="248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0942" fill="norm" stroke="1" extrusionOk="0">
                  <a:moveTo>
                    <a:pt x="17037" y="505"/>
                  </a:moveTo>
                  <a:cubicBezTo>
                    <a:pt x="15515" y="148"/>
                    <a:pt x="13994" y="-209"/>
                    <a:pt x="11561" y="148"/>
                  </a:cubicBezTo>
                  <a:cubicBezTo>
                    <a:pt x="9127" y="505"/>
                    <a:pt x="5780" y="1576"/>
                    <a:pt x="3499" y="4075"/>
                  </a:cubicBezTo>
                  <a:cubicBezTo>
                    <a:pt x="1217" y="6574"/>
                    <a:pt x="0" y="10502"/>
                    <a:pt x="0" y="13447"/>
                  </a:cubicBezTo>
                  <a:cubicBezTo>
                    <a:pt x="0" y="16393"/>
                    <a:pt x="1217" y="18356"/>
                    <a:pt x="3651" y="19606"/>
                  </a:cubicBezTo>
                  <a:cubicBezTo>
                    <a:pt x="6085" y="20855"/>
                    <a:pt x="9735" y="21391"/>
                    <a:pt x="13082" y="20498"/>
                  </a:cubicBezTo>
                  <a:cubicBezTo>
                    <a:pt x="16428" y="19606"/>
                    <a:pt x="19470" y="17285"/>
                    <a:pt x="20535" y="14251"/>
                  </a:cubicBezTo>
                  <a:cubicBezTo>
                    <a:pt x="21600" y="11216"/>
                    <a:pt x="20687" y="7467"/>
                    <a:pt x="19470" y="5325"/>
                  </a:cubicBezTo>
                  <a:cubicBezTo>
                    <a:pt x="18254" y="3183"/>
                    <a:pt x="16732" y="2647"/>
                    <a:pt x="16732" y="2826"/>
                  </a:cubicBezTo>
                  <a:cubicBezTo>
                    <a:pt x="16732" y="3004"/>
                    <a:pt x="18254" y="3897"/>
                    <a:pt x="19775" y="47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499249" y="7322899"/>
              <a:ext cx="138279" cy="312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417" fill="norm" stroke="1" extrusionOk="0">
                  <a:moveTo>
                    <a:pt x="14928" y="3703"/>
                  </a:moveTo>
                  <a:cubicBezTo>
                    <a:pt x="14928" y="2978"/>
                    <a:pt x="14928" y="2253"/>
                    <a:pt x="13181" y="1529"/>
                  </a:cubicBezTo>
                  <a:cubicBezTo>
                    <a:pt x="11434" y="804"/>
                    <a:pt x="7940" y="79"/>
                    <a:pt x="5399" y="6"/>
                  </a:cubicBezTo>
                  <a:cubicBezTo>
                    <a:pt x="2857" y="-66"/>
                    <a:pt x="1269" y="514"/>
                    <a:pt x="475" y="1674"/>
                  </a:cubicBezTo>
                  <a:cubicBezTo>
                    <a:pt x="-319" y="2833"/>
                    <a:pt x="-319" y="4573"/>
                    <a:pt x="2063" y="6747"/>
                  </a:cubicBezTo>
                  <a:cubicBezTo>
                    <a:pt x="4446" y="8922"/>
                    <a:pt x="9210" y="11531"/>
                    <a:pt x="12863" y="13778"/>
                  </a:cubicBezTo>
                  <a:cubicBezTo>
                    <a:pt x="16516" y="16025"/>
                    <a:pt x="19057" y="17910"/>
                    <a:pt x="20169" y="19215"/>
                  </a:cubicBezTo>
                  <a:cubicBezTo>
                    <a:pt x="21281" y="20519"/>
                    <a:pt x="20963" y="21244"/>
                    <a:pt x="17787" y="21389"/>
                  </a:cubicBezTo>
                  <a:cubicBezTo>
                    <a:pt x="14610" y="21534"/>
                    <a:pt x="8575" y="21099"/>
                    <a:pt x="2540" y="206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522522" y="7351563"/>
              <a:ext cx="254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4400"/>
                    <a:pt x="6480" y="7200"/>
                    <a:pt x="10080" y="3600"/>
                  </a:cubicBezTo>
                  <a:cubicBezTo>
                    <a:pt x="13680" y="0"/>
                    <a:pt x="176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846372" y="7470096"/>
              <a:ext cx="1968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0800"/>
                    <a:pt x="9755" y="0"/>
                    <a:pt x="13355" y="0"/>
                  </a:cubicBezTo>
                  <a:cubicBezTo>
                    <a:pt x="16955" y="0"/>
                    <a:pt x="1927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5859072" y="7611913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6307805" y="7308965"/>
              <a:ext cx="268818" cy="371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4252" y="2806"/>
                  </a:moveTo>
                  <a:cubicBezTo>
                    <a:pt x="5272" y="1714"/>
                    <a:pt x="6293" y="621"/>
                    <a:pt x="7909" y="197"/>
                  </a:cubicBezTo>
                  <a:cubicBezTo>
                    <a:pt x="9524" y="-228"/>
                    <a:pt x="11735" y="15"/>
                    <a:pt x="13521" y="1107"/>
                  </a:cubicBezTo>
                  <a:cubicBezTo>
                    <a:pt x="15307" y="2199"/>
                    <a:pt x="16668" y="4141"/>
                    <a:pt x="16583" y="6264"/>
                  </a:cubicBezTo>
                  <a:cubicBezTo>
                    <a:pt x="16498" y="8388"/>
                    <a:pt x="14967" y="10693"/>
                    <a:pt x="12246" y="12999"/>
                  </a:cubicBezTo>
                  <a:cubicBezTo>
                    <a:pt x="9524" y="15305"/>
                    <a:pt x="5613" y="17610"/>
                    <a:pt x="3231" y="19006"/>
                  </a:cubicBezTo>
                  <a:cubicBezTo>
                    <a:pt x="850" y="20401"/>
                    <a:pt x="0" y="20887"/>
                    <a:pt x="0" y="21129"/>
                  </a:cubicBezTo>
                  <a:cubicBezTo>
                    <a:pt x="0" y="21372"/>
                    <a:pt x="850" y="21372"/>
                    <a:pt x="4082" y="21069"/>
                  </a:cubicBezTo>
                  <a:cubicBezTo>
                    <a:pt x="7313" y="20765"/>
                    <a:pt x="12926" y="20159"/>
                    <a:pt x="16243" y="19734"/>
                  </a:cubicBezTo>
                  <a:cubicBezTo>
                    <a:pt x="19559" y="19309"/>
                    <a:pt x="20580" y="19066"/>
                    <a:pt x="21600" y="188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6709055" y="7490192"/>
              <a:ext cx="293018" cy="21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128" fill="norm" stroke="1" extrusionOk="0">
                  <a:moveTo>
                    <a:pt x="529" y="3919"/>
                  </a:moveTo>
                  <a:cubicBezTo>
                    <a:pt x="529" y="4978"/>
                    <a:pt x="529" y="6037"/>
                    <a:pt x="1301" y="6884"/>
                  </a:cubicBezTo>
                  <a:cubicBezTo>
                    <a:pt x="2072" y="7731"/>
                    <a:pt x="3615" y="8366"/>
                    <a:pt x="5312" y="8366"/>
                  </a:cubicBezTo>
                  <a:cubicBezTo>
                    <a:pt x="7009" y="8366"/>
                    <a:pt x="8861" y="7731"/>
                    <a:pt x="10172" y="7096"/>
                  </a:cubicBezTo>
                  <a:cubicBezTo>
                    <a:pt x="11484" y="6460"/>
                    <a:pt x="12255" y="5825"/>
                    <a:pt x="12872" y="4660"/>
                  </a:cubicBezTo>
                  <a:cubicBezTo>
                    <a:pt x="13489" y="3496"/>
                    <a:pt x="13952" y="1802"/>
                    <a:pt x="13798" y="849"/>
                  </a:cubicBezTo>
                  <a:cubicBezTo>
                    <a:pt x="13644" y="-104"/>
                    <a:pt x="12872" y="-316"/>
                    <a:pt x="11098" y="531"/>
                  </a:cubicBezTo>
                  <a:cubicBezTo>
                    <a:pt x="9324" y="1378"/>
                    <a:pt x="6547" y="3284"/>
                    <a:pt x="4464" y="6037"/>
                  </a:cubicBezTo>
                  <a:cubicBezTo>
                    <a:pt x="2381" y="8790"/>
                    <a:pt x="992" y="12390"/>
                    <a:pt x="375" y="14719"/>
                  </a:cubicBezTo>
                  <a:cubicBezTo>
                    <a:pt x="-242" y="17049"/>
                    <a:pt x="-88" y="18108"/>
                    <a:pt x="761" y="19060"/>
                  </a:cubicBezTo>
                  <a:cubicBezTo>
                    <a:pt x="1609" y="20013"/>
                    <a:pt x="3152" y="20860"/>
                    <a:pt x="6701" y="21072"/>
                  </a:cubicBezTo>
                  <a:cubicBezTo>
                    <a:pt x="10249" y="21284"/>
                    <a:pt x="15804" y="20860"/>
                    <a:pt x="21358" y="20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6862372" y="7319813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5600"/>
                    <a:pt x="11613" y="9600"/>
                    <a:pt x="15213" y="6000"/>
                  </a:cubicBezTo>
                  <a:cubicBezTo>
                    <a:pt x="18813" y="2400"/>
                    <a:pt x="20206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7090972" y="7161063"/>
              <a:ext cx="13970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460"/>
                    <a:pt x="3273" y="919"/>
                    <a:pt x="4255" y="3562"/>
                  </a:cubicBezTo>
                  <a:cubicBezTo>
                    <a:pt x="5236" y="6204"/>
                    <a:pt x="5564" y="11030"/>
                    <a:pt x="5727" y="14017"/>
                  </a:cubicBezTo>
                  <a:cubicBezTo>
                    <a:pt x="5891" y="17004"/>
                    <a:pt x="5891" y="18153"/>
                    <a:pt x="5564" y="19302"/>
                  </a:cubicBezTo>
                  <a:cubicBezTo>
                    <a:pt x="5236" y="20451"/>
                    <a:pt x="4582" y="21600"/>
                    <a:pt x="4091" y="21600"/>
                  </a:cubicBezTo>
                  <a:cubicBezTo>
                    <a:pt x="3600" y="21600"/>
                    <a:pt x="3273" y="20451"/>
                    <a:pt x="3600" y="18728"/>
                  </a:cubicBezTo>
                  <a:cubicBezTo>
                    <a:pt x="3927" y="17004"/>
                    <a:pt x="4909" y="14706"/>
                    <a:pt x="5891" y="13098"/>
                  </a:cubicBezTo>
                  <a:cubicBezTo>
                    <a:pt x="6873" y="11489"/>
                    <a:pt x="7855" y="10570"/>
                    <a:pt x="9818" y="10455"/>
                  </a:cubicBezTo>
                  <a:cubicBezTo>
                    <a:pt x="11782" y="10340"/>
                    <a:pt x="14727" y="11030"/>
                    <a:pt x="16855" y="12983"/>
                  </a:cubicBezTo>
                  <a:cubicBezTo>
                    <a:pt x="18982" y="14936"/>
                    <a:pt x="20291" y="18153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7027472" y="7155771"/>
              <a:ext cx="273051" cy="19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2614"/>
                  </a:moveTo>
                  <a:cubicBezTo>
                    <a:pt x="502" y="1705"/>
                    <a:pt x="1005" y="795"/>
                    <a:pt x="1674" y="341"/>
                  </a:cubicBezTo>
                  <a:cubicBezTo>
                    <a:pt x="2344" y="-114"/>
                    <a:pt x="3181" y="-114"/>
                    <a:pt x="4521" y="341"/>
                  </a:cubicBezTo>
                  <a:cubicBezTo>
                    <a:pt x="5860" y="795"/>
                    <a:pt x="7702" y="1705"/>
                    <a:pt x="8623" y="4092"/>
                  </a:cubicBezTo>
                  <a:cubicBezTo>
                    <a:pt x="9544" y="6480"/>
                    <a:pt x="9544" y="10345"/>
                    <a:pt x="9042" y="13301"/>
                  </a:cubicBezTo>
                  <a:cubicBezTo>
                    <a:pt x="8540" y="16257"/>
                    <a:pt x="7535" y="18303"/>
                    <a:pt x="6530" y="19553"/>
                  </a:cubicBezTo>
                  <a:cubicBezTo>
                    <a:pt x="5526" y="20804"/>
                    <a:pt x="4521" y="21259"/>
                    <a:pt x="4688" y="21372"/>
                  </a:cubicBezTo>
                  <a:cubicBezTo>
                    <a:pt x="4856" y="21486"/>
                    <a:pt x="6195" y="21259"/>
                    <a:pt x="8791" y="21031"/>
                  </a:cubicBezTo>
                  <a:cubicBezTo>
                    <a:pt x="11386" y="20804"/>
                    <a:pt x="15237" y="20577"/>
                    <a:pt x="17581" y="20577"/>
                  </a:cubicBezTo>
                  <a:cubicBezTo>
                    <a:pt x="19926" y="20577"/>
                    <a:pt x="20763" y="20804"/>
                    <a:pt x="21600" y="21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7326479" y="7235555"/>
              <a:ext cx="139144" cy="14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221" fill="norm" stroke="1" extrusionOk="0">
                  <a:moveTo>
                    <a:pt x="896" y="2162"/>
                  </a:moveTo>
                  <a:cubicBezTo>
                    <a:pt x="896" y="7245"/>
                    <a:pt x="896" y="12327"/>
                    <a:pt x="732" y="15662"/>
                  </a:cubicBezTo>
                  <a:cubicBezTo>
                    <a:pt x="569" y="18997"/>
                    <a:pt x="241" y="20586"/>
                    <a:pt x="78" y="20427"/>
                  </a:cubicBezTo>
                  <a:cubicBezTo>
                    <a:pt x="-86" y="20268"/>
                    <a:pt x="-86" y="18362"/>
                    <a:pt x="1059" y="15027"/>
                  </a:cubicBezTo>
                  <a:cubicBezTo>
                    <a:pt x="2205" y="11692"/>
                    <a:pt x="4496" y="6927"/>
                    <a:pt x="6132" y="3909"/>
                  </a:cubicBezTo>
                  <a:cubicBezTo>
                    <a:pt x="7769" y="892"/>
                    <a:pt x="8750" y="-379"/>
                    <a:pt x="11041" y="97"/>
                  </a:cubicBezTo>
                  <a:cubicBezTo>
                    <a:pt x="13332" y="574"/>
                    <a:pt x="16932" y="2797"/>
                    <a:pt x="18896" y="6609"/>
                  </a:cubicBezTo>
                  <a:cubicBezTo>
                    <a:pt x="20859" y="10421"/>
                    <a:pt x="21187" y="15821"/>
                    <a:pt x="21514" y="212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7625317" y="7144477"/>
              <a:ext cx="111025" cy="232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373" fill="norm" stroke="1" extrusionOk="0">
                  <a:moveTo>
                    <a:pt x="19021" y="3859"/>
                  </a:moveTo>
                  <a:cubicBezTo>
                    <a:pt x="20221" y="2497"/>
                    <a:pt x="21421" y="1135"/>
                    <a:pt x="20821" y="454"/>
                  </a:cubicBezTo>
                  <a:cubicBezTo>
                    <a:pt x="20221" y="-227"/>
                    <a:pt x="17821" y="-227"/>
                    <a:pt x="14621" y="1038"/>
                  </a:cubicBezTo>
                  <a:cubicBezTo>
                    <a:pt x="11421" y="2303"/>
                    <a:pt x="7421" y="4832"/>
                    <a:pt x="4621" y="8043"/>
                  </a:cubicBezTo>
                  <a:cubicBezTo>
                    <a:pt x="1821" y="11254"/>
                    <a:pt x="221" y="15146"/>
                    <a:pt x="21" y="17481"/>
                  </a:cubicBezTo>
                  <a:cubicBezTo>
                    <a:pt x="-179" y="19816"/>
                    <a:pt x="1021" y="20595"/>
                    <a:pt x="4021" y="20984"/>
                  </a:cubicBezTo>
                  <a:cubicBezTo>
                    <a:pt x="7021" y="21373"/>
                    <a:pt x="11821" y="21373"/>
                    <a:pt x="16621" y="213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7796257" y="7218213"/>
              <a:ext cx="109497" cy="13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112" fill="norm" stroke="1" extrusionOk="0">
                  <a:moveTo>
                    <a:pt x="11918" y="0"/>
                  </a:moveTo>
                  <a:cubicBezTo>
                    <a:pt x="9918" y="0"/>
                    <a:pt x="7918" y="0"/>
                    <a:pt x="5718" y="1687"/>
                  </a:cubicBezTo>
                  <a:cubicBezTo>
                    <a:pt x="3518" y="3375"/>
                    <a:pt x="1118" y="6750"/>
                    <a:pt x="318" y="10125"/>
                  </a:cubicBezTo>
                  <a:cubicBezTo>
                    <a:pt x="-482" y="13500"/>
                    <a:pt x="318" y="16875"/>
                    <a:pt x="1718" y="18900"/>
                  </a:cubicBezTo>
                  <a:cubicBezTo>
                    <a:pt x="3118" y="20925"/>
                    <a:pt x="5118" y="21600"/>
                    <a:pt x="8318" y="20756"/>
                  </a:cubicBezTo>
                  <a:cubicBezTo>
                    <a:pt x="11518" y="19912"/>
                    <a:pt x="15918" y="17550"/>
                    <a:pt x="18318" y="14681"/>
                  </a:cubicBezTo>
                  <a:cubicBezTo>
                    <a:pt x="20718" y="11812"/>
                    <a:pt x="21118" y="8437"/>
                    <a:pt x="20318" y="6075"/>
                  </a:cubicBezTo>
                  <a:cubicBezTo>
                    <a:pt x="19518" y="3712"/>
                    <a:pt x="17518" y="2362"/>
                    <a:pt x="15918" y="2362"/>
                  </a:cubicBezTo>
                  <a:cubicBezTo>
                    <a:pt x="14318" y="2362"/>
                    <a:pt x="13118" y="3712"/>
                    <a:pt x="11918" y="50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7992672" y="7319813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8088546" y="7232711"/>
              <a:ext cx="106516" cy="14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077" fill="norm" stroke="1" extrusionOk="0">
                  <a:moveTo>
                    <a:pt x="18569" y="5369"/>
                  </a:moveTo>
                  <a:cubicBezTo>
                    <a:pt x="17739" y="3804"/>
                    <a:pt x="16908" y="2238"/>
                    <a:pt x="15454" y="1769"/>
                  </a:cubicBezTo>
                  <a:cubicBezTo>
                    <a:pt x="14000" y="1299"/>
                    <a:pt x="11923" y="1925"/>
                    <a:pt x="9431" y="3804"/>
                  </a:cubicBezTo>
                  <a:cubicBezTo>
                    <a:pt x="6939" y="5682"/>
                    <a:pt x="4031" y="8812"/>
                    <a:pt x="2369" y="11160"/>
                  </a:cubicBezTo>
                  <a:cubicBezTo>
                    <a:pt x="708" y="13508"/>
                    <a:pt x="292" y="15073"/>
                    <a:pt x="85" y="16638"/>
                  </a:cubicBezTo>
                  <a:cubicBezTo>
                    <a:pt x="-123" y="18204"/>
                    <a:pt x="-123" y="19769"/>
                    <a:pt x="2162" y="20551"/>
                  </a:cubicBezTo>
                  <a:cubicBezTo>
                    <a:pt x="4446" y="21334"/>
                    <a:pt x="9015" y="21334"/>
                    <a:pt x="12754" y="19925"/>
                  </a:cubicBezTo>
                  <a:cubicBezTo>
                    <a:pt x="16492" y="18517"/>
                    <a:pt x="19400" y="15699"/>
                    <a:pt x="20439" y="12099"/>
                  </a:cubicBezTo>
                  <a:cubicBezTo>
                    <a:pt x="21477" y="8499"/>
                    <a:pt x="20646" y="4117"/>
                    <a:pt x="19192" y="1925"/>
                  </a:cubicBezTo>
                  <a:cubicBezTo>
                    <a:pt x="17739" y="-266"/>
                    <a:pt x="15662" y="-266"/>
                    <a:pt x="14623" y="360"/>
                  </a:cubicBezTo>
                  <a:cubicBezTo>
                    <a:pt x="13585" y="986"/>
                    <a:pt x="13585" y="2238"/>
                    <a:pt x="13585" y="34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8281315" y="7256313"/>
              <a:ext cx="980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700"/>
                    <a:pt x="2735" y="11400"/>
                    <a:pt x="575" y="15000"/>
                  </a:cubicBezTo>
                  <a:cubicBezTo>
                    <a:pt x="-1585" y="18600"/>
                    <a:pt x="2735" y="201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8335572" y="7180113"/>
              <a:ext cx="87096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600" fill="norm" stroke="1" extrusionOk="0">
                  <a:moveTo>
                    <a:pt x="0" y="0"/>
                  </a:moveTo>
                  <a:cubicBezTo>
                    <a:pt x="5526" y="1292"/>
                    <a:pt x="11051" y="2585"/>
                    <a:pt x="15070" y="5354"/>
                  </a:cubicBezTo>
                  <a:cubicBezTo>
                    <a:pt x="19088" y="8123"/>
                    <a:pt x="21600" y="12369"/>
                    <a:pt x="20344" y="15323"/>
                  </a:cubicBezTo>
                  <a:cubicBezTo>
                    <a:pt x="19088" y="18277"/>
                    <a:pt x="14065" y="19938"/>
                    <a:pt x="90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8443522" y="7104856"/>
              <a:ext cx="171451" cy="11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3422"/>
                  </a:moveTo>
                  <a:cubicBezTo>
                    <a:pt x="800" y="1822"/>
                    <a:pt x="1600" y="222"/>
                    <a:pt x="2533" y="22"/>
                  </a:cubicBezTo>
                  <a:cubicBezTo>
                    <a:pt x="3467" y="-178"/>
                    <a:pt x="4533" y="1022"/>
                    <a:pt x="5200" y="2622"/>
                  </a:cubicBezTo>
                  <a:cubicBezTo>
                    <a:pt x="5867" y="4222"/>
                    <a:pt x="6133" y="6222"/>
                    <a:pt x="6000" y="8222"/>
                  </a:cubicBezTo>
                  <a:cubicBezTo>
                    <a:pt x="5867" y="10222"/>
                    <a:pt x="5333" y="12222"/>
                    <a:pt x="4133" y="14422"/>
                  </a:cubicBezTo>
                  <a:cubicBezTo>
                    <a:pt x="2933" y="16622"/>
                    <a:pt x="1067" y="19022"/>
                    <a:pt x="1200" y="20222"/>
                  </a:cubicBezTo>
                  <a:cubicBezTo>
                    <a:pt x="1333" y="21422"/>
                    <a:pt x="3467" y="21422"/>
                    <a:pt x="7200" y="21022"/>
                  </a:cubicBezTo>
                  <a:cubicBezTo>
                    <a:pt x="10933" y="20622"/>
                    <a:pt x="16267" y="19822"/>
                    <a:pt x="21600" y="190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2" name="Drawing"/>
          <p:cNvGrpSpPr/>
          <p:nvPr/>
        </p:nvGrpSpPr>
        <p:grpSpPr>
          <a:xfrm>
            <a:off x="1894001" y="1681427"/>
            <a:ext cx="9174050" cy="1527741"/>
            <a:chOff x="0" y="0"/>
            <a:chExt cx="9174048" cy="1527740"/>
          </a:xfrm>
        </p:grpSpPr>
        <p:sp>
          <p:nvSpPr>
            <p:cNvPr id="1035" name="Line"/>
            <p:cNvSpPr/>
            <p:nvPr/>
          </p:nvSpPr>
          <p:spPr>
            <a:xfrm>
              <a:off x="0" y="188560"/>
              <a:ext cx="226899" cy="27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72" fill="norm" stroke="1" extrusionOk="0">
                  <a:moveTo>
                    <a:pt x="1039" y="7674"/>
                  </a:moveTo>
                  <a:cubicBezTo>
                    <a:pt x="439" y="8333"/>
                    <a:pt x="-161" y="8993"/>
                    <a:pt x="39" y="9487"/>
                  </a:cubicBezTo>
                  <a:cubicBezTo>
                    <a:pt x="239" y="9982"/>
                    <a:pt x="1239" y="10312"/>
                    <a:pt x="2739" y="10147"/>
                  </a:cubicBezTo>
                  <a:cubicBezTo>
                    <a:pt x="4239" y="9982"/>
                    <a:pt x="6239" y="9322"/>
                    <a:pt x="7839" y="8333"/>
                  </a:cubicBezTo>
                  <a:cubicBezTo>
                    <a:pt x="9439" y="7344"/>
                    <a:pt x="10639" y="6025"/>
                    <a:pt x="11439" y="4871"/>
                  </a:cubicBezTo>
                  <a:cubicBezTo>
                    <a:pt x="12239" y="3716"/>
                    <a:pt x="12639" y="2727"/>
                    <a:pt x="12639" y="1820"/>
                  </a:cubicBezTo>
                  <a:cubicBezTo>
                    <a:pt x="12639" y="913"/>
                    <a:pt x="12239" y="89"/>
                    <a:pt x="11039" y="6"/>
                  </a:cubicBezTo>
                  <a:cubicBezTo>
                    <a:pt x="9839" y="-76"/>
                    <a:pt x="7839" y="584"/>
                    <a:pt x="5939" y="2315"/>
                  </a:cubicBezTo>
                  <a:cubicBezTo>
                    <a:pt x="4039" y="4046"/>
                    <a:pt x="2239" y="6849"/>
                    <a:pt x="1439" y="9570"/>
                  </a:cubicBezTo>
                  <a:cubicBezTo>
                    <a:pt x="639" y="12290"/>
                    <a:pt x="839" y="14929"/>
                    <a:pt x="2739" y="17155"/>
                  </a:cubicBezTo>
                  <a:cubicBezTo>
                    <a:pt x="4639" y="19380"/>
                    <a:pt x="8239" y="21194"/>
                    <a:pt x="11639" y="21359"/>
                  </a:cubicBezTo>
                  <a:cubicBezTo>
                    <a:pt x="15039" y="21524"/>
                    <a:pt x="18239" y="20040"/>
                    <a:pt x="21439" y="18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16524" y="2794"/>
              <a:ext cx="129939" cy="48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328" fill="norm" stroke="1" extrusionOk="0">
                  <a:moveTo>
                    <a:pt x="8111" y="7445"/>
                  </a:moveTo>
                  <a:cubicBezTo>
                    <a:pt x="7425" y="9670"/>
                    <a:pt x="6739" y="11895"/>
                    <a:pt x="6568" y="14073"/>
                  </a:cubicBezTo>
                  <a:cubicBezTo>
                    <a:pt x="6396" y="16252"/>
                    <a:pt x="6739" y="18384"/>
                    <a:pt x="6911" y="19682"/>
                  </a:cubicBezTo>
                  <a:cubicBezTo>
                    <a:pt x="7082" y="20979"/>
                    <a:pt x="7082" y="21443"/>
                    <a:pt x="6568" y="21304"/>
                  </a:cubicBezTo>
                  <a:cubicBezTo>
                    <a:pt x="6053" y="21165"/>
                    <a:pt x="5025" y="20423"/>
                    <a:pt x="3825" y="18523"/>
                  </a:cubicBezTo>
                  <a:cubicBezTo>
                    <a:pt x="2625" y="16622"/>
                    <a:pt x="1253" y="13563"/>
                    <a:pt x="568" y="10597"/>
                  </a:cubicBezTo>
                  <a:cubicBezTo>
                    <a:pt x="-118" y="7630"/>
                    <a:pt x="-118" y="4756"/>
                    <a:pt x="225" y="3041"/>
                  </a:cubicBezTo>
                  <a:cubicBezTo>
                    <a:pt x="568" y="1326"/>
                    <a:pt x="1253" y="770"/>
                    <a:pt x="2453" y="399"/>
                  </a:cubicBezTo>
                  <a:cubicBezTo>
                    <a:pt x="3653" y="28"/>
                    <a:pt x="5368" y="-157"/>
                    <a:pt x="7939" y="167"/>
                  </a:cubicBezTo>
                  <a:cubicBezTo>
                    <a:pt x="10511" y="492"/>
                    <a:pt x="13939" y="1326"/>
                    <a:pt x="16682" y="2624"/>
                  </a:cubicBezTo>
                  <a:cubicBezTo>
                    <a:pt x="19425" y="3922"/>
                    <a:pt x="21482" y="5683"/>
                    <a:pt x="20968" y="7167"/>
                  </a:cubicBezTo>
                  <a:cubicBezTo>
                    <a:pt x="20453" y="8650"/>
                    <a:pt x="17368" y="9855"/>
                    <a:pt x="14625" y="10597"/>
                  </a:cubicBezTo>
                  <a:cubicBezTo>
                    <a:pt x="11882" y="11338"/>
                    <a:pt x="9482" y="11616"/>
                    <a:pt x="7596" y="11616"/>
                  </a:cubicBezTo>
                  <a:cubicBezTo>
                    <a:pt x="5711" y="11616"/>
                    <a:pt x="4339" y="11338"/>
                    <a:pt x="2968" y="1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527465" y="57343"/>
              <a:ext cx="212990" cy="42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50" fill="norm" stroke="1" extrusionOk="0">
                  <a:moveTo>
                    <a:pt x="1711" y="4869"/>
                  </a:moveTo>
                  <a:cubicBezTo>
                    <a:pt x="1497" y="8718"/>
                    <a:pt x="1283" y="12568"/>
                    <a:pt x="1069" y="15027"/>
                  </a:cubicBezTo>
                  <a:cubicBezTo>
                    <a:pt x="855" y="17487"/>
                    <a:pt x="642" y="18556"/>
                    <a:pt x="428" y="18770"/>
                  </a:cubicBezTo>
                  <a:cubicBezTo>
                    <a:pt x="214" y="18984"/>
                    <a:pt x="0" y="18342"/>
                    <a:pt x="0" y="16310"/>
                  </a:cubicBezTo>
                  <a:cubicBezTo>
                    <a:pt x="0" y="14279"/>
                    <a:pt x="214" y="10857"/>
                    <a:pt x="642" y="8130"/>
                  </a:cubicBezTo>
                  <a:cubicBezTo>
                    <a:pt x="1069" y="5403"/>
                    <a:pt x="1711" y="3372"/>
                    <a:pt x="2246" y="2035"/>
                  </a:cubicBezTo>
                  <a:cubicBezTo>
                    <a:pt x="2780" y="699"/>
                    <a:pt x="3208" y="57"/>
                    <a:pt x="3636" y="3"/>
                  </a:cubicBezTo>
                  <a:cubicBezTo>
                    <a:pt x="4063" y="-50"/>
                    <a:pt x="4491" y="485"/>
                    <a:pt x="5240" y="2089"/>
                  </a:cubicBezTo>
                  <a:cubicBezTo>
                    <a:pt x="5988" y="3693"/>
                    <a:pt x="7057" y="6366"/>
                    <a:pt x="7913" y="7970"/>
                  </a:cubicBezTo>
                  <a:cubicBezTo>
                    <a:pt x="8768" y="9574"/>
                    <a:pt x="9410" y="10108"/>
                    <a:pt x="10265" y="10269"/>
                  </a:cubicBezTo>
                  <a:cubicBezTo>
                    <a:pt x="11121" y="10429"/>
                    <a:pt x="12190" y="10215"/>
                    <a:pt x="13366" y="9039"/>
                  </a:cubicBezTo>
                  <a:cubicBezTo>
                    <a:pt x="14543" y="7863"/>
                    <a:pt x="15826" y="5724"/>
                    <a:pt x="16681" y="4388"/>
                  </a:cubicBezTo>
                  <a:cubicBezTo>
                    <a:pt x="17537" y="3051"/>
                    <a:pt x="17964" y="2516"/>
                    <a:pt x="18392" y="1982"/>
                  </a:cubicBezTo>
                  <a:cubicBezTo>
                    <a:pt x="18820" y="1447"/>
                    <a:pt x="19248" y="912"/>
                    <a:pt x="19782" y="912"/>
                  </a:cubicBezTo>
                  <a:cubicBezTo>
                    <a:pt x="20317" y="912"/>
                    <a:pt x="20958" y="1447"/>
                    <a:pt x="21279" y="3318"/>
                  </a:cubicBezTo>
                  <a:cubicBezTo>
                    <a:pt x="21600" y="5190"/>
                    <a:pt x="21600" y="8398"/>
                    <a:pt x="21279" y="11659"/>
                  </a:cubicBezTo>
                  <a:cubicBezTo>
                    <a:pt x="20958" y="14920"/>
                    <a:pt x="20317" y="18235"/>
                    <a:pt x="19675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830148" y="134672"/>
              <a:ext cx="1" cy="368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823798" y="94456"/>
              <a:ext cx="203201" cy="7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3" fill="norm" stroke="1" extrusionOk="0">
                  <a:moveTo>
                    <a:pt x="0" y="20983"/>
                  </a:moveTo>
                  <a:cubicBezTo>
                    <a:pt x="0" y="17897"/>
                    <a:pt x="0" y="14812"/>
                    <a:pt x="3038" y="11109"/>
                  </a:cubicBezTo>
                  <a:cubicBezTo>
                    <a:pt x="6075" y="7406"/>
                    <a:pt x="12150" y="3086"/>
                    <a:pt x="15750" y="1234"/>
                  </a:cubicBezTo>
                  <a:cubicBezTo>
                    <a:pt x="19350" y="-617"/>
                    <a:pt x="20475" y="0"/>
                    <a:pt x="21600" y="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830148" y="312472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5429"/>
                    <a:pt x="11077" y="9257"/>
                    <a:pt x="14677" y="5657"/>
                  </a:cubicBezTo>
                  <a:cubicBezTo>
                    <a:pt x="18277" y="2057"/>
                    <a:pt x="1993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192098" y="274372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191463" y="471222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2538298" y="147372"/>
              <a:ext cx="762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135"/>
                    <a:pt x="3600" y="6271"/>
                    <a:pt x="6000" y="9523"/>
                  </a:cubicBezTo>
                  <a:cubicBezTo>
                    <a:pt x="8400" y="12774"/>
                    <a:pt x="11400" y="16142"/>
                    <a:pt x="14100" y="18174"/>
                  </a:cubicBezTo>
                  <a:cubicBezTo>
                    <a:pt x="16800" y="20206"/>
                    <a:pt x="19200" y="20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2533872" y="93150"/>
              <a:ext cx="273980" cy="481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47" fill="norm" stroke="1" extrusionOk="0">
                  <a:moveTo>
                    <a:pt x="2775" y="10576"/>
                  </a:moveTo>
                  <a:cubicBezTo>
                    <a:pt x="1801" y="8040"/>
                    <a:pt x="826" y="5505"/>
                    <a:pt x="339" y="3814"/>
                  </a:cubicBezTo>
                  <a:cubicBezTo>
                    <a:pt x="-148" y="2124"/>
                    <a:pt x="-148" y="1279"/>
                    <a:pt x="583" y="715"/>
                  </a:cubicBezTo>
                  <a:cubicBezTo>
                    <a:pt x="1314" y="152"/>
                    <a:pt x="2775" y="-130"/>
                    <a:pt x="5211" y="58"/>
                  </a:cubicBezTo>
                  <a:cubicBezTo>
                    <a:pt x="7647" y="246"/>
                    <a:pt x="11058" y="903"/>
                    <a:pt x="13981" y="2265"/>
                  </a:cubicBezTo>
                  <a:cubicBezTo>
                    <a:pt x="16905" y="3627"/>
                    <a:pt x="19341" y="5693"/>
                    <a:pt x="20396" y="7806"/>
                  </a:cubicBezTo>
                  <a:cubicBezTo>
                    <a:pt x="21452" y="9919"/>
                    <a:pt x="21127" y="12079"/>
                    <a:pt x="19747" y="14192"/>
                  </a:cubicBezTo>
                  <a:cubicBezTo>
                    <a:pt x="18366" y="16305"/>
                    <a:pt x="15930" y="18371"/>
                    <a:pt x="14225" y="19545"/>
                  </a:cubicBezTo>
                  <a:cubicBezTo>
                    <a:pt x="12520" y="20719"/>
                    <a:pt x="11545" y="21000"/>
                    <a:pt x="10652" y="21188"/>
                  </a:cubicBezTo>
                  <a:cubicBezTo>
                    <a:pt x="9759" y="21376"/>
                    <a:pt x="8947" y="21470"/>
                    <a:pt x="8297" y="21047"/>
                  </a:cubicBezTo>
                  <a:cubicBezTo>
                    <a:pt x="7647" y="20625"/>
                    <a:pt x="7160" y="19686"/>
                    <a:pt x="7323" y="19028"/>
                  </a:cubicBezTo>
                  <a:cubicBezTo>
                    <a:pt x="7485" y="18371"/>
                    <a:pt x="8297" y="17995"/>
                    <a:pt x="9109" y="17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3039948" y="315829"/>
              <a:ext cx="95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3014548" y="452172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3689018" y="-1"/>
              <a:ext cx="170081" cy="68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59" fill="norm" stroke="1" extrusionOk="0">
                  <a:moveTo>
                    <a:pt x="21427" y="841"/>
                  </a:moveTo>
                  <a:cubicBezTo>
                    <a:pt x="20627" y="575"/>
                    <a:pt x="19827" y="308"/>
                    <a:pt x="17827" y="141"/>
                  </a:cubicBezTo>
                  <a:cubicBezTo>
                    <a:pt x="15827" y="-25"/>
                    <a:pt x="12627" y="-92"/>
                    <a:pt x="10227" y="208"/>
                  </a:cubicBezTo>
                  <a:cubicBezTo>
                    <a:pt x="7827" y="508"/>
                    <a:pt x="6227" y="1175"/>
                    <a:pt x="6760" y="2108"/>
                  </a:cubicBezTo>
                  <a:cubicBezTo>
                    <a:pt x="7294" y="3041"/>
                    <a:pt x="9960" y="4241"/>
                    <a:pt x="11427" y="5608"/>
                  </a:cubicBezTo>
                  <a:cubicBezTo>
                    <a:pt x="12894" y="6975"/>
                    <a:pt x="13160" y="8508"/>
                    <a:pt x="12094" y="9541"/>
                  </a:cubicBezTo>
                  <a:cubicBezTo>
                    <a:pt x="11027" y="10575"/>
                    <a:pt x="8627" y="11108"/>
                    <a:pt x="6760" y="11408"/>
                  </a:cubicBezTo>
                  <a:cubicBezTo>
                    <a:pt x="4894" y="11708"/>
                    <a:pt x="3560" y="11775"/>
                    <a:pt x="2760" y="11641"/>
                  </a:cubicBezTo>
                  <a:cubicBezTo>
                    <a:pt x="1960" y="11508"/>
                    <a:pt x="1694" y="11175"/>
                    <a:pt x="2094" y="10875"/>
                  </a:cubicBezTo>
                  <a:cubicBezTo>
                    <a:pt x="2494" y="10575"/>
                    <a:pt x="3560" y="10308"/>
                    <a:pt x="4894" y="10175"/>
                  </a:cubicBezTo>
                  <a:cubicBezTo>
                    <a:pt x="6227" y="10041"/>
                    <a:pt x="7827" y="10041"/>
                    <a:pt x="9027" y="10208"/>
                  </a:cubicBezTo>
                  <a:cubicBezTo>
                    <a:pt x="10227" y="10375"/>
                    <a:pt x="11027" y="10708"/>
                    <a:pt x="10894" y="11508"/>
                  </a:cubicBezTo>
                  <a:cubicBezTo>
                    <a:pt x="10760" y="12308"/>
                    <a:pt x="9694" y="13575"/>
                    <a:pt x="7694" y="15008"/>
                  </a:cubicBezTo>
                  <a:cubicBezTo>
                    <a:pt x="5694" y="16441"/>
                    <a:pt x="2760" y="18041"/>
                    <a:pt x="1294" y="19041"/>
                  </a:cubicBezTo>
                  <a:cubicBezTo>
                    <a:pt x="-173" y="20041"/>
                    <a:pt x="-173" y="20441"/>
                    <a:pt x="227" y="20775"/>
                  </a:cubicBezTo>
                  <a:cubicBezTo>
                    <a:pt x="627" y="21108"/>
                    <a:pt x="1427" y="21375"/>
                    <a:pt x="3694" y="21441"/>
                  </a:cubicBezTo>
                  <a:cubicBezTo>
                    <a:pt x="5960" y="21508"/>
                    <a:pt x="9694" y="21375"/>
                    <a:pt x="13427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967947" y="255439"/>
              <a:ext cx="187956" cy="30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292" fill="norm" stroke="1" extrusionOk="0">
                  <a:moveTo>
                    <a:pt x="14141" y="1792"/>
                  </a:moveTo>
                  <a:cubicBezTo>
                    <a:pt x="13903" y="1042"/>
                    <a:pt x="13666" y="292"/>
                    <a:pt x="12835" y="67"/>
                  </a:cubicBezTo>
                  <a:cubicBezTo>
                    <a:pt x="12004" y="-158"/>
                    <a:pt x="10580" y="142"/>
                    <a:pt x="8563" y="1642"/>
                  </a:cubicBezTo>
                  <a:cubicBezTo>
                    <a:pt x="6545" y="3142"/>
                    <a:pt x="3934" y="5842"/>
                    <a:pt x="2391" y="8542"/>
                  </a:cubicBezTo>
                  <a:cubicBezTo>
                    <a:pt x="848" y="11242"/>
                    <a:pt x="374" y="13942"/>
                    <a:pt x="136" y="15817"/>
                  </a:cubicBezTo>
                  <a:cubicBezTo>
                    <a:pt x="-101" y="17692"/>
                    <a:pt x="-101" y="18742"/>
                    <a:pt x="730" y="19642"/>
                  </a:cubicBezTo>
                  <a:cubicBezTo>
                    <a:pt x="1561" y="20542"/>
                    <a:pt x="3222" y="21292"/>
                    <a:pt x="5833" y="21292"/>
                  </a:cubicBezTo>
                  <a:cubicBezTo>
                    <a:pt x="8444" y="21292"/>
                    <a:pt x="12004" y="20542"/>
                    <a:pt x="14853" y="18217"/>
                  </a:cubicBezTo>
                  <a:cubicBezTo>
                    <a:pt x="17701" y="15892"/>
                    <a:pt x="19837" y="11992"/>
                    <a:pt x="20668" y="8842"/>
                  </a:cubicBezTo>
                  <a:cubicBezTo>
                    <a:pt x="21499" y="5692"/>
                    <a:pt x="21024" y="3292"/>
                    <a:pt x="19600" y="1792"/>
                  </a:cubicBezTo>
                  <a:cubicBezTo>
                    <a:pt x="18176" y="292"/>
                    <a:pt x="15802" y="-308"/>
                    <a:pt x="14141" y="217"/>
                  </a:cubicBezTo>
                  <a:cubicBezTo>
                    <a:pt x="12479" y="742"/>
                    <a:pt x="11530" y="2392"/>
                    <a:pt x="10580" y="4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4252798" y="458522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4424248" y="223572"/>
              <a:ext cx="171451" cy="33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0"/>
                  </a:moveTo>
                  <a:cubicBezTo>
                    <a:pt x="17600" y="2683"/>
                    <a:pt x="13600" y="5366"/>
                    <a:pt x="10267" y="8586"/>
                  </a:cubicBezTo>
                  <a:cubicBezTo>
                    <a:pt x="6933" y="11806"/>
                    <a:pt x="4267" y="15563"/>
                    <a:pt x="3067" y="17776"/>
                  </a:cubicBezTo>
                  <a:cubicBezTo>
                    <a:pt x="1867" y="19990"/>
                    <a:pt x="2133" y="20661"/>
                    <a:pt x="3067" y="21063"/>
                  </a:cubicBezTo>
                  <a:cubicBezTo>
                    <a:pt x="4000" y="21466"/>
                    <a:pt x="5600" y="21600"/>
                    <a:pt x="7467" y="20996"/>
                  </a:cubicBezTo>
                  <a:cubicBezTo>
                    <a:pt x="9333" y="20393"/>
                    <a:pt x="11467" y="19051"/>
                    <a:pt x="12667" y="17978"/>
                  </a:cubicBezTo>
                  <a:cubicBezTo>
                    <a:pt x="13867" y="16904"/>
                    <a:pt x="14133" y="16099"/>
                    <a:pt x="13067" y="15227"/>
                  </a:cubicBezTo>
                  <a:cubicBezTo>
                    <a:pt x="12000" y="14355"/>
                    <a:pt x="9600" y="13416"/>
                    <a:pt x="7200" y="13349"/>
                  </a:cubicBezTo>
                  <a:cubicBezTo>
                    <a:pt x="4800" y="13282"/>
                    <a:pt x="2400" y="14087"/>
                    <a:pt x="0" y="14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4544898" y="572822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5214579" y="306279"/>
              <a:ext cx="120660" cy="306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301" fill="norm" stroke="1" extrusionOk="0">
                  <a:moveTo>
                    <a:pt x="15967" y="1752"/>
                  </a:moveTo>
                  <a:cubicBezTo>
                    <a:pt x="15967" y="1018"/>
                    <a:pt x="15967" y="283"/>
                    <a:pt x="15052" y="62"/>
                  </a:cubicBezTo>
                  <a:cubicBezTo>
                    <a:pt x="14137" y="-158"/>
                    <a:pt x="12306" y="136"/>
                    <a:pt x="9744" y="2046"/>
                  </a:cubicBezTo>
                  <a:cubicBezTo>
                    <a:pt x="7181" y="3956"/>
                    <a:pt x="3886" y="7483"/>
                    <a:pt x="2056" y="10569"/>
                  </a:cubicBezTo>
                  <a:cubicBezTo>
                    <a:pt x="225" y="13654"/>
                    <a:pt x="-141" y="16299"/>
                    <a:pt x="42" y="17989"/>
                  </a:cubicBezTo>
                  <a:cubicBezTo>
                    <a:pt x="225" y="19679"/>
                    <a:pt x="957" y="20413"/>
                    <a:pt x="2239" y="20854"/>
                  </a:cubicBezTo>
                  <a:cubicBezTo>
                    <a:pt x="3520" y="21295"/>
                    <a:pt x="5351" y="21442"/>
                    <a:pt x="7913" y="21148"/>
                  </a:cubicBezTo>
                  <a:cubicBezTo>
                    <a:pt x="10476" y="20854"/>
                    <a:pt x="13771" y="20120"/>
                    <a:pt x="16517" y="17915"/>
                  </a:cubicBezTo>
                  <a:cubicBezTo>
                    <a:pt x="19262" y="15711"/>
                    <a:pt x="21459" y="12038"/>
                    <a:pt x="20727" y="8879"/>
                  </a:cubicBezTo>
                  <a:cubicBezTo>
                    <a:pt x="19995" y="5720"/>
                    <a:pt x="16334" y="3075"/>
                    <a:pt x="13405" y="1679"/>
                  </a:cubicBezTo>
                  <a:cubicBezTo>
                    <a:pt x="10476" y="283"/>
                    <a:pt x="8279" y="136"/>
                    <a:pt x="6998" y="430"/>
                  </a:cubicBezTo>
                  <a:cubicBezTo>
                    <a:pt x="5717" y="724"/>
                    <a:pt x="5351" y="1458"/>
                    <a:pt x="5351" y="2046"/>
                  </a:cubicBezTo>
                  <a:cubicBezTo>
                    <a:pt x="5351" y="2634"/>
                    <a:pt x="5717" y="3075"/>
                    <a:pt x="6083" y="3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5459298" y="50297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5668848" y="260454"/>
              <a:ext cx="124086" cy="394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551" fill="norm" stroke="1" extrusionOk="0">
                  <a:moveTo>
                    <a:pt x="0" y="2492"/>
                  </a:moveTo>
                  <a:cubicBezTo>
                    <a:pt x="0" y="1799"/>
                    <a:pt x="0" y="1106"/>
                    <a:pt x="885" y="644"/>
                  </a:cubicBezTo>
                  <a:cubicBezTo>
                    <a:pt x="1770" y="182"/>
                    <a:pt x="3541" y="-49"/>
                    <a:pt x="6197" y="9"/>
                  </a:cubicBezTo>
                  <a:cubicBezTo>
                    <a:pt x="8852" y="67"/>
                    <a:pt x="12393" y="413"/>
                    <a:pt x="15049" y="1222"/>
                  </a:cubicBezTo>
                  <a:cubicBezTo>
                    <a:pt x="17705" y="2030"/>
                    <a:pt x="19475" y="3301"/>
                    <a:pt x="18944" y="4340"/>
                  </a:cubicBezTo>
                  <a:cubicBezTo>
                    <a:pt x="18413" y="5380"/>
                    <a:pt x="15580" y="6188"/>
                    <a:pt x="12748" y="6824"/>
                  </a:cubicBezTo>
                  <a:cubicBezTo>
                    <a:pt x="9915" y="7459"/>
                    <a:pt x="7082" y="7921"/>
                    <a:pt x="6551" y="8210"/>
                  </a:cubicBezTo>
                  <a:cubicBezTo>
                    <a:pt x="6020" y="8499"/>
                    <a:pt x="7790" y="8614"/>
                    <a:pt x="10446" y="8961"/>
                  </a:cubicBezTo>
                  <a:cubicBezTo>
                    <a:pt x="13102" y="9307"/>
                    <a:pt x="16643" y="9885"/>
                    <a:pt x="18767" y="10867"/>
                  </a:cubicBezTo>
                  <a:cubicBezTo>
                    <a:pt x="20892" y="11848"/>
                    <a:pt x="21600" y="13234"/>
                    <a:pt x="19475" y="14794"/>
                  </a:cubicBezTo>
                  <a:cubicBezTo>
                    <a:pt x="17351" y="16353"/>
                    <a:pt x="12393" y="18086"/>
                    <a:pt x="9030" y="19241"/>
                  </a:cubicBezTo>
                  <a:cubicBezTo>
                    <a:pt x="5666" y="20396"/>
                    <a:pt x="3895" y="20973"/>
                    <a:pt x="2125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5859348" y="655372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6468952" y="342106"/>
              <a:ext cx="178674" cy="27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455" fill="norm" stroke="1" extrusionOk="0">
                  <a:moveTo>
                    <a:pt x="14151" y="4547"/>
                  </a:moveTo>
                  <a:cubicBezTo>
                    <a:pt x="14648" y="3248"/>
                    <a:pt x="15144" y="1949"/>
                    <a:pt x="14772" y="1299"/>
                  </a:cubicBezTo>
                  <a:cubicBezTo>
                    <a:pt x="14399" y="650"/>
                    <a:pt x="13158" y="650"/>
                    <a:pt x="11048" y="1705"/>
                  </a:cubicBezTo>
                  <a:cubicBezTo>
                    <a:pt x="8937" y="2761"/>
                    <a:pt x="5958" y="4872"/>
                    <a:pt x="3848" y="7958"/>
                  </a:cubicBezTo>
                  <a:cubicBezTo>
                    <a:pt x="1737" y="11044"/>
                    <a:pt x="496" y="15104"/>
                    <a:pt x="123" y="17540"/>
                  </a:cubicBezTo>
                  <a:cubicBezTo>
                    <a:pt x="-249" y="19976"/>
                    <a:pt x="248" y="20788"/>
                    <a:pt x="1241" y="21194"/>
                  </a:cubicBezTo>
                  <a:cubicBezTo>
                    <a:pt x="2234" y="21600"/>
                    <a:pt x="3723" y="21600"/>
                    <a:pt x="6206" y="20707"/>
                  </a:cubicBezTo>
                  <a:cubicBezTo>
                    <a:pt x="8689" y="19814"/>
                    <a:pt x="12165" y="18027"/>
                    <a:pt x="14896" y="14698"/>
                  </a:cubicBezTo>
                  <a:cubicBezTo>
                    <a:pt x="17627" y="11368"/>
                    <a:pt x="19613" y="6496"/>
                    <a:pt x="20482" y="3654"/>
                  </a:cubicBezTo>
                  <a:cubicBezTo>
                    <a:pt x="21351" y="812"/>
                    <a:pt x="21103" y="0"/>
                    <a:pt x="19117" y="0"/>
                  </a:cubicBezTo>
                  <a:cubicBezTo>
                    <a:pt x="17130" y="0"/>
                    <a:pt x="13406" y="812"/>
                    <a:pt x="9682" y="1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6741998" y="54107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6932498" y="325172"/>
              <a:ext cx="571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383"/>
                    <a:pt x="10400" y="8765"/>
                    <a:pt x="6800" y="12365"/>
                  </a:cubicBezTo>
                  <a:cubicBezTo>
                    <a:pt x="3200" y="15965"/>
                    <a:pt x="160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6945198" y="66949"/>
              <a:ext cx="219563" cy="817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02" fill="norm" stroke="1" extrusionOk="0">
                  <a:moveTo>
                    <a:pt x="11726" y="779"/>
                  </a:moveTo>
                  <a:cubicBezTo>
                    <a:pt x="12343" y="501"/>
                    <a:pt x="12960" y="222"/>
                    <a:pt x="13886" y="83"/>
                  </a:cubicBezTo>
                  <a:cubicBezTo>
                    <a:pt x="14811" y="-56"/>
                    <a:pt x="16046" y="-56"/>
                    <a:pt x="17589" y="362"/>
                  </a:cubicBezTo>
                  <a:cubicBezTo>
                    <a:pt x="19131" y="779"/>
                    <a:pt x="20983" y="1614"/>
                    <a:pt x="21291" y="2644"/>
                  </a:cubicBezTo>
                  <a:cubicBezTo>
                    <a:pt x="21600" y="3674"/>
                    <a:pt x="20366" y="4899"/>
                    <a:pt x="18617" y="6040"/>
                  </a:cubicBezTo>
                  <a:cubicBezTo>
                    <a:pt x="16869" y="7181"/>
                    <a:pt x="14606" y="8239"/>
                    <a:pt x="13269" y="9213"/>
                  </a:cubicBezTo>
                  <a:cubicBezTo>
                    <a:pt x="11931" y="10187"/>
                    <a:pt x="11520" y="11078"/>
                    <a:pt x="12034" y="12024"/>
                  </a:cubicBezTo>
                  <a:cubicBezTo>
                    <a:pt x="12549" y="12971"/>
                    <a:pt x="13989" y="13973"/>
                    <a:pt x="14811" y="15225"/>
                  </a:cubicBezTo>
                  <a:cubicBezTo>
                    <a:pt x="15634" y="16478"/>
                    <a:pt x="15840" y="17981"/>
                    <a:pt x="14811" y="19039"/>
                  </a:cubicBezTo>
                  <a:cubicBezTo>
                    <a:pt x="13783" y="20097"/>
                    <a:pt x="11520" y="20709"/>
                    <a:pt x="9257" y="21071"/>
                  </a:cubicBezTo>
                  <a:cubicBezTo>
                    <a:pt x="6994" y="21433"/>
                    <a:pt x="4731" y="21544"/>
                    <a:pt x="3189" y="21488"/>
                  </a:cubicBezTo>
                  <a:cubicBezTo>
                    <a:pt x="1646" y="21433"/>
                    <a:pt x="823" y="21210"/>
                    <a:pt x="0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7438381" y="496622"/>
              <a:ext cx="357718" cy="16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2812" y="21060"/>
                  </a:moveTo>
                  <a:cubicBezTo>
                    <a:pt x="2045" y="21330"/>
                    <a:pt x="1278" y="21600"/>
                    <a:pt x="767" y="21060"/>
                  </a:cubicBezTo>
                  <a:cubicBezTo>
                    <a:pt x="256" y="20520"/>
                    <a:pt x="0" y="19170"/>
                    <a:pt x="0" y="16200"/>
                  </a:cubicBezTo>
                  <a:cubicBezTo>
                    <a:pt x="0" y="13230"/>
                    <a:pt x="256" y="8640"/>
                    <a:pt x="703" y="5805"/>
                  </a:cubicBezTo>
                  <a:cubicBezTo>
                    <a:pt x="1150" y="2970"/>
                    <a:pt x="1789" y="1890"/>
                    <a:pt x="2812" y="1620"/>
                  </a:cubicBezTo>
                  <a:cubicBezTo>
                    <a:pt x="3834" y="1350"/>
                    <a:pt x="5240" y="1890"/>
                    <a:pt x="7413" y="4995"/>
                  </a:cubicBezTo>
                  <a:cubicBezTo>
                    <a:pt x="9586" y="8100"/>
                    <a:pt x="12525" y="13770"/>
                    <a:pt x="14315" y="16875"/>
                  </a:cubicBezTo>
                  <a:cubicBezTo>
                    <a:pt x="16104" y="19980"/>
                    <a:pt x="16743" y="20520"/>
                    <a:pt x="17318" y="20385"/>
                  </a:cubicBezTo>
                  <a:cubicBezTo>
                    <a:pt x="17893" y="20250"/>
                    <a:pt x="18405" y="19440"/>
                    <a:pt x="19108" y="15930"/>
                  </a:cubicBezTo>
                  <a:cubicBezTo>
                    <a:pt x="19811" y="12420"/>
                    <a:pt x="20705" y="62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8177098" y="240450"/>
              <a:ext cx="304801" cy="516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884"/>
                  </a:moveTo>
                  <a:cubicBezTo>
                    <a:pt x="450" y="531"/>
                    <a:pt x="900" y="178"/>
                    <a:pt x="1500" y="46"/>
                  </a:cubicBezTo>
                  <a:cubicBezTo>
                    <a:pt x="2100" y="-86"/>
                    <a:pt x="2850" y="2"/>
                    <a:pt x="4500" y="1148"/>
                  </a:cubicBezTo>
                  <a:cubicBezTo>
                    <a:pt x="6150" y="2294"/>
                    <a:pt x="8700" y="4498"/>
                    <a:pt x="10950" y="6879"/>
                  </a:cubicBezTo>
                  <a:cubicBezTo>
                    <a:pt x="13200" y="9259"/>
                    <a:pt x="15150" y="11816"/>
                    <a:pt x="16875" y="14285"/>
                  </a:cubicBezTo>
                  <a:cubicBezTo>
                    <a:pt x="18600" y="16753"/>
                    <a:pt x="20100" y="19134"/>
                    <a:pt x="2160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8246948" y="245708"/>
              <a:ext cx="285751" cy="60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fill="norm" stroke="1" extrusionOk="0">
                  <a:moveTo>
                    <a:pt x="21600" y="568"/>
                  </a:moveTo>
                  <a:cubicBezTo>
                    <a:pt x="21120" y="267"/>
                    <a:pt x="20640" y="-34"/>
                    <a:pt x="20160" y="4"/>
                  </a:cubicBezTo>
                  <a:cubicBezTo>
                    <a:pt x="19680" y="41"/>
                    <a:pt x="19200" y="418"/>
                    <a:pt x="18000" y="1772"/>
                  </a:cubicBezTo>
                  <a:cubicBezTo>
                    <a:pt x="16800" y="3127"/>
                    <a:pt x="14880" y="5460"/>
                    <a:pt x="12720" y="7643"/>
                  </a:cubicBezTo>
                  <a:cubicBezTo>
                    <a:pt x="10560" y="9825"/>
                    <a:pt x="8160" y="11857"/>
                    <a:pt x="6000" y="14153"/>
                  </a:cubicBezTo>
                  <a:cubicBezTo>
                    <a:pt x="3840" y="16448"/>
                    <a:pt x="1920" y="19007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8081848" y="991922"/>
              <a:ext cx="457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8133134" y="1093522"/>
              <a:ext cx="266215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1492" y="21600"/>
                  </a:moveTo>
                  <a:cubicBezTo>
                    <a:pt x="641" y="21600"/>
                    <a:pt x="-209" y="21600"/>
                    <a:pt x="46" y="20880"/>
                  </a:cubicBezTo>
                  <a:cubicBezTo>
                    <a:pt x="301" y="20160"/>
                    <a:pt x="1662" y="18720"/>
                    <a:pt x="5404" y="15120"/>
                  </a:cubicBezTo>
                  <a:cubicBezTo>
                    <a:pt x="9145" y="11520"/>
                    <a:pt x="15268" y="5760"/>
                    <a:pt x="213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8165035" y="1136843"/>
              <a:ext cx="158114" cy="39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46" fill="norm" stroke="1" extrusionOk="0">
                  <a:moveTo>
                    <a:pt x="18057" y="13998"/>
                  </a:moveTo>
                  <a:cubicBezTo>
                    <a:pt x="17481" y="13301"/>
                    <a:pt x="16905" y="12604"/>
                    <a:pt x="15753" y="12198"/>
                  </a:cubicBezTo>
                  <a:cubicBezTo>
                    <a:pt x="14601" y="11791"/>
                    <a:pt x="12873" y="11675"/>
                    <a:pt x="10281" y="12604"/>
                  </a:cubicBezTo>
                  <a:cubicBezTo>
                    <a:pt x="7689" y="13533"/>
                    <a:pt x="4233" y="15507"/>
                    <a:pt x="2361" y="16901"/>
                  </a:cubicBezTo>
                  <a:cubicBezTo>
                    <a:pt x="489" y="18294"/>
                    <a:pt x="201" y="19107"/>
                    <a:pt x="57" y="19862"/>
                  </a:cubicBezTo>
                  <a:cubicBezTo>
                    <a:pt x="-87" y="20617"/>
                    <a:pt x="-87" y="21314"/>
                    <a:pt x="1641" y="21430"/>
                  </a:cubicBezTo>
                  <a:cubicBezTo>
                    <a:pt x="3369" y="21546"/>
                    <a:pt x="6825" y="21081"/>
                    <a:pt x="10137" y="18991"/>
                  </a:cubicBezTo>
                  <a:cubicBezTo>
                    <a:pt x="13449" y="16901"/>
                    <a:pt x="16617" y="13185"/>
                    <a:pt x="18489" y="9991"/>
                  </a:cubicBezTo>
                  <a:cubicBezTo>
                    <a:pt x="20361" y="6798"/>
                    <a:pt x="20937" y="4127"/>
                    <a:pt x="20937" y="2443"/>
                  </a:cubicBezTo>
                  <a:cubicBezTo>
                    <a:pt x="20937" y="759"/>
                    <a:pt x="20361" y="62"/>
                    <a:pt x="20073" y="4"/>
                  </a:cubicBezTo>
                  <a:cubicBezTo>
                    <a:pt x="19785" y="-54"/>
                    <a:pt x="19785" y="527"/>
                    <a:pt x="19641" y="2559"/>
                  </a:cubicBezTo>
                  <a:cubicBezTo>
                    <a:pt x="19497" y="4591"/>
                    <a:pt x="19209" y="8075"/>
                    <a:pt x="19497" y="10165"/>
                  </a:cubicBezTo>
                  <a:cubicBezTo>
                    <a:pt x="19785" y="12256"/>
                    <a:pt x="20649" y="12952"/>
                    <a:pt x="21513" y="13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8380298" y="1322122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8383655" y="1207822"/>
              <a:ext cx="1569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5916"/>
                    <a:pt x="-1582" y="10232"/>
                    <a:pt x="1118" y="6632"/>
                  </a:cubicBezTo>
                  <a:cubicBezTo>
                    <a:pt x="3818" y="3032"/>
                    <a:pt x="11918" y="1516"/>
                    <a:pt x="200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8431098" y="1257400"/>
              <a:ext cx="82513" cy="18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01" fill="norm" stroke="1" extrusionOk="0">
                  <a:moveTo>
                    <a:pt x="19440" y="888"/>
                  </a:moveTo>
                  <a:cubicBezTo>
                    <a:pt x="14580" y="392"/>
                    <a:pt x="9720" y="-105"/>
                    <a:pt x="6210" y="19"/>
                  </a:cubicBezTo>
                  <a:cubicBezTo>
                    <a:pt x="2700" y="143"/>
                    <a:pt x="540" y="888"/>
                    <a:pt x="540" y="2502"/>
                  </a:cubicBezTo>
                  <a:cubicBezTo>
                    <a:pt x="540" y="4116"/>
                    <a:pt x="2700" y="6598"/>
                    <a:pt x="6210" y="8585"/>
                  </a:cubicBezTo>
                  <a:cubicBezTo>
                    <a:pt x="9720" y="10571"/>
                    <a:pt x="14580" y="12061"/>
                    <a:pt x="17550" y="13923"/>
                  </a:cubicBezTo>
                  <a:cubicBezTo>
                    <a:pt x="20520" y="15785"/>
                    <a:pt x="21600" y="18019"/>
                    <a:pt x="20790" y="19385"/>
                  </a:cubicBezTo>
                  <a:cubicBezTo>
                    <a:pt x="19980" y="20750"/>
                    <a:pt x="17280" y="21247"/>
                    <a:pt x="13770" y="21371"/>
                  </a:cubicBezTo>
                  <a:cubicBezTo>
                    <a:pt x="10260" y="21495"/>
                    <a:pt x="5940" y="21247"/>
                    <a:pt x="3510" y="20502"/>
                  </a:cubicBezTo>
                  <a:cubicBezTo>
                    <a:pt x="1080" y="19757"/>
                    <a:pt x="540" y="18516"/>
                    <a:pt x="0" y="1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8562731" y="1284022"/>
              <a:ext cx="7156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600" fill="norm" stroke="1" extrusionOk="0">
                  <a:moveTo>
                    <a:pt x="20866" y="2057"/>
                  </a:moveTo>
                  <a:cubicBezTo>
                    <a:pt x="17163" y="1029"/>
                    <a:pt x="13460" y="0"/>
                    <a:pt x="10066" y="0"/>
                  </a:cubicBezTo>
                  <a:cubicBezTo>
                    <a:pt x="6672" y="0"/>
                    <a:pt x="3586" y="1029"/>
                    <a:pt x="1735" y="4114"/>
                  </a:cubicBezTo>
                  <a:cubicBezTo>
                    <a:pt x="-117" y="7200"/>
                    <a:pt x="-734" y="12343"/>
                    <a:pt x="1117" y="15600"/>
                  </a:cubicBezTo>
                  <a:cubicBezTo>
                    <a:pt x="2969" y="18857"/>
                    <a:pt x="7289" y="20229"/>
                    <a:pt x="11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8672398" y="1014894"/>
              <a:ext cx="501651" cy="38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15361"/>
                  </a:moveTo>
                  <a:cubicBezTo>
                    <a:pt x="91" y="14771"/>
                    <a:pt x="182" y="14181"/>
                    <a:pt x="456" y="13886"/>
                  </a:cubicBezTo>
                  <a:cubicBezTo>
                    <a:pt x="729" y="13591"/>
                    <a:pt x="1185" y="13591"/>
                    <a:pt x="1549" y="13827"/>
                  </a:cubicBezTo>
                  <a:cubicBezTo>
                    <a:pt x="1914" y="14063"/>
                    <a:pt x="2187" y="14535"/>
                    <a:pt x="2415" y="15597"/>
                  </a:cubicBezTo>
                  <a:cubicBezTo>
                    <a:pt x="2643" y="16660"/>
                    <a:pt x="2825" y="18312"/>
                    <a:pt x="2825" y="19492"/>
                  </a:cubicBezTo>
                  <a:cubicBezTo>
                    <a:pt x="2825" y="20673"/>
                    <a:pt x="2643" y="21381"/>
                    <a:pt x="2415" y="21440"/>
                  </a:cubicBezTo>
                  <a:cubicBezTo>
                    <a:pt x="2187" y="21499"/>
                    <a:pt x="1914" y="20909"/>
                    <a:pt x="1823" y="20319"/>
                  </a:cubicBezTo>
                  <a:cubicBezTo>
                    <a:pt x="1732" y="19729"/>
                    <a:pt x="1823" y="19138"/>
                    <a:pt x="2506" y="18489"/>
                  </a:cubicBezTo>
                  <a:cubicBezTo>
                    <a:pt x="3190" y="17840"/>
                    <a:pt x="4466" y="17132"/>
                    <a:pt x="5332" y="16837"/>
                  </a:cubicBezTo>
                  <a:cubicBezTo>
                    <a:pt x="6197" y="16542"/>
                    <a:pt x="6653" y="16660"/>
                    <a:pt x="7109" y="16719"/>
                  </a:cubicBezTo>
                  <a:cubicBezTo>
                    <a:pt x="7565" y="16778"/>
                    <a:pt x="8020" y="16778"/>
                    <a:pt x="8339" y="16483"/>
                  </a:cubicBezTo>
                  <a:cubicBezTo>
                    <a:pt x="8658" y="16188"/>
                    <a:pt x="8841" y="15597"/>
                    <a:pt x="8704" y="15361"/>
                  </a:cubicBezTo>
                  <a:cubicBezTo>
                    <a:pt x="8567" y="15125"/>
                    <a:pt x="8111" y="15243"/>
                    <a:pt x="7747" y="15597"/>
                  </a:cubicBezTo>
                  <a:cubicBezTo>
                    <a:pt x="7382" y="15951"/>
                    <a:pt x="7109" y="16542"/>
                    <a:pt x="6972" y="17250"/>
                  </a:cubicBezTo>
                  <a:cubicBezTo>
                    <a:pt x="6835" y="17958"/>
                    <a:pt x="6835" y="18784"/>
                    <a:pt x="6927" y="19492"/>
                  </a:cubicBezTo>
                  <a:cubicBezTo>
                    <a:pt x="7018" y="20201"/>
                    <a:pt x="7200" y="20791"/>
                    <a:pt x="7519" y="21086"/>
                  </a:cubicBezTo>
                  <a:cubicBezTo>
                    <a:pt x="7838" y="21381"/>
                    <a:pt x="8294" y="21381"/>
                    <a:pt x="9205" y="20437"/>
                  </a:cubicBezTo>
                  <a:cubicBezTo>
                    <a:pt x="10116" y="19492"/>
                    <a:pt x="11484" y="17604"/>
                    <a:pt x="12942" y="14653"/>
                  </a:cubicBezTo>
                  <a:cubicBezTo>
                    <a:pt x="14400" y="11702"/>
                    <a:pt x="15949" y="7689"/>
                    <a:pt x="16861" y="5329"/>
                  </a:cubicBezTo>
                  <a:cubicBezTo>
                    <a:pt x="17772" y="2968"/>
                    <a:pt x="18046" y="2260"/>
                    <a:pt x="18228" y="1551"/>
                  </a:cubicBezTo>
                  <a:cubicBezTo>
                    <a:pt x="18410" y="843"/>
                    <a:pt x="18501" y="135"/>
                    <a:pt x="18365" y="17"/>
                  </a:cubicBezTo>
                  <a:cubicBezTo>
                    <a:pt x="18228" y="-101"/>
                    <a:pt x="17863" y="371"/>
                    <a:pt x="17316" y="1788"/>
                  </a:cubicBezTo>
                  <a:cubicBezTo>
                    <a:pt x="16770" y="3204"/>
                    <a:pt x="16041" y="5565"/>
                    <a:pt x="15539" y="8102"/>
                  </a:cubicBezTo>
                  <a:cubicBezTo>
                    <a:pt x="15038" y="10640"/>
                    <a:pt x="14765" y="13355"/>
                    <a:pt x="14628" y="15007"/>
                  </a:cubicBezTo>
                  <a:cubicBezTo>
                    <a:pt x="14491" y="16660"/>
                    <a:pt x="14491" y="17250"/>
                    <a:pt x="14719" y="17663"/>
                  </a:cubicBezTo>
                  <a:cubicBezTo>
                    <a:pt x="14947" y="18076"/>
                    <a:pt x="15403" y="18312"/>
                    <a:pt x="16086" y="17899"/>
                  </a:cubicBezTo>
                  <a:cubicBezTo>
                    <a:pt x="16770" y="17486"/>
                    <a:pt x="17681" y="16424"/>
                    <a:pt x="18273" y="15656"/>
                  </a:cubicBezTo>
                  <a:cubicBezTo>
                    <a:pt x="18866" y="14889"/>
                    <a:pt x="19139" y="14417"/>
                    <a:pt x="19367" y="13827"/>
                  </a:cubicBezTo>
                  <a:cubicBezTo>
                    <a:pt x="19595" y="13237"/>
                    <a:pt x="19777" y="12529"/>
                    <a:pt x="19595" y="12233"/>
                  </a:cubicBezTo>
                  <a:cubicBezTo>
                    <a:pt x="19413" y="11938"/>
                    <a:pt x="18866" y="12056"/>
                    <a:pt x="18273" y="12647"/>
                  </a:cubicBezTo>
                  <a:cubicBezTo>
                    <a:pt x="17681" y="13237"/>
                    <a:pt x="17043" y="14299"/>
                    <a:pt x="16724" y="15125"/>
                  </a:cubicBezTo>
                  <a:cubicBezTo>
                    <a:pt x="16405" y="15951"/>
                    <a:pt x="16405" y="16542"/>
                    <a:pt x="16542" y="17073"/>
                  </a:cubicBezTo>
                  <a:cubicBezTo>
                    <a:pt x="16678" y="17604"/>
                    <a:pt x="16952" y="18076"/>
                    <a:pt x="17818" y="18017"/>
                  </a:cubicBezTo>
                  <a:cubicBezTo>
                    <a:pt x="18684" y="17958"/>
                    <a:pt x="20142" y="17368"/>
                    <a:pt x="21600" y="16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8932748" y="1068122"/>
              <a:ext cx="2286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9029"/>
                    <a:pt x="800" y="16457"/>
                    <a:pt x="4400" y="12857"/>
                  </a:cubicBezTo>
                  <a:cubicBezTo>
                    <a:pt x="8000" y="9257"/>
                    <a:pt x="14800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51" name="Drawing"/>
          <p:cNvGrpSpPr/>
          <p:nvPr/>
        </p:nvGrpSpPr>
        <p:grpSpPr>
          <a:xfrm>
            <a:off x="1336920" y="3317912"/>
            <a:ext cx="11551587" cy="5136873"/>
            <a:chOff x="0" y="0"/>
            <a:chExt cx="11551586" cy="5136872"/>
          </a:xfrm>
        </p:grpSpPr>
        <p:sp>
          <p:nvSpPr>
            <p:cNvPr id="1073" name="Line"/>
            <p:cNvSpPr/>
            <p:nvPr/>
          </p:nvSpPr>
          <p:spPr>
            <a:xfrm>
              <a:off x="944613" y="2079587"/>
              <a:ext cx="726886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69" y="21600"/>
                  </a:moveTo>
                  <a:cubicBezTo>
                    <a:pt x="32" y="21086"/>
                    <a:pt x="-6" y="20571"/>
                    <a:pt x="0" y="20314"/>
                  </a:cubicBezTo>
                  <a:cubicBezTo>
                    <a:pt x="7" y="20057"/>
                    <a:pt x="57" y="20057"/>
                    <a:pt x="192" y="19714"/>
                  </a:cubicBezTo>
                  <a:cubicBezTo>
                    <a:pt x="327" y="19371"/>
                    <a:pt x="547" y="18686"/>
                    <a:pt x="767" y="18000"/>
                  </a:cubicBezTo>
                  <a:cubicBezTo>
                    <a:pt x="988" y="17314"/>
                    <a:pt x="1208" y="16629"/>
                    <a:pt x="1434" y="16029"/>
                  </a:cubicBezTo>
                  <a:cubicBezTo>
                    <a:pt x="1660" y="15429"/>
                    <a:pt x="1893" y="14914"/>
                    <a:pt x="2116" y="14400"/>
                  </a:cubicBezTo>
                  <a:cubicBezTo>
                    <a:pt x="2340" y="13886"/>
                    <a:pt x="2553" y="13371"/>
                    <a:pt x="2786" y="12943"/>
                  </a:cubicBezTo>
                  <a:cubicBezTo>
                    <a:pt x="3019" y="12514"/>
                    <a:pt x="3270" y="12171"/>
                    <a:pt x="3490" y="11829"/>
                  </a:cubicBezTo>
                  <a:cubicBezTo>
                    <a:pt x="3710" y="11486"/>
                    <a:pt x="3899" y="11143"/>
                    <a:pt x="4151" y="10629"/>
                  </a:cubicBezTo>
                  <a:cubicBezTo>
                    <a:pt x="4402" y="10114"/>
                    <a:pt x="4716" y="9429"/>
                    <a:pt x="4999" y="8829"/>
                  </a:cubicBezTo>
                  <a:cubicBezTo>
                    <a:pt x="5282" y="8229"/>
                    <a:pt x="5534" y="7714"/>
                    <a:pt x="5795" y="7200"/>
                  </a:cubicBezTo>
                  <a:cubicBezTo>
                    <a:pt x="6056" y="6686"/>
                    <a:pt x="6326" y="6171"/>
                    <a:pt x="6527" y="5743"/>
                  </a:cubicBezTo>
                  <a:cubicBezTo>
                    <a:pt x="6729" y="5314"/>
                    <a:pt x="6861" y="4971"/>
                    <a:pt x="7084" y="4543"/>
                  </a:cubicBezTo>
                  <a:cubicBezTo>
                    <a:pt x="7307" y="4114"/>
                    <a:pt x="7622" y="3600"/>
                    <a:pt x="7842" y="3257"/>
                  </a:cubicBezTo>
                  <a:cubicBezTo>
                    <a:pt x="8062" y="2914"/>
                    <a:pt x="8188" y="2743"/>
                    <a:pt x="8332" y="2571"/>
                  </a:cubicBezTo>
                  <a:cubicBezTo>
                    <a:pt x="8477" y="2400"/>
                    <a:pt x="8640" y="2229"/>
                    <a:pt x="8804" y="2057"/>
                  </a:cubicBezTo>
                  <a:cubicBezTo>
                    <a:pt x="8967" y="1886"/>
                    <a:pt x="9131" y="1714"/>
                    <a:pt x="9307" y="1543"/>
                  </a:cubicBezTo>
                  <a:cubicBezTo>
                    <a:pt x="9483" y="1371"/>
                    <a:pt x="9672" y="1200"/>
                    <a:pt x="9835" y="1029"/>
                  </a:cubicBezTo>
                  <a:cubicBezTo>
                    <a:pt x="9999" y="857"/>
                    <a:pt x="10137" y="686"/>
                    <a:pt x="10392" y="514"/>
                  </a:cubicBezTo>
                  <a:cubicBezTo>
                    <a:pt x="10646" y="343"/>
                    <a:pt x="11017" y="171"/>
                    <a:pt x="11281" y="86"/>
                  </a:cubicBezTo>
                  <a:cubicBezTo>
                    <a:pt x="11545" y="0"/>
                    <a:pt x="11703" y="0"/>
                    <a:pt x="11872" y="0"/>
                  </a:cubicBezTo>
                  <a:cubicBezTo>
                    <a:pt x="12042" y="0"/>
                    <a:pt x="12225" y="0"/>
                    <a:pt x="12492" y="0"/>
                  </a:cubicBezTo>
                  <a:cubicBezTo>
                    <a:pt x="12759" y="0"/>
                    <a:pt x="13111" y="0"/>
                    <a:pt x="13375" y="0"/>
                  </a:cubicBezTo>
                  <a:cubicBezTo>
                    <a:pt x="13639" y="0"/>
                    <a:pt x="13815" y="0"/>
                    <a:pt x="13973" y="86"/>
                  </a:cubicBezTo>
                  <a:cubicBezTo>
                    <a:pt x="14130" y="171"/>
                    <a:pt x="14268" y="343"/>
                    <a:pt x="14520" y="514"/>
                  </a:cubicBezTo>
                  <a:cubicBezTo>
                    <a:pt x="14771" y="686"/>
                    <a:pt x="15136" y="857"/>
                    <a:pt x="15469" y="1029"/>
                  </a:cubicBezTo>
                  <a:cubicBezTo>
                    <a:pt x="15803" y="1200"/>
                    <a:pt x="16104" y="1371"/>
                    <a:pt x="16350" y="1543"/>
                  </a:cubicBezTo>
                  <a:cubicBezTo>
                    <a:pt x="16595" y="1714"/>
                    <a:pt x="16784" y="1886"/>
                    <a:pt x="17032" y="2057"/>
                  </a:cubicBezTo>
                  <a:cubicBezTo>
                    <a:pt x="17280" y="2229"/>
                    <a:pt x="17588" y="2400"/>
                    <a:pt x="17893" y="2571"/>
                  </a:cubicBezTo>
                  <a:cubicBezTo>
                    <a:pt x="18198" y="2743"/>
                    <a:pt x="18500" y="2914"/>
                    <a:pt x="18796" y="3171"/>
                  </a:cubicBezTo>
                  <a:cubicBezTo>
                    <a:pt x="19091" y="3429"/>
                    <a:pt x="19381" y="3771"/>
                    <a:pt x="19704" y="4114"/>
                  </a:cubicBezTo>
                  <a:cubicBezTo>
                    <a:pt x="20028" y="4457"/>
                    <a:pt x="20387" y="4800"/>
                    <a:pt x="20707" y="5057"/>
                  </a:cubicBezTo>
                  <a:cubicBezTo>
                    <a:pt x="21028" y="5314"/>
                    <a:pt x="21311" y="5486"/>
                    <a:pt x="21594" y="5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432185" y="314287"/>
              <a:ext cx="126495" cy="236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5314" y="0"/>
                  </a:moveTo>
                  <a:cubicBezTo>
                    <a:pt x="3514" y="444"/>
                    <a:pt x="1714" y="888"/>
                    <a:pt x="814" y="1477"/>
                  </a:cubicBezTo>
                  <a:cubicBezTo>
                    <a:pt x="-86" y="2065"/>
                    <a:pt x="-86" y="2799"/>
                    <a:pt x="94" y="3484"/>
                  </a:cubicBezTo>
                  <a:cubicBezTo>
                    <a:pt x="274" y="4169"/>
                    <a:pt x="634" y="4806"/>
                    <a:pt x="1174" y="5511"/>
                  </a:cubicBezTo>
                  <a:cubicBezTo>
                    <a:pt x="1714" y="6216"/>
                    <a:pt x="2434" y="6988"/>
                    <a:pt x="2794" y="7769"/>
                  </a:cubicBezTo>
                  <a:cubicBezTo>
                    <a:pt x="3154" y="8551"/>
                    <a:pt x="3154" y="9343"/>
                    <a:pt x="3334" y="10086"/>
                  </a:cubicBezTo>
                  <a:cubicBezTo>
                    <a:pt x="3514" y="10829"/>
                    <a:pt x="3874" y="11524"/>
                    <a:pt x="4234" y="12219"/>
                  </a:cubicBezTo>
                  <a:cubicBezTo>
                    <a:pt x="4594" y="12914"/>
                    <a:pt x="4954" y="13609"/>
                    <a:pt x="6034" y="14284"/>
                  </a:cubicBezTo>
                  <a:cubicBezTo>
                    <a:pt x="7114" y="14960"/>
                    <a:pt x="8914" y="15616"/>
                    <a:pt x="10894" y="16311"/>
                  </a:cubicBezTo>
                  <a:cubicBezTo>
                    <a:pt x="12874" y="17006"/>
                    <a:pt x="15034" y="17739"/>
                    <a:pt x="16654" y="18444"/>
                  </a:cubicBezTo>
                  <a:cubicBezTo>
                    <a:pt x="18274" y="19149"/>
                    <a:pt x="19354" y="19824"/>
                    <a:pt x="20074" y="20345"/>
                  </a:cubicBezTo>
                  <a:cubicBezTo>
                    <a:pt x="20794" y="20866"/>
                    <a:pt x="21154" y="21233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15362" y="1297536"/>
              <a:ext cx="571348" cy="35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42" fill="norm" stroke="1" extrusionOk="0">
                  <a:moveTo>
                    <a:pt x="9995" y="15307"/>
                  </a:moveTo>
                  <a:cubicBezTo>
                    <a:pt x="12625" y="16578"/>
                    <a:pt x="15255" y="17848"/>
                    <a:pt x="17009" y="18738"/>
                  </a:cubicBezTo>
                  <a:cubicBezTo>
                    <a:pt x="18762" y="19627"/>
                    <a:pt x="19639" y="20135"/>
                    <a:pt x="20317" y="20517"/>
                  </a:cubicBezTo>
                  <a:cubicBezTo>
                    <a:pt x="20994" y="20898"/>
                    <a:pt x="21472" y="21152"/>
                    <a:pt x="21512" y="21279"/>
                  </a:cubicBezTo>
                  <a:cubicBezTo>
                    <a:pt x="21552" y="21406"/>
                    <a:pt x="21153" y="21406"/>
                    <a:pt x="19798" y="20644"/>
                  </a:cubicBezTo>
                  <a:cubicBezTo>
                    <a:pt x="18444" y="19881"/>
                    <a:pt x="16132" y="18357"/>
                    <a:pt x="13940" y="16895"/>
                  </a:cubicBezTo>
                  <a:cubicBezTo>
                    <a:pt x="11748" y="15434"/>
                    <a:pt x="9676" y="14037"/>
                    <a:pt x="7524" y="12131"/>
                  </a:cubicBezTo>
                  <a:cubicBezTo>
                    <a:pt x="5372" y="10225"/>
                    <a:pt x="3140" y="7811"/>
                    <a:pt x="1865" y="6286"/>
                  </a:cubicBezTo>
                  <a:cubicBezTo>
                    <a:pt x="590" y="4761"/>
                    <a:pt x="271" y="4126"/>
                    <a:pt x="111" y="3427"/>
                  </a:cubicBezTo>
                  <a:cubicBezTo>
                    <a:pt x="-48" y="2728"/>
                    <a:pt x="-48" y="1966"/>
                    <a:pt x="191" y="1394"/>
                  </a:cubicBezTo>
                  <a:cubicBezTo>
                    <a:pt x="430" y="822"/>
                    <a:pt x="908" y="441"/>
                    <a:pt x="1586" y="187"/>
                  </a:cubicBezTo>
                  <a:cubicBezTo>
                    <a:pt x="2263" y="-67"/>
                    <a:pt x="3140" y="-194"/>
                    <a:pt x="4176" y="695"/>
                  </a:cubicBezTo>
                  <a:cubicBezTo>
                    <a:pt x="5213" y="1585"/>
                    <a:pt x="6408" y="3491"/>
                    <a:pt x="7086" y="5079"/>
                  </a:cubicBezTo>
                  <a:cubicBezTo>
                    <a:pt x="7763" y="6667"/>
                    <a:pt x="7922" y="7938"/>
                    <a:pt x="7962" y="8891"/>
                  </a:cubicBezTo>
                  <a:cubicBezTo>
                    <a:pt x="8002" y="9844"/>
                    <a:pt x="7922" y="10479"/>
                    <a:pt x="7883" y="10479"/>
                  </a:cubicBezTo>
                  <a:cubicBezTo>
                    <a:pt x="7843" y="10479"/>
                    <a:pt x="7843" y="9844"/>
                    <a:pt x="7843" y="9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631579" y="1342987"/>
              <a:ext cx="146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9800"/>
                    <a:pt x="6261" y="18000"/>
                    <a:pt x="9861" y="14400"/>
                  </a:cubicBezTo>
                  <a:cubicBezTo>
                    <a:pt x="13461" y="10800"/>
                    <a:pt x="1753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663329" y="1260437"/>
              <a:ext cx="139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4154"/>
                    <a:pt x="1964" y="8308"/>
                    <a:pt x="5564" y="11908"/>
                  </a:cubicBezTo>
                  <a:cubicBezTo>
                    <a:pt x="9164" y="15508"/>
                    <a:pt x="15382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377579" y="968337"/>
              <a:ext cx="3175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86"/>
                    <a:pt x="0" y="6171"/>
                    <a:pt x="1584" y="9771"/>
                  </a:cubicBezTo>
                  <a:cubicBezTo>
                    <a:pt x="3168" y="13371"/>
                    <a:pt x="6336" y="17486"/>
                    <a:pt x="9936" y="19543"/>
                  </a:cubicBezTo>
                  <a:cubicBezTo>
                    <a:pt x="13536" y="21600"/>
                    <a:pt x="1756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479179" y="815937"/>
              <a:ext cx="260351" cy="21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0"/>
                  </a:moveTo>
                  <a:cubicBezTo>
                    <a:pt x="4039" y="4277"/>
                    <a:pt x="8078" y="8554"/>
                    <a:pt x="10712" y="11549"/>
                  </a:cubicBezTo>
                  <a:cubicBezTo>
                    <a:pt x="13346" y="14543"/>
                    <a:pt x="14576" y="16253"/>
                    <a:pt x="15366" y="17644"/>
                  </a:cubicBezTo>
                  <a:cubicBezTo>
                    <a:pt x="16156" y="19034"/>
                    <a:pt x="16507" y="20103"/>
                    <a:pt x="15893" y="20745"/>
                  </a:cubicBezTo>
                  <a:cubicBezTo>
                    <a:pt x="15278" y="21386"/>
                    <a:pt x="13698" y="21600"/>
                    <a:pt x="12117" y="21172"/>
                  </a:cubicBezTo>
                  <a:cubicBezTo>
                    <a:pt x="10537" y="20745"/>
                    <a:pt x="8956" y="19675"/>
                    <a:pt x="8078" y="18499"/>
                  </a:cubicBezTo>
                  <a:cubicBezTo>
                    <a:pt x="7200" y="17323"/>
                    <a:pt x="7024" y="16040"/>
                    <a:pt x="7376" y="15077"/>
                  </a:cubicBezTo>
                  <a:cubicBezTo>
                    <a:pt x="7727" y="14115"/>
                    <a:pt x="8605" y="13473"/>
                    <a:pt x="11063" y="12297"/>
                  </a:cubicBezTo>
                  <a:cubicBezTo>
                    <a:pt x="13522" y="11121"/>
                    <a:pt x="17561" y="9410"/>
                    <a:pt x="21600" y="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472829" y="682587"/>
              <a:ext cx="279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200"/>
                    <a:pt x="7200" y="2400"/>
                    <a:pt x="10800" y="6000"/>
                  </a:cubicBezTo>
                  <a:cubicBezTo>
                    <a:pt x="14400" y="9600"/>
                    <a:pt x="18000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-1" y="1005003"/>
              <a:ext cx="206131" cy="23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40" fill="norm" stroke="1" extrusionOk="0">
                  <a:moveTo>
                    <a:pt x="19283" y="21340"/>
                  </a:moveTo>
                  <a:cubicBezTo>
                    <a:pt x="15138" y="17609"/>
                    <a:pt x="10992" y="13878"/>
                    <a:pt x="7938" y="11031"/>
                  </a:cubicBezTo>
                  <a:cubicBezTo>
                    <a:pt x="4883" y="8184"/>
                    <a:pt x="2920" y="6220"/>
                    <a:pt x="1611" y="4453"/>
                  </a:cubicBezTo>
                  <a:cubicBezTo>
                    <a:pt x="302" y="2685"/>
                    <a:pt x="-353" y="1115"/>
                    <a:pt x="192" y="427"/>
                  </a:cubicBezTo>
                  <a:cubicBezTo>
                    <a:pt x="738" y="-260"/>
                    <a:pt x="2483" y="-64"/>
                    <a:pt x="5647" y="624"/>
                  </a:cubicBezTo>
                  <a:cubicBezTo>
                    <a:pt x="8811" y="1311"/>
                    <a:pt x="13392" y="2489"/>
                    <a:pt x="16229" y="2980"/>
                  </a:cubicBezTo>
                  <a:cubicBezTo>
                    <a:pt x="19065" y="3471"/>
                    <a:pt x="20156" y="3275"/>
                    <a:pt x="21247" y="3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571519" y="41237"/>
              <a:ext cx="53711" cy="55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530" fill="norm" stroke="1" extrusionOk="0">
                  <a:moveTo>
                    <a:pt x="21081" y="20697"/>
                  </a:moveTo>
                  <a:cubicBezTo>
                    <a:pt x="18589" y="21025"/>
                    <a:pt x="16096" y="21354"/>
                    <a:pt x="12773" y="21477"/>
                  </a:cubicBezTo>
                  <a:cubicBezTo>
                    <a:pt x="9450" y="21600"/>
                    <a:pt x="5296" y="21518"/>
                    <a:pt x="2804" y="21148"/>
                  </a:cubicBezTo>
                  <a:cubicBezTo>
                    <a:pt x="312" y="20779"/>
                    <a:pt x="-519" y="20122"/>
                    <a:pt x="312" y="18233"/>
                  </a:cubicBezTo>
                  <a:cubicBezTo>
                    <a:pt x="1143" y="16344"/>
                    <a:pt x="3635" y="13223"/>
                    <a:pt x="6958" y="10389"/>
                  </a:cubicBezTo>
                  <a:cubicBezTo>
                    <a:pt x="10281" y="7556"/>
                    <a:pt x="14435" y="5010"/>
                    <a:pt x="15266" y="3326"/>
                  </a:cubicBezTo>
                  <a:cubicBezTo>
                    <a:pt x="16096" y="1643"/>
                    <a:pt x="13604" y="821"/>
                    <a:pt x="111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479246" y="0"/>
              <a:ext cx="266634" cy="16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333" fill="norm" stroke="1" extrusionOk="0">
                  <a:moveTo>
                    <a:pt x="7138" y="9195"/>
                  </a:moveTo>
                  <a:cubicBezTo>
                    <a:pt x="5438" y="12129"/>
                    <a:pt x="3737" y="15062"/>
                    <a:pt x="2461" y="17195"/>
                  </a:cubicBezTo>
                  <a:cubicBezTo>
                    <a:pt x="1186" y="19329"/>
                    <a:pt x="335" y="20662"/>
                    <a:pt x="80" y="20262"/>
                  </a:cubicBezTo>
                  <a:cubicBezTo>
                    <a:pt x="-175" y="19862"/>
                    <a:pt x="165" y="17729"/>
                    <a:pt x="1356" y="14262"/>
                  </a:cubicBezTo>
                  <a:cubicBezTo>
                    <a:pt x="2546" y="10795"/>
                    <a:pt x="4587" y="5995"/>
                    <a:pt x="6543" y="3062"/>
                  </a:cubicBezTo>
                  <a:cubicBezTo>
                    <a:pt x="8499" y="129"/>
                    <a:pt x="10370" y="-938"/>
                    <a:pt x="12411" y="929"/>
                  </a:cubicBezTo>
                  <a:cubicBezTo>
                    <a:pt x="14452" y="2795"/>
                    <a:pt x="16663" y="7595"/>
                    <a:pt x="18194" y="10795"/>
                  </a:cubicBezTo>
                  <a:cubicBezTo>
                    <a:pt x="19724" y="13995"/>
                    <a:pt x="20575" y="15595"/>
                    <a:pt x="21425" y="17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619129" y="2079587"/>
              <a:ext cx="317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547"/>
                    <a:pt x="2880" y="9095"/>
                    <a:pt x="6480" y="12695"/>
                  </a:cubicBezTo>
                  <a:cubicBezTo>
                    <a:pt x="10080" y="16295"/>
                    <a:pt x="1584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586829" y="2642060"/>
              <a:ext cx="105380" cy="258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265" fill="norm" stroke="1" extrusionOk="0">
                  <a:moveTo>
                    <a:pt x="19169" y="220"/>
                  </a:moveTo>
                  <a:cubicBezTo>
                    <a:pt x="15781" y="46"/>
                    <a:pt x="12393" y="-128"/>
                    <a:pt x="9852" y="133"/>
                  </a:cubicBezTo>
                  <a:cubicBezTo>
                    <a:pt x="7311" y="395"/>
                    <a:pt x="5616" y="1091"/>
                    <a:pt x="3922" y="3878"/>
                  </a:cubicBezTo>
                  <a:cubicBezTo>
                    <a:pt x="2228" y="6666"/>
                    <a:pt x="534" y="11543"/>
                    <a:pt x="111" y="14417"/>
                  </a:cubicBezTo>
                  <a:cubicBezTo>
                    <a:pt x="-313" y="17291"/>
                    <a:pt x="534" y="18162"/>
                    <a:pt x="1805" y="19033"/>
                  </a:cubicBezTo>
                  <a:cubicBezTo>
                    <a:pt x="3075" y="19904"/>
                    <a:pt x="4769" y="20775"/>
                    <a:pt x="6887" y="21124"/>
                  </a:cubicBezTo>
                  <a:cubicBezTo>
                    <a:pt x="9005" y="21472"/>
                    <a:pt x="11546" y="21298"/>
                    <a:pt x="14511" y="19207"/>
                  </a:cubicBezTo>
                  <a:cubicBezTo>
                    <a:pt x="17475" y="17117"/>
                    <a:pt x="20863" y="13111"/>
                    <a:pt x="21075" y="9801"/>
                  </a:cubicBezTo>
                  <a:cubicBezTo>
                    <a:pt x="21287" y="6491"/>
                    <a:pt x="18322" y="3878"/>
                    <a:pt x="15358" y="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822329" y="2790787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006479" y="2632037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6000"/>
                    <a:pt x="4800" y="12000"/>
                    <a:pt x="8400" y="15600"/>
                  </a:cubicBezTo>
                  <a:cubicBezTo>
                    <a:pt x="12000" y="19200"/>
                    <a:pt x="16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689229" y="1990687"/>
              <a:ext cx="19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529"/>
                    <a:pt x="4800" y="9058"/>
                    <a:pt x="8400" y="12658"/>
                  </a:cubicBezTo>
                  <a:cubicBezTo>
                    <a:pt x="12000" y="16258"/>
                    <a:pt x="16800" y="189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640203" y="2549487"/>
              <a:ext cx="89009" cy="24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46" h="21160" fill="norm" stroke="1" extrusionOk="0">
                  <a:moveTo>
                    <a:pt x="12285" y="1676"/>
                  </a:moveTo>
                  <a:cubicBezTo>
                    <a:pt x="9467" y="1862"/>
                    <a:pt x="6650" y="2048"/>
                    <a:pt x="4067" y="4003"/>
                  </a:cubicBezTo>
                  <a:cubicBezTo>
                    <a:pt x="1485" y="5959"/>
                    <a:pt x="-863" y="9683"/>
                    <a:pt x="311" y="12941"/>
                  </a:cubicBezTo>
                  <a:cubicBezTo>
                    <a:pt x="1485" y="16200"/>
                    <a:pt x="6180" y="18993"/>
                    <a:pt x="9702" y="20297"/>
                  </a:cubicBezTo>
                  <a:cubicBezTo>
                    <a:pt x="13224" y="21600"/>
                    <a:pt x="15572" y="21414"/>
                    <a:pt x="17450" y="19831"/>
                  </a:cubicBezTo>
                  <a:cubicBezTo>
                    <a:pt x="19328" y="18248"/>
                    <a:pt x="20737" y="15269"/>
                    <a:pt x="18859" y="12383"/>
                  </a:cubicBezTo>
                  <a:cubicBezTo>
                    <a:pt x="16980" y="9497"/>
                    <a:pt x="11815" y="6703"/>
                    <a:pt x="8998" y="4655"/>
                  </a:cubicBezTo>
                  <a:cubicBezTo>
                    <a:pt x="6180" y="2607"/>
                    <a:pt x="5711" y="1303"/>
                    <a:pt x="52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867029" y="2670137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4968629" y="2516523"/>
              <a:ext cx="228343" cy="312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538" fill="norm" stroke="1" extrusionOk="0">
                  <a:moveTo>
                    <a:pt x="0" y="3149"/>
                  </a:moveTo>
                  <a:cubicBezTo>
                    <a:pt x="195" y="2419"/>
                    <a:pt x="389" y="1689"/>
                    <a:pt x="1654" y="1106"/>
                  </a:cubicBezTo>
                  <a:cubicBezTo>
                    <a:pt x="2919" y="522"/>
                    <a:pt x="5254" y="84"/>
                    <a:pt x="6908" y="11"/>
                  </a:cubicBezTo>
                  <a:cubicBezTo>
                    <a:pt x="8562" y="-62"/>
                    <a:pt x="9535" y="230"/>
                    <a:pt x="10216" y="1106"/>
                  </a:cubicBezTo>
                  <a:cubicBezTo>
                    <a:pt x="10897" y="1981"/>
                    <a:pt x="11286" y="3441"/>
                    <a:pt x="11092" y="4681"/>
                  </a:cubicBezTo>
                  <a:cubicBezTo>
                    <a:pt x="10897" y="5922"/>
                    <a:pt x="10119" y="6943"/>
                    <a:pt x="10508" y="7673"/>
                  </a:cubicBezTo>
                  <a:cubicBezTo>
                    <a:pt x="10897" y="8403"/>
                    <a:pt x="12454" y="8841"/>
                    <a:pt x="14303" y="9497"/>
                  </a:cubicBezTo>
                  <a:cubicBezTo>
                    <a:pt x="16151" y="10154"/>
                    <a:pt x="18292" y="11030"/>
                    <a:pt x="19654" y="11833"/>
                  </a:cubicBezTo>
                  <a:cubicBezTo>
                    <a:pt x="21016" y="12635"/>
                    <a:pt x="21600" y="13365"/>
                    <a:pt x="20141" y="14679"/>
                  </a:cubicBezTo>
                  <a:cubicBezTo>
                    <a:pt x="18681" y="15992"/>
                    <a:pt x="15178" y="17889"/>
                    <a:pt x="11676" y="19130"/>
                  </a:cubicBezTo>
                  <a:cubicBezTo>
                    <a:pt x="8173" y="20370"/>
                    <a:pt x="4670" y="20954"/>
                    <a:pt x="1168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7127629" y="1983232"/>
              <a:ext cx="50801" cy="40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1765"/>
                  </a:moveTo>
                  <a:cubicBezTo>
                    <a:pt x="900" y="855"/>
                    <a:pt x="1800" y="-54"/>
                    <a:pt x="2700" y="3"/>
                  </a:cubicBezTo>
                  <a:cubicBezTo>
                    <a:pt x="3600" y="60"/>
                    <a:pt x="4500" y="1083"/>
                    <a:pt x="6300" y="3641"/>
                  </a:cubicBezTo>
                  <a:cubicBezTo>
                    <a:pt x="8100" y="6199"/>
                    <a:pt x="10800" y="10291"/>
                    <a:pt x="13500" y="13531"/>
                  </a:cubicBezTo>
                  <a:cubicBezTo>
                    <a:pt x="16200" y="16771"/>
                    <a:pt x="18900" y="19159"/>
                    <a:pt x="2160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7067008" y="2653065"/>
              <a:ext cx="120092" cy="19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5" h="20382" fill="norm" stroke="1" extrusionOk="0">
                  <a:moveTo>
                    <a:pt x="15710" y="446"/>
                  </a:moveTo>
                  <a:cubicBezTo>
                    <a:pt x="13910" y="14"/>
                    <a:pt x="12110" y="-418"/>
                    <a:pt x="9050" y="770"/>
                  </a:cubicBezTo>
                  <a:cubicBezTo>
                    <a:pt x="5990" y="1958"/>
                    <a:pt x="1670" y="4766"/>
                    <a:pt x="410" y="8222"/>
                  </a:cubicBezTo>
                  <a:cubicBezTo>
                    <a:pt x="-850" y="11678"/>
                    <a:pt x="950" y="15782"/>
                    <a:pt x="3650" y="18158"/>
                  </a:cubicBezTo>
                  <a:cubicBezTo>
                    <a:pt x="6350" y="20534"/>
                    <a:pt x="9950" y="21182"/>
                    <a:pt x="13370" y="19238"/>
                  </a:cubicBezTo>
                  <a:cubicBezTo>
                    <a:pt x="16790" y="17294"/>
                    <a:pt x="20030" y="12758"/>
                    <a:pt x="20390" y="9302"/>
                  </a:cubicBezTo>
                  <a:cubicBezTo>
                    <a:pt x="20750" y="5846"/>
                    <a:pt x="18230" y="3470"/>
                    <a:pt x="16070" y="2066"/>
                  </a:cubicBezTo>
                  <a:cubicBezTo>
                    <a:pt x="13910" y="662"/>
                    <a:pt x="12110" y="230"/>
                    <a:pt x="10670" y="446"/>
                  </a:cubicBezTo>
                  <a:cubicBezTo>
                    <a:pt x="9230" y="662"/>
                    <a:pt x="8150" y="1526"/>
                    <a:pt x="7070" y="2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7298444" y="2790787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7387979" y="2614907"/>
              <a:ext cx="171283" cy="26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42" fill="norm" stroke="1" extrusionOk="0">
                  <a:moveTo>
                    <a:pt x="20546" y="1932"/>
                  </a:moveTo>
                  <a:cubicBezTo>
                    <a:pt x="19756" y="1236"/>
                    <a:pt x="18966" y="539"/>
                    <a:pt x="17912" y="190"/>
                  </a:cubicBezTo>
                  <a:cubicBezTo>
                    <a:pt x="16859" y="-158"/>
                    <a:pt x="15541" y="-158"/>
                    <a:pt x="13566" y="1323"/>
                  </a:cubicBezTo>
                  <a:cubicBezTo>
                    <a:pt x="11590" y="2803"/>
                    <a:pt x="8956" y="5765"/>
                    <a:pt x="8956" y="9248"/>
                  </a:cubicBezTo>
                  <a:cubicBezTo>
                    <a:pt x="8956" y="12732"/>
                    <a:pt x="11590" y="16739"/>
                    <a:pt x="13566" y="18916"/>
                  </a:cubicBezTo>
                  <a:cubicBezTo>
                    <a:pt x="15541" y="21094"/>
                    <a:pt x="16859" y="21442"/>
                    <a:pt x="18176" y="21442"/>
                  </a:cubicBezTo>
                  <a:cubicBezTo>
                    <a:pt x="19493" y="21442"/>
                    <a:pt x="20810" y="21094"/>
                    <a:pt x="21205" y="19961"/>
                  </a:cubicBezTo>
                  <a:cubicBezTo>
                    <a:pt x="21600" y="18829"/>
                    <a:pt x="21073" y="16913"/>
                    <a:pt x="17385" y="15868"/>
                  </a:cubicBezTo>
                  <a:cubicBezTo>
                    <a:pt x="13698" y="14823"/>
                    <a:pt x="6849" y="14648"/>
                    <a:pt x="0" y="14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2466729" y="1296421"/>
              <a:ext cx="139701" cy="97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470"/>
                  </a:moveTo>
                  <a:cubicBezTo>
                    <a:pt x="0" y="235"/>
                    <a:pt x="0" y="0"/>
                    <a:pt x="0" y="0"/>
                  </a:cubicBezTo>
                  <a:cubicBezTo>
                    <a:pt x="0" y="0"/>
                    <a:pt x="0" y="235"/>
                    <a:pt x="491" y="963"/>
                  </a:cubicBezTo>
                  <a:cubicBezTo>
                    <a:pt x="982" y="1690"/>
                    <a:pt x="1964" y="2911"/>
                    <a:pt x="3436" y="4390"/>
                  </a:cubicBezTo>
                  <a:cubicBezTo>
                    <a:pt x="4909" y="5870"/>
                    <a:pt x="6873" y="7607"/>
                    <a:pt x="8673" y="9321"/>
                  </a:cubicBezTo>
                  <a:cubicBezTo>
                    <a:pt x="10473" y="11035"/>
                    <a:pt x="12109" y="12725"/>
                    <a:pt x="13091" y="14392"/>
                  </a:cubicBezTo>
                  <a:cubicBezTo>
                    <a:pt x="14073" y="16059"/>
                    <a:pt x="14400" y="17703"/>
                    <a:pt x="14727" y="18806"/>
                  </a:cubicBezTo>
                  <a:cubicBezTo>
                    <a:pt x="15055" y="19910"/>
                    <a:pt x="15382" y="20473"/>
                    <a:pt x="15873" y="20872"/>
                  </a:cubicBezTo>
                  <a:cubicBezTo>
                    <a:pt x="16364" y="21271"/>
                    <a:pt x="17018" y="21506"/>
                    <a:pt x="18000" y="21553"/>
                  </a:cubicBezTo>
                  <a:cubicBezTo>
                    <a:pt x="18982" y="21600"/>
                    <a:pt x="20291" y="21459"/>
                    <a:pt x="21600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2403229" y="1270550"/>
              <a:ext cx="247651" cy="945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1361"/>
                  </a:moveTo>
                  <a:cubicBezTo>
                    <a:pt x="185" y="1120"/>
                    <a:pt x="369" y="879"/>
                    <a:pt x="923" y="734"/>
                  </a:cubicBezTo>
                  <a:cubicBezTo>
                    <a:pt x="1477" y="590"/>
                    <a:pt x="2400" y="542"/>
                    <a:pt x="3877" y="445"/>
                  </a:cubicBezTo>
                  <a:cubicBezTo>
                    <a:pt x="5354" y="349"/>
                    <a:pt x="7385" y="204"/>
                    <a:pt x="9138" y="108"/>
                  </a:cubicBezTo>
                  <a:cubicBezTo>
                    <a:pt x="10892" y="11"/>
                    <a:pt x="12369" y="-37"/>
                    <a:pt x="13385" y="35"/>
                  </a:cubicBezTo>
                  <a:cubicBezTo>
                    <a:pt x="14400" y="108"/>
                    <a:pt x="14954" y="300"/>
                    <a:pt x="15231" y="975"/>
                  </a:cubicBezTo>
                  <a:cubicBezTo>
                    <a:pt x="15508" y="1650"/>
                    <a:pt x="15508" y="2808"/>
                    <a:pt x="15600" y="4350"/>
                  </a:cubicBezTo>
                  <a:cubicBezTo>
                    <a:pt x="15692" y="5893"/>
                    <a:pt x="15877" y="7822"/>
                    <a:pt x="16246" y="9606"/>
                  </a:cubicBezTo>
                  <a:cubicBezTo>
                    <a:pt x="16615" y="11390"/>
                    <a:pt x="17169" y="13029"/>
                    <a:pt x="17631" y="14644"/>
                  </a:cubicBezTo>
                  <a:cubicBezTo>
                    <a:pt x="18092" y="16259"/>
                    <a:pt x="18462" y="17850"/>
                    <a:pt x="18738" y="18911"/>
                  </a:cubicBezTo>
                  <a:cubicBezTo>
                    <a:pt x="19015" y="19972"/>
                    <a:pt x="19200" y="20502"/>
                    <a:pt x="19385" y="20888"/>
                  </a:cubicBezTo>
                  <a:cubicBezTo>
                    <a:pt x="19569" y="21274"/>
                    <a:pt x="19754" y="21515"/>
                    <a:pt x="20123" y="21539"/>
                  </a:cubicBezTo>
                  <a:cubicBezTo>
                    <a:pt x="20492" y="21563"/>
                    <a:pt x="21046" y="21370"/>
                    <a:pt x="21600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2409579" y="724611"/>
              <a:ext cx="63501" cy="15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3837"/>
                  </a:moveTo>
                  <a:cubicBezTo>
                    <a:pt x="720" y="2086"/>
                    <a:pt x="1440" y="335"/>
                    <a:pt x="3240" y="43"/>
                  </a:cubicBezTo>
                  <a:cubicBezTo>
                    <a:pt x="5040" y="-249"/>
                    <a:pt x="7920" y="919"/>
                    <a:pt x="11160" y="4713"/>
                  </a:cubicBezTo>
                  <a:cubicBezTo>
                    <a:pt x="14400" y="8508"/>
                    <a:pt x="18000" y="14929"/>
                    <a:pt x="2160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497916" y="701637"/>
              <a:ext cx="1961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09"/>
                    <a:pt x="2735" y="10017"/>
                    <a:pt x="575" y="13617"/>
                  </a:cubicBezTo>
                  <a:cubicBezTo>
                    <a:pt x="-1585" y="17217"/>
                    <a:pt x="2735" y="1940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2581029" y="825644"/>
              <a:ext cx="113125" cy="25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496" fill="norm" stroke="1" extrusionOk="0">
                  <a:moveTo>
                    <a:pt x="0" y="250"/>
                  </a:moveTo>
                  <a:cubicBezTo>
                    <a:pt x="4243" y="73"/>
                    <a:pt x="8486" y="-104"/>
                    <a:pt x="11379" y="73"/>
                  </a:cubicBezTo>
                  <a:cubicBezTo>
                    <a:pt x="14271" y="250"/>
                    <a:pt x="15814" y="781"/>
                    <a:pt x="16007" y="1932"/>
                  </a:cubicBezTo>
                  <a:cubicBezTo>
                    <a:pt x="16200" y="3083"/>
                    <a:pt x="15043" y="4853"/>
                    <a:pt x="13886" y="6093"/>
                  </a:cubicBezTo>
                  <a:cubicBezTo>
                    <a:pt x="12729" y="7332"/>
                    <a:pt x="11571" y="8040"/>
                    <a:pt x="12343" y="8748"/>
                  </a:cubicBezTo>
                  <a:cubicBezTo>
                    <a:pt x="13114" y="9457"/>
                    <a:pt x="15814" y="10165"/>
                    <a:pt x="17936" y="10873"/>
                  </a:cubicBezTo>
                  <a:cubicBezTo>
                    <a:pt x="20057" y="11581"/>
                    <a:pt x="21600" y="12289"/>
                    <a:pt x="19864" y="14060"/>
                  </a:cubicBezTo>
                  <a:cubicBezTo>
                    <a:pt x="18129" y="15830"/>
                    <a:pt x="13114" y="18663"/>
                    <a:pt x="9643" y="20080"/>
                  </a:cubicBezTo>
                  <a:cubicBezTo>
                    <a:pt x="6171" y="21496"/>
                    <a:pt x="4243" y="21496"/>
                    <a:pt x="2314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4562735" y="1149260"/>
              <a:ext cx="75695" cy="88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7" fill="norm" stroke="1" extrusionOk="0">
                  <a:moveTo>
                    <a:pt x="1657" y="1606"/>
                  </a:moveTo>
                  <a:cubicBezTo>
                    <a:pt x="1657" y="1351"/>
                    <a:pt x="1657" y="1097"/>
                    <a:pt x="1657" y="766"/>
                  </a:cubicBezTo>
                  <a:cubicBezTo>
                    <a:pt x="1657" y="434"/>
                    <a:pt x="1657" y="27"/>
                    <a:pt x="1357" y="1"/>
                  </a:cubicBezTo>
                  <a:cubicBezTo>
                    <a:pt x="1057" y="-24"/>
                    <a:pt x="457" y="333"/>
                    <a:pt x="157" y="1504"/>
                  </a:cubicBezTo>
                  <a:cubicBezTo>
                    <a:pt x="-143" y="2676"/>
                    <a:pt x="-143" y="4663"/>
                    <a:pt x="1357" y="6751"/>
                  </a:cubicBezTo>
                  <a:cubicBezTo>
                    <a:pt x="2857" y="8840"/>
                    <a:pt x="5857" y="11031"/>
                    <a:pt x="8557" y="12916"/>
                  </a:cubicBezTo>
                  <a:cubicBezTo>
                    <a:pt x="11257" y="14801"/>
                    <a:pt x="13657" y="16380"/>
                    <a:pt x="15757" y="17832"/>
                  </a:cubicBezTo>
                  <a:cubicBezTo>
                    <a:pt x="17857" y="19284"/>
                    <a:pt x="19657" y="20608"/>
                    <a:pt x="20557" y="21092"/>
                  </a:cubicBezTo>
                  <a:cubicBezTo>
                    <a:pt x="21457" y="21576"/>
                    <a:pt x="21457" y="21219"/>
                    <a:pt x="21457" y="20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4536829" y="1124885"/>
              <a:ext cx="228601" cy="973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752"/>
                  </a:moveTo>
                  <a:cubicBezTo>
                    <a:pt x="3000" y="517"/>
                    <a:pt x="6000" y="283"/>
                    <a:pt x="8200" y="142"/>
                  </a:cubicBezTo>
                  <a:cubicBezTo>
                    <a:pt x="10400" y="2"/>
                    <a:pt x="11800" y="-45"/>
                    <a:pt x="12600" y="49"/>
                  </a:cubicBezTo>
                  <a:cubicBezTo>
                    <a:pt x="13400" y="142"/>
                    <a:pt x="13600" y="377"/>
                    <a:pt x="13600" y="986"/>
                  </a:cubicBezTo>
                  <a:cubicBezTo>
                    <a:pt x="13600" y="1595"/>
                    <a:pt x="13400" y="2579"/>
                    <a:pt x="13700" y="3774"/>
                  </a:cubicBezTo>
                  <a:cubicBezTo>
                    <a:pt x="14000" y="4968"/>
                    <a:pt x="14800" y="6374"/>
                    <a:pt x="15400" y="7967"/>
                  </a:cubicBezTo>
                  <a:cubicBezTo>
                    <a:pt x="16000" y="9560"/>
                    <a:pt x="16400" y="11341"/>
                    <a:pt x="16800" y="13121"/>
                  </a:cubicBezTo>
                  <a:cubicBezTo>
                    <a:pt x="17200" y="14902"/>
                    <a:pt x="17600" y="16682"/>
                    <a:pt x="18400" y="18088"/>
                  </a:cubicBezTo>
                  <a:cubicBezTo>
                    <a:pt x="19200" y="19493"/>
                    <a:pt x="20400" y="20524"/>
                    <a:pt x="2160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4441579" y="739737"/>
              <a:ext cx="571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4513131" y="676237"/>
              <a:ext cx="2369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3804"/>
                    <a:pt x="2153" y="7608"/>
                    <a:pt x="353" y="11208"/>
                  </a:cubicBezTo>
                  <a:cubicBezTo>
                    <a:pt x="-1447" y="14808"/>
                    <a:pt x="3953" y="18204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4574929" y="844694"/>
              <a:ext cx="122019" cy="206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471" fill="norm" stroke="1" extrusionOk="0">
                  <a:moveTo>
                    <a:pt x="4320" y="312"/>
                  </a:moveTo>
                  <a:cubicBezTo>
                    <a:pt x="6120" y="91"/>
                    <a:pt x="7920" y="-129"/>
                    <a:pt x="9720" y="91"/>
                  </a:cubicBezTo>
                  <a:cubicBezTo>
                    <a:pt x="11520" y="312"/>
                    <a:pt x="13320" y="973"/>
                    <a:pt x="14220" y="1855"/>
                  </a:cubicBezTo>
                  <a:cubicBezTo>
                    <a:pt x="15120" y="2736"/>
                    <a:pt x="15120" y="3838"/>
                    <a:pt x="14220" y="5051"/>
                  </a:cubicBezTo>
                  <a:cubicBezTo>
                    <a:pt x="13320" y="6263"/>
                    <a:pt x="11520" y="7585"/>
                    <a:pt x="11520" y="8357"/>
                  </a:cubicBezTo>
                  <a:cubicBezTo>
                    <a:pt x="11520" y="9128"/>
                    <a:pt x="13320" y="9349"/>
                    <a:pt x="14940" y="9789"/>
                  </a:cubicBezTo>
                  <a:cubicBezTo>
                    <a:pt x="16560" y="10230"/>
                    <a:pt x="18000" y="10891"/>
                    <a:pt x="19260" y="11663"/>
                  </a:cubicBezTo>
                  <a:cubicBezTo>
                    <a:pt x="20520" y="12434"/>
                    <a:pt x="21600" y="13316"/>
                    <a:pt x="19800" y="14969"/>
                  </a:cubicBezTo>
                  <a:cubicBezTo>
                    <a:pt x="18000" y="16622"/>
                    <a:pt x="13320" y="19047"/>
                    <a:pt x="9540" y="20259"/>
                  </a:cubicBezTo>
                  <a:cubicBezTo>
                    <a:pt x="5760" y="21471"/>
                    <a:pt x="2880" y="21471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6949829" y="1063587"/>
              <a:ext cx="85574" cy="993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561" fill="norm" stroke="1" extrusionOk="0">
                  <a:moveTo>
                    <a:pt x="0" y="551"/>
                  </a:moveTo>
                  <a:cubicBezTo>
                    <a:pt x="0" y="276"/>
                    <a:pt x="0" y="0"/>
                    <a:pt x="527" y="0"/>
                  </a:cubicBezTo>
                  <a:cubicBezTo>
                    <a:pt x="1054" y="0"/>
                    <a:pt x="2107" y="276"/>
                    <a:pt x="2898" y="1057"/>
                  </a:cubicBezTo>
                  <a:cubicBezTo>
                    <a:pt x="3688" y="1838"/>
                    <a:pt x="4215" y="3125"/>
                    <a:pt x="5005" y="4596"/>
                  </a:cubicBezTo>
                  <a:cubicBezTo>
                    <a:pt x="5795" y="6066"/>
                    <a:pt x="6849" y="7721"/>
                    <a:pt x="8956" y="9421"/>
                  </a:cubicBezTo>
                  <a:cubicBezTo>
                    <a:pt x="11063" y="11122"/>
                    <a:pt x="14224" y="12868"/>
                    <a:pt x="16595" y="14523"/>
                  </a:cubicBezTo>
                  <a:cubicBezTo>
                    <a:pt x="18966" y="16177"/>
                    <a:pt x="20546" y="17740"/>
                    <a:pt x="21073" y="18797"/>
                  </a:cubicBezTo>
                  <a:cubicBezTo>
                    <a:pt x="21600" y="19854"/>
                    <a:pt x="21073" y="20405"/>
                    <a:pt x="20810" y="20796"/>
                  </a:cubicBezTo>
                  <a:cubicBezTo>
                    <a:pt x="20546" y="21186"/>
                    <a:pt x="20546" y="21416"/>
                    <a:pt x="20283" y="21508"/>
                  </a:cubicBezTo>
                  <a:cubicBezTo>
                    <a:pt x="20020" y="21600"/>
                    <a:pt x="19493" y="21554"/>
                    <a:pt x="18966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892679" y="1049111"/>
              <a:ext cx="298451" cy="1132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1001"/>
                  </a:moveTo>
                  <a:cubicBezTo>
                    <a:pt x="4443" y="678"/>
                    <a:pt x="8885" y="356"/>
                    <a:pt x="11489" y="175"/>
                  </a:cubicBezTo>
                  <a:cubicBezTo>
                    <a:pt x="14094" y="-7"/>
                    <a:pt x="14860" y="-47"/>
                    <a:pt x="15243" y="54"/>
                  </a:cubicBezTo>
                  <a:cubicBezTo>
                    <a:pt x="15626" y="154"/>
                    <a:pt x="15626" y="396"/>
                    <a:pt x="15932" y="1001"/>
                  </a:cubicBezTo>
                  <a:cubicBezTo>
                    <a:pt x="16238" y="1605"/>
                    <a:pt x="16851" y="2572"/>
                    <a:pt x="17464" y="3580"/>
                  </a:cubicBezTo>
                  <a:cubicBezTo>
                    <a:pt x="18077" y="4587"/>
                    <a:pt x="18689" y="5635"/>
                    <a:pt x="19226" y="6884"/>
                  </a:cubicBezTo>
                  <a:cubicBezTo>
                    <a:pt x="19762" y="8134"/>
                    <a:pt x="20221" y="9584"/>
                    <a:pt x="20451" y="11116"/>
                  </a:cubicBezTo>
                  <a:cubicBezTo>
                    <a:pt x="20681" y="12647"/>
                    <a:pt x="20681" y="14259"/>
                    <a:pt x="20681" y="15770"/>
                  </a:cubicBezTo>
                  <a:cubicBezTo>
                    <a:pt x="20681" y="17281"/>
                    <a:pt x="20681" y="18692"/>
                    <a:pt x="20834" y="19639"/>
                  </a:cubicBezTo>
                  <a:cubicBezTo>
                    <a:pt x="20987" y="20586"/>
                    <a:pt x="21294" y="21069"/>
                    <a:pt x="2160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7013329" y="1952587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6937129" y="574637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7011066" y="517487"/>
              <a:ext cx="3401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471"/>
                    <a:pt x="5170" y="6943"/>
                    <a:pt x="1993" y="10543"/>
                  </a:cubicBezTo>
                  <a:cubicBezTo>
                    <a:pt x="-1183" y="14143"/>
                    <a:pt x="88" y="17871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070479" y="706768"/>
              <a:ext cx="101868" cy="248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22" fill="norm" stroke="1" extrusionOk="0">
                  <a:moveTo>
                    <a:pt x="2645" y="1203"/>
                  </a:moveTo>
                  <a:cubicBezTo>
                    <a:pt x="4408" y="654"/>
                    <a:pt x="6171" y="105"/>
                    <a:pt x="8155" y="14"/>
                  </a:cubicBezTo>
                  <a:cubicBezTo>
                    <a:pt x="10139" y="-78"/>
                    <a:pt x="12343" y="288"/>
                    <a:pt x="13886" y="929"/>
                  </a:cubicBezTo>
                  <a:cubicBezTo>
                    <a:pt x="15429" y="1569"/>
                    <a:pt x="16310" y="2485"/>
                    <a:pt x="16310" y="3400"/>
                  </a:cubicBezTo>
                  <a:cubicBezTo>
                    <a:pt x="16310" y="4315"/>
                    <a:pt x="15429" y="5230"/>
                    <a:pt x="13886" y="6146"/>
                  </a:cubicBezTo>
                  <a:cubicBezTo>
                    <a:pt x="12343" y="7061"/>
                    <a:pt x="10139" y="7976"/>
                    <a:pt x="10139" y="8617"/>
                  </a:cubicBezTo>
                  <a:cubicBezTo>
                    <a:pt x="10139" y="9258"/>
                    <a:pt x="12343" y="9624"/>
                    <a:pt x="14988" y="10264"/>
                  </a:cubicBezTo>
                  <a:cubicBezTo>
                    <a:pt x="17633" y="10905"/>
                    <a:pt x="20718" y="11820"/>
                    <a:pt x="21159" y="13285"/>
                  </a:cubicBezTo>
                  <a:cubicBezTo>
                    <a:pt x="21600" y="14749"/>
                    <a:pt x="19396" y="16763"/>
                    <a:pt x="15429" y="18227"/>
                  </a:cubicBezTo>
                  <a:cubicBezTo>
                    <a:pt x="11461" y="19691"/>
                    <a:pt x="5731" y="20607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1823263" y="4284879"/>
              <a:ext cx="260341" cy="85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415" fill="norm" stroke="1" extrusionOk="0">
                  <a:moveTo>
                    <a:pt x="3742" y="3624"/>
                  </a:moveTo>
                  <a:cubicBezTo>
                    <a:pt x="3572" y="4901"/>
                    <a:pt x="3402" y="6178"/>
                    <a:pt x="3232" y="7907"/>
                  </a:cubicBezTo>
                  <a:cubicBezTo>
                    <a:pt x="3061" y="9636"/>
                    <a:pt x="2891" y="11817"/>
                    <a:pt x="2636" y="13759"/>
                  </a:cubicBezTo>
                  <a:cubicBezTo>
                    <a:pt x="2381" y="15701"/>
                    <a:pt x="2041" y="17403"/>
                    <a:pt x="1871" y="18547"/>
                  </a:cubicBezTo>
                  <a:cubicBezTo>
                    <a:pt x="1701" y="19691"/>
                    <a:pt x="1701" y="20276"/>
                    <a:pt x="1701" y="20729"/>
                  </a:cubicBezTo>
                  <a:cubicBezTo>
                    <a:pt x="1701" y="21181"/>
                    <a:pt x="1701" y="21500"/>
                    <a:pt x="1531" y="21394"/>
                  </a:cubicBezTo>
                  <a:cubicBezTo>
                    <a:pt x="1361" y="21287"/>
                    <a:pt x="1021" y="20755"/>
                    <a:pt x="765" y="19611"/>
                  </a:cubicBezTo>
                  <a:cubicBezTo>
                    <a:pt x="510" y="18467"/>
                    <a:pt x="340" y="16712"/>
                    <a:pt x="170" y="14823"/>
                  </a:cubicBezTo>
                  <a:cubicBezTo>
                    <a:pt x="0" y="12934"/>
                    <a:pt x="-170" y="10913"/>
                    <a:pt x="340" y="8971"/>
                  </a:cubicBezTo>
                  <a:cubicBezTo>
                    <a:pt x="850" y="7029"/>
                    <a:pt x="2041" y="5167"/>
                    <a:pt x="3317" y="3757"/>
                  </a:cubicBezTo>
                  <a:cubicBezTo>
                    <a:pt x="4592" y="2347"/>
                    <a:pt x="5953" y="1390"/>
                    <a:pt x="7484" y="778"/>
                  </a:cubicBezTo>
                  <a:cubicBezTo>
                    <a:pt x="9014" y="166"/>
                    <a:pt x="10715" y="-100"/>
                    <a:pt x="12841" y="33"/>
                  </a:cubicBezTo>
                  <a:cubicBezTo>
                    <a:pt x="14967" y="166"/>
                    <a:pt x="17518" y="698"/>
                    <a:pt x="19134" y="1523"/>
                  </a:cubicBezTo>
                  <a:cubicBezTo>
                    <a:pt x="20750" y="2347"/>
                    <a:pt x="21430" y="3465"/>
                    <a:pt x="20495" y="4529"/>
                  </a:cubicBezTo>
                  <a:cubicBezTo>
                    <a:pt x="19559" y="5593"/>
                    <a:pt x="17008" y="6603"/>
                    <a:pt x="13861" y="7322"/>
                  </a:cubicBezTo>
                  <a:cubicBezTo>
                    <a:pt x="10715" y="8040"/>
                    <a:pt x="6973" y="8466"/>
                    <a:pt x="4592" y="8652"/>
                  </a:cubicBezTo>
                  <a:cubicBezTo>
                    <a:pt x="2211" y="8838"/>
                    <a:pt x="1191" y="8785"/>
                    <a:pt x="1106" y="8732"/>
                  </a:cubicBezTo>
                  <a:cubicBezTo>
                    <a:pt x="1021" y="8678"/>
                    <a:pt x="1871" y="8625"/>
                    <a:pt x="3147" y="8572"/>
                  </a:cubicBezTo>
                  <a:cubicBezTo>
                    <a:pt x="4422" y="8519"/>
                    <a:pt x="6123" y="8466"/>
                    <a:pt x="7824" y="8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2047629" y="4594187"/>
              <a:ext cx="133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3892"/>
                    <a:pt x="10971" y="7784"/>
                    <a:pt x="14571" y="11384"/>
                  </a:cubicBezTo>
                  <a:cubicBezTo>
                    <a:pt x="18171" y="14984"/>
                    <a:pt x="19886" y="182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2085729" y="4619587"/>
              <a:ext cx="1079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3703"/>
                    <a:pt x="8894" y="7406"/>
                    <a:pt x="5294" y="11006"/>
                  </a:cubicBezTo>
                  <a:cubicBezTo>
                    <a:pt x="1694" y="14606"/>
                    <a:pt x="847" y="181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2296710" y="4316540"/>
              <a:ext cx="157320" cy="390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00" fill="norm" stroke="1" extrusionOk="0">
                  <a:moveTo>
                    <a:pt x="19419" y="1298"/>
                  </a:moveTo>
                  <a:cubicBezTo>
                    <a:pt x="18566" y="717"/>
                    <a:pt x="17713" y="136"/>
                    <a:pt x="16577" y="20"/>
                  </a:cubicBezTo>
                  <a:cubicBezTo>
                    <a:pt x="15440" y="-96"/>
                    <a:pt x="14019" y="252"/>
                    <a:pt x="11319" y="2169"/>
                  </a:cubicBezTo>
                  <a:cubicBezTo>
                    <a:pt x="8619" y="4085"/>
                    <a:pt x="4640" y="7569"/>
                    <a:pt x="2366" y="10704"/>
                  </a:cubicBezTo>
                  <a:cubicBezTo>
                    <a:pt x="92" y="13839"/>
                    <a:pt x="-476" y="16627"/>
                    <a:pt x="377" y="18485"/>
                  </a:cubicBezTo>
                  <a:cubicBezTo>
                    <a:pt x="1229" y="20343"/>
                    <a:pt x="3503" y="21272"/>
                    <a:pt x="7198" y="21388"/>
                  </a:cubicBezTo>
                  <a:cubicBezTo>
                    <a:pt x="10892" y="21504"/>
                    <a:pt x="16008" y="20807"/>
                    <a:pt x="21124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2041279" y="3828723"/>
              <a:ext cx="298451" cy="36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1431"/>
                  </a:moveTo>
                  <a:cubicBezTo>
                    <a:pt x="2298" y="17955"/>
                    <a:pt x="4596" y="14479"/>
                    <a:pt x="6587" y="11314"/>
                  </a:cubicBezTo>
                  <a:cubicBezTo>
                    <a:pt x="8579" y="8148"/>
                    <a:pt x="10264" y="5293"/>
                    <a:pt x="11336" y="3555"/>
                  </a:cubicBezTo>
                  <a:cubicBezTo>
                    <a:pt x="12409" y="1817"/>
                    <a:pt x="12868" y="1197"/>
                    <a:pt x="13404" y="700"/>
                  </a:cubicBezTo>
                  <a:cubicBezTo>
                    <a:pt x="13940" y="203"/>
                    <a:pt x="14553" y="-169"/>
                    <a:pt x="15089" y="79"/>
                  </a:cubicBezTo>
                  <a:cubicBezTo>
                    <a:pt x="15626" y="328"/>
                    <a:pt x="16085" y="1197"/>
                    <a:pt x="16698" y="3431"/>
                  </a:cubicBezTo>
                  <a:cubicBezTo>
                    <a:pt x="17311" y="5665"/>
                    <a:pt x="18077" y="9265"/>
                    <a:pt x="18919" y="11624"/>
                  </a:cubicBezTo>
                  <a:cubicBezTo>
                    <a:pt x="19762" y="13983"/>
                    <a:pt x="20681" y="15100"/>
                    <a:pt x="21600" y="16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2525703" y="4372881"/>
              <a:ext cx="111565" cy="229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40" fill="norm" stroke="1" extrusionOk="0">
                  <a:moveTo>
                    <a:pt x="14055" y="5167"/>
                  </a:moveTo>
                  <a:cubicBezTo>
                    <a:pt x="14055" y="3805"/>
                    <a:pt x="14055" y="2443"/>
                    <a:pt x="12855" y="2443"/>
                  </a:cubicBezTo>
                  <a:cubicBezTo>
                    <a:pt x="11655" y="2443"/>
                    <a:pt x="9255" y="3805"/>
                    <a:pt x="6855" y="6140"/>
                  </a:cubicBezTo>
                  <a:cubicBezTo>
                    <a:pt x="4455" y="8475"/>
                    <a:pt x="2055" y="11783"/>
                    <a:pt x="855" y="14118"/>
                  </a:cubicBezTo>
                  <a:cubicBezTo>
                    <a:pt x="-345" y="16454"/>
                    <a:pt x="-345" y="17816"/>
                    <a:pt x="1255" y="19081"/>
                  </a:cubicBezTo>
                  <a:cubicBezTo>
                    <a:pt x="2855" y="20345"/>
                    <a:pt x="6055" y="21513"/>
                    <a:pt x="9055" y="21027"/>
                  </a:cubicBezTo>
                  <a:cubicBezTo>
                    <a:pt x="12055" y="20540"/>
                    <a:pt x="14855" y="18399"/>
                    <a:pt x="16855" y="15481"/>
                  </a:cubicBezTo>
                  <a:cubicBezTo>
                    <a:pt x="18855" y="12562"/>
                    <a:pt x="20055" y="8864"/>
                    <a:pt x="20655" y="6335"/>
                  </a:cubicBezTo>
                  <a:cubicBezTo>
                    <a:pt x="21255" y="3805"/>
                    <a:pt x="21255" y="2443"/>
                    <a:pt x="20455" y="1470"/>
                  </a:cubicBezTo>
                  <a:cubicBezTo>
                    <a:pt x="19655" y="497"/>
                    <a:pt x="18055" y="-87"/>
                    <a:pt x="16655" y="10"/>
                  </a:cubicBezTo>
                  <a:cubicBezTo>
                    <a:pt x="15255" y="108"/>
                    <a:pt x="14055" y="886"/>
                    <a:pt x="13255" y="2151"/>
                  </a:cubicBezTo>
                  <a:cubicBezTo>
                    <a:pt x="12455" y="3416"/>
                    <a:pt x="12055" y="5167"/>
                    <a:pt x="11655" y="6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2758829" y="4562437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2902202" y="4390987"/>
              <a:ext cx="21728" cy="25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516" fill="norm" stroke="1" extrusionOk="0">
                  <a:moveTo>
                    <a:pt x="2484" y="0"/>
                  </a:moveTo>
                  <a:cubicBezTo>
                    <a:pt x="4448" y="2125"/>
                    <a:pt x="6412" y="4249"/>
                    <a:pt x="6412" y="7348"/>
                  </a:cubicBezTo>
                  <a:cubicBezTo>
                    <a:pt x="6412" y="10446"/>
                    <a:pt x="4448" y="14518"/>
                    <a:pt x="2484" y="17262"/>
                  </a:cubicBezTo>
                  <a:cubicBezTo>
                    <a:pt x="521" y="20007"/>
                    <a:pt x="-1443" y="21423"/>
                    <a:pt x="1502" y="21511"/>
                  </a:cubicBezTo>
                  <a:cubicBezTo>
                    <a:pt x="4448" y="21600"/>
                    <a:pt x="12302" y="20361"/>
                    <a:pt x="20157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3000129" y="4410037"/>
              <a:ext cx="508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14"/>
                    <a:pt x="7200" y="6227"/>
                    <a:pt x="10800" y="9827"/>
                  </a:cubicBezTo>
                  <a:cubicBezTo>
                    <a:pt x="14400" y="13427"/>
                    <a:pt x="18000" y="17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3133479" y="4244937"/>
              <a:ext cx="90947" cy="50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481" fill="norm" stroke="1" extrusionOk="0">
                  <a:moveTo>
                    <a:pt x="2880" y="0"/>
                  </a:moveTo>
                  <a:cubicBezTo>
                    <a:pt x="8160" y="2499"/>
                    <a:pt x="13440" y="4998"/>
                    <a:pt x="16800" y="7855"/>
                  </a:cubicBezTo>
                  <a:cubicBezTo>
                    <a:pt x="20160" y="10711"/>
                    <a:pt x="21600" y="13924"/>
                    <a:pt x="19920" y="16289"/>
                  </a:cubicBezTo>
                  <a:cubicBezTo>
                    <a:pt x="18240" y="18655"/>
                    <a:pt x="13440" y="20172"/>
                    <a:pt x="9600" y="20886"/>
                  </a:cubicBezTo>
                  <a:cubicBezTo>
                    <a:pt x="5760" y="21600"/>
                    <a:pt x="2880" y="21511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3603379" y="4436617"/>
              <a:ext cx="209551" cy="4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12998"/>
                  </a:moveTo>
                  <a:cubicBezTo>
                    <a:pt x="218" y="8498"/>
                    <a:pt x="436" y="3998"/>
                    <a:pt x="1200" y="1748"/>
                  </a:cubicBezTo>
                  <a:cubicBezTo>
                    <a:pt x="1964" y="-502"/>
                    <a:pt x="3273" y="-502"/>
                    <a:pt x="6218" y="1298"/>
                  </a:cubicBezTo>
                  <a:cubicBezTo>
                    <a:pt x="9164" y="3098"/>
                    <a:pt x="13745" y="6698"/>
                    <a:pt x="16582" y="10298"/>
                  </a:cubicBezTo>
                  <a:cubicBezTo>
                    <a:pt x="19418" y="13898"/>
                    <a:pt x="20509" y="17498"/>
                    <a:pt x="2160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3552579" y="4619587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9200"/>
                    <a:pt x="11931" y="16800"/>
                    <a:pt x="15531" y="13200"/>
                  </a:cubicBezTo>
                  <a:cubicBezTo>
                    <a:pt x="19131" y="9600"/>
                    <a:pt x="2036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126475" y="4279550"/>
              <a:ext cx="237170" cy="39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027" fill="norm" stroke="1" extrusionOk="0">
                  <a:moveTo>
                    <a:pt x="12291" y="4860"/>
                  </a:moveTo>
                  <a:cubicBezTo>
                    <a:pt x="12291" y="4303"/>
                    <a:pt x="12291" y="3746"/>
                    <a:pt x="12291" y="2856"/>
                  </a:cubicBezTo>
                  <a:cubicBezTo>
                    <a:pt x="12291" y="1965"/>
                    <a:pt x="12291" y="740"/>
                    <a:pt x="11818" y="239"/>
                  </a:cubicBezTo>
                  <a:cubicBezTo>
                    <a:pt x="11344" y="-262"/>
                    <a:pt x="10397" y="-39"/>
                    <a:pt x="8502" y="1519"/>
                  </a:cubicBezTo>
                  <a:cubicBezTo>
                    <a:pt x="6607" y="3078"/>
                    <a:pt x="3765" y="5973"/>
                    <a:pt x="2060" y="8868"/>
                  </a:cubicBezTo>
                  <a:cubicBezTo>
                    <a:pt x="354" y="11763"/>
                    <a:pt x="-214" y="14658"/>
                    <a:pt x="70" y="16662"/>
                  </a:cubicBezTo>
                  <a:cubicBezTo>
                    <a:pt x="354" y="18666"/>
                    <a:pt x="1491" y="19779"/>
                    <a:pt x="3197" y="20447"/>
                  </a:cubicBezTo>
                  <a:cubicBezTo>
                    <a:pt x="4902" y="21115"/>
                    <a:pt x="7175" y="21338"/>
                    <a:pt x="10112" y="20392"/>
                  </a:cubicBezTo>
                  <a:cubicBezTo>
                    <a:pt x="13049" y="19445"/>
                    <a:pt x="16649" y="17330"/>
                    <a:pt x="18733" y="14769"/>
                  </a:cubicBezTo>
                  <a:cubicBezTo>
                    <a:pt x="20818" y="12208"/>
                    <a:pt x="21386" y="9202"/>
                    <a:pt x="21197" y="7198"/>
                  </a:cubicBezTo>
                  <a:cubicBezTo>
                    <a:pt x="21007" y="5194"/>
                    <a:pt x="20060" y="4192"/>
                    <a:pt x="18354" y="3802"/>
                  </a:cubicBezTo>
                  <a:cubicBezTo>
                    <a:pt x="16649" y="3412"/>
                    <a:pt x="14186" y="3635"/>
                    <a:pt x="11723" y="3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495179" y="1412904"/>
              <a:ext cx="2667001" cy="80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21430"/>
                  </a:moveTo>
                  <a:cubicBezTo>
                    <a:pt x="343" y="21486"/>
                    <a:pt x="686" y="21542"/>
                    <a:pt x="1046" y="21458"/>
                  </a:cubicBezTo>
                  <a:cubicBezTo>
                    <a:pt x="1406" y="21373"/>
                    <a:pt x="1783" y="21148"/>
                    <a:pt x="2100" y="21008"/>
                  </a:cubicBezTo>
                  <a:cubicBezTo>
                    <a:pt x="2417" y="20867"/>
                    <a:pt x="2674" y="20811"/>
                    <a:pt x="2889" y="20670"/>
                  </a:cubicBezTo>
                  <a:cubicBezTo>
                    <a:pt x="3103" y="20529"/>
                    <a:pt x="3274" y="20304"/>
                    <a:pt x="3489" y="19798"/>
                  </a:cubicBezTo>
                  <a:cubicBezTo>
                    <a:pt x="3703" y="19292"/>
                    <a:pt x="3960" y="18504"/>
                    <a:pt x="4183" y="17745"/>
                  </a:cubicBezTo>
                  <a:cubicBezTo>
                    <a:pt x="4406" y="16986"/>
                    <a:pt x="4594" y="16254"/>
                    <a:pt x="4791" y="15383"/>
                  </a:cubicBezTo>
                  <a:cubicBezTo>
                    <a:pt x="4989" y="14511"/>
                    <a:pt x="5194" y="13498"/>
                    <a:pt x="5374" y="12514"/>
                  </a:cubicBezTo>
                  <a:cubicBezTo>
                    <a:pt x="5554" y="11529"/>
                    <a:pt x="5709" y="10573"/>
                    <a:pt x="5846" y="9701"/>
                  </a:cubicBezTo>
                  <a:cubicBezTo>
                    <a:pt x="5983" y="8830"/>
                    <a:pt x="6103" y="8042"/>
                    <a:pt x="6291" y="7114"/>
                  </a:cubicBezTo>
                  <a:cubicBezTo>
                    <a:pt x="6480" y="6186"/>
                    <a:pt x="6737" y="5117"/>
                    <a:pt x="6951" y="4273"/>
                  </a:cubicBezTo>
                  <a:cubicBezTo>
                    <a:pt x="7166" y="3429"/>
                    <a:pt x="7337" y="2811"/>
                    <a:pt x="7577" y="2164"/>
                  </a:cubicBezTo>
                  <a:cubicBezTo>
                    <a:pt x="7817" y="1517"/>
                    <a:pt x="8126" y="842"/>
                    <a:pt x="8451" y="448"/>
                  </a:cubicBezTo>
                  <a:cubicBezTo>
                    <a:pt x="8777" y="55"/>
                    <a:pt x="9120" y="-58"/>
                    <a:pt x="9454" y="26"/>
                  </a:cubicBezTo>
                  <a:cubicBezTo>
                    <a:pt x="9789" y="111"/>
                    <a:pt x="10114" y="392"/>
                    <a:pt x="10354" y="673"/>
                  </a:cubicBezTo>
                  <a:cubicBezTo>
                    <a:pt x="10594" y="954"/>
                    <a:pt x="10749" y="1236"/>
                    <a:pt x="10894" y="1545"/>
                  </a:cubicBezTo>
                  <a:cubicBezTo>
                    <a:pt x="11040" y="1854"/>
                    <a:pt x="11177" y="2192"/>
                    <a:pt x="11374" y="2670"/>
                  </a:cubicBezTo>
                  <a:cubicBezTo>
                    <a:pt x="11571" y="3148"/>
                    <a:pt x="11829" y="3767"/>
                    <a:pt x="12026" y="4442"/>
                  </a:cubicBezTo>
                  <a:cubicBezTo>
                    <a:pt x="12223" y="5117"/>
                    <a:pt x="12360" y="5848"/>
                    <a:pt x="12531" y="6748"/>
                  </a:cubicBezTo>
                  <a:cubicBezTo>
                    <a:pt x="12703" y="7648"/>
                    <a:pt x="12909" y="8717"/>
                    <a:pt x="13123" y="9701"/>
                  </a:cubicBezTo>
                  <a:cubicBezTo>
                    <a:pt x="13337" y="10686"/>
                    <a:pt x="13560" y="11586"/>
                    <a:pt x="13766" y="12401"/>
                  </a:cubicBezTo>
                  <a:cubicBezTo>
                    <a:pt x="13971" y="13217"/>
                    <a:pt x="14160" y="13948"/>
                    <a:pt x="14366" y="14539"/>
                  </a:cubicBezTo>
                  <a:cubicBezTo>
                    <a:pt x="14571" y="15129"/>
                    <a:pt x="14794" y="15579"/>
                    <a:pt x="15086" y="15917"/>
                  </a:cubicBezTo>
                  <a:cubicBezTo>
                    <a:pt x="15377" y="16254"/>
                    <a:pt x="15737" y="16479"/>
                    <a:pt x="16140" y="16620"/>
                  </a:cubicBezTo>
                  <a:cubicBezTo>
                    <a:pt x="16543" y="16761"/>
                    <a:pt x="16989" y="16817"/>
                    <a:pt x="17443" y="16873"/>
                  </a:cubicBezTo>
                  <a:cubicBezTo>
                    <a:pt x="17897" y="16929"/>
                    <a:pt x="18360" y="16986"/>
                    <a:pt x="18866" y="17042"/>
                  </a:cubicBezTo>
                  <a:cubicBezTo>
                    <a:pt x="19371" y="17098"/>
                    <a:pt x="19920" y="17154"/>
                    <a:pt x="20297" y="17183"/>
                  </a:cubicBezTo>
                  <a:cubicBezTo>
                    <a:pt x="20674" y="17211"/>
                    <a:pt x="20880" y="17211"/>
                    <a:pt x="21069" y="17380"/>
                  </a:cubicBezTo>
                  <a:cubicBezTo>
                    <a:pt x="21257" y="17548"/>
                    <a:pt x="21429" y="17886"/>
                    <a:pt x="21600" y="18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3412879" y="1260437"/>
              <a:ext cx="2647951" cy="83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" y="21436"/>
                    <a:pt x="829" y="21273"/>
                    <a:pt x="1278" y="21055"/>
                  </a:cubicBezTo>
                  <a:cubicBezTo>
                    <a:pt x="1727" y="20836"/>
                    <a:pt x="2210" y="20564"/>
                    <a:pt x="2650" y="20155"/>
                  </a:cubicBezTo>
                  <a:cubicBezTo>
                    <a:pt x="3091" y="19745"/>
                    <a:pt x="3488" y="19200"/>
                    <a:pt x="3868" y="18573"/>
                  </a:cubicBezTo>
                  <a:cubicBezTo>
                    <a:pt x="4247" y="17945"/>
                    <a:pt x="4610" y="17236"/>
                    <a:pt x="4947" y="16555"/>
                  </a:cubicBezTo>
                  <a:cubicBezTo>
                    <a:pt x="5283" y="15873"/>
                    <a:pt x="5594" y="15218"/>
                    <a:pt x="5888" y="14427"/>
                  </a:cubicBezTo>
                  <a:cubicBezTo>
                    <a:pt x="6181" y="13636"/>
                    <a:pt x="6458" y="12709"/>
                    <a:pt x="6734" y="11645"/>
                  </a:cubicBezTo>
                  <a:cubicBezTo>
                    <a:pt x="7010" y="10582"/>
                    <a:pt x="7286" y="9382"/>
                    <a:pt x="7571" y="8127"/>
                  </a:cubicBezTo>
                  <a:cubicBezTo>
                    <a:pt x="7856" y="6873"/>
                    <a:pt x="8150" y="5564"/>
                    <a:pt x="8374" y="4527"/>
                  </a:cubicBezTo>
                  <a:cubicBezTo>
                    <a:pt x="8599" y="3491"/>
                    <a:pt x="8754" y="2727"/>
                    <a:pt x="8944" y="2073"/>
                  </a:cubicBezTo>
                  <a:cubicBezTo>
                    <a:pt x="9134" y="1418"/>
                    <a:pt x="9358" y="873"/>
                    <a:pt x="9660" y="518"/>
                  </a:cubicBezTo>
                  <a:cubicBezTo>
                    <a:pt x="9963" y="164"/>
                    <a:pt x="10342" y="0"/>
                    <a:pt x="10748" y="0"/>
                  </a:cubicBezTo>
                  <a:cubicBezTo>
                    <a:pt x="11154" y="0"/>
                    <a:pt x="11586" y="164"/>
                    <a:pt x="11974" y="436"/>
                  </a:cubicBezTo>
                  <a:cubicBezTo>
                    <a:pt x="12363" y="709"/>
                    <a:pt x="12708" y="1091"/>
                    <a:pt x="12993" y="1636"/>
                  </a:cubicBezTo>
                  <a:cubicBezTo>
                    <a:pt x="13278" y="2182"/>
                    <a:pt x="13502" y="2891"/>
                    <a:pt x="13658" y="3655"/>
                  </a:cubicBezTo>
                  <a:cubicBezTo>
                    <a:pt x="13813" y="4418"/>
                    <a:pt x="13899" y="5236"/>
                    <a:pt x="14029" y="6191"/>
                  </a:cubicBezTo>
                  <a:cubicBezTo>
                    <a:pt x="14158" y="7145"/>
                    <a:pt x="14331" y="8236"/>
                    <a:pt x="14478" y="9191"/>
                  </a:cubicBezTo>
                  <a:cubicBezTo>
                    <a:pt x="14624" y="10145"/>
                    <a:pt x="14745" y="10964"/>
                    <a:pt x="14883" y="11973"/>
                  </a:cubicBezTo>
                  <a:cubicBezTo>
                    <a:pt x="15022" y="12982"/>
                    <a:pt x="15177" y="14182"/>
                    <a:pt x="15350" y="15164"/>
                  </a:cubicBezTo>
                  <a:cubicBezTo>
                    <a:pt x="15522" y="16145"/>
                    <a:pt x="15712" y="16909"/>
                    <a:pt x="15963" y="17564"/>
                  </a:cubicBezTo>
                  <a:cubicBezTo>
                    <a:pt x="16213" y="18218"/>
                    <a:pt x="16524" y="18764"/>
                    <a:pt x="16878" y="19091"/>
                  </a:cubicBezTo>
                  <a:cubicBezTo>
                    <a:pt x="17232" y="19418"/>
                    <a:pt x="17629" y="19527"/>
                    <a:pt x="18095" y="19664"/>
                  </a:cubicBezTo>
                  <a:cubicBezTo>
                    <a:pt x="18561" y="19800"/>
                    <a:pt x="19096" y="19964"/>
                    <a:pt x="19571" y="20100"/>
                  </a:cubicBezTo>
                  <a:cubicBezTo>
                    <a:pt x="20046" y="20236"/>
                    <a:pt x="20460" y="20345"/>
                    <a:pt x="20788" y="20509"/>
                  </a:cubicBezTo>
                  <a:cubicBezTo>
                    <a:pt x="21117" y="20673"/>
                    <a:pt x="21358" y="20891"/>
                    <a:pt x="21600" y="211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187829" y="1225719"/>
              <a:ext cx="2673351" cy="999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0" y="18148"/>
                  </a:moveTo>
                  <a:cubicBezTo>
                    <a:pt x="291" y="18148"/>
                    <a:pt x="581" y="18148"/>
                    <a:pt x="941" y="18011"/>
                  </a:cubicBezTo>
                  <a:cubicBezTo>
                    <a:pt x="1300" y="17874"/>
                    <a:pt x="1727" y="17600"/>
                    <a:pt x="2104" y="17189"/>
                  </a:cubicBezTo>
                  <a:cubicBezTo>
                    <a:pt x="2480" y="16778"/>
                    <a:pt x="2805" y="16230"/>
                    <a:pt x="3070" y="15522"/>
                  </a:cubicBezTo>
                  <a:cubicBezTo>
                    <a:pt x="3335" y="14814"/>
                    <a:pt x="3540" y="13947"/>
                    <a:pt x="3720" y="13102"/>
                  </a:cubicBezTo>
                  <a:cubicBezTo>
                    <a:pt x="3899" y="12257"/>
                    <a:pt x="4053" y="11435"/>
                    <a:pt x="4233" y="10453"/>
                  </a:cubicBezTo>
                  <a:cubicBezTo>
                    <a:pt x="4412" y="9472"/>
                    <a:pt x="4618" y="8330"/>
                    <a:pt x="4848" y="7165"/>
                  </a:cubicBezTo>
                  <a:cubicBezTo>
                    <a:pt x="5079" y="6001"/>
                    <a:pt x="5336" y="4814"/>
                    <a:pt x="5541" y="3809"/>
                  </a:cubicBezTo>
                  <a:cubicBezTo>
                    <a:pt x="5746" y="2804"/>
                    <a:pt x="5900" y="1982"/>
                    <a:pt x="6063" y="1434"/>
                  </a:cubicBezTo>
                  <a:cubicBezTo>
                    <a:pt x="6225" y="886"/>
                    <a:pt x="6396" y="612"/>
                    <a:pt x="6661" y="430"/>
                  </a:cubicBezTo>
                  <a:cubicBezTo>
                    <a:pt x="6926" y="247"/>
                    <a:pt x="7286" y="156"/>
                    <a:pt x="7687" y="87"/>
                  </a:cubicBezTo>
                  <a:cubicBezTo>
                    <a:pt x="8089" y="19"/>
                    <a:pt x="8534" y="-27"/>
                    <a:pt x="8850" y="19"/>
                  </a:cubicBezTo>
                  <a:cubicBezTo>
                    <a:pt x="9167" y="64"/>
                    <a:pt x="9355" y="201"/>
                    <a:pt x="9586" y="612"/>
                  </a:cubicBezTo>
                  <a:cubicBezTo>
                    <a:pt x="9817" y="1023"/>
                    <a:pt x="10090" y="1708"/>
                    <a:pt x="10330" y="2690"/>
                  </a:cubicBezTo>
                  <a:cubicBezTo>
                    <a:pt x="10569" y="3672"/>
                    <a:pt x="10774" y="4951"/>
                    <a:pt x="10971" y="6252"/>
                  </a:cubicBezTo>
                  <a:cubicBezTo>
                    <a:pt x="11168" y="7554"/>
                    <a:pt x="11356" y="8878"/>
                    <a:pt x="11535" y="10020"/>
                  </a:cubicBezTo>
                  <a:cubicBezTo>
                    <a:pt x="11715" y="11161"/>
                    <a:pt x="11886" y="12120"/>
                    <a:pt x="12074" y="13079"/>
                  </a:cubicBezTo>
                  <a:cubicBezTo>
                    <a:pt x="12262" y="14038"/>
                    <a:pt x="12467" y="14997"/>
                    <a:pt x="12690" y="15773"/>
                  </a:cubicBezTo>
                  <a:cubicBezTo>
                    <a:pt x="12912" y="16550"/>
                    <a:pt x="13152" y="17143"/>
                    <a:pt x="13425" y="17646"/>
                  </a:cubicBezTo>
                  <a:cubicBezTo>
                    <a:pt x="13699" y="18148"/>
                    <a:pt x="14007" y="18559"/>
                    <a:pt x="14409" y="18856"/>
                  </a:cubicBezTo>
                  <a:cubicBezTo>
                    <a:pt x="14810" y="19153"/>
                    <a:pt x="15306" y="19335"/>
                    <a:pt x="15854" y="19518"/>
                  </a:cubicBezTo>
                  <a:cubicBezTo>
                    <a:pt x="16401" y="19701"/>
                    <a:pt x="17000" y="19883"/>
                    <a:pt x="17564" y="20043"/>
                  </a:cubicBezTo>
                  <a:cubicBezTo>
                    <a:pt x="18128" y="20203"/>
                    <a:pt x="18658" y="20340"/>
                    <a:pt x="19240" y="20500"/>
                  </a:cubicBezTo>
                  <a:cubicBezTo>
                    <a:pt x="19821" y="20660"/>
                    <a:pt x="20454" y="20842"/>
                    <a:pt x="20856" y="21025"/>
                  </a:cubicBezTo>
                  <a:cubicBezTo>
                    <a:pt x="21258" y="21208"/>
                    <a:pt x="21429" y="21390"/>
                    <a:pt x="21600" y="215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8765929" y="993737"/>
              <a:ext cx="76201" cy="475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0"/>
                  </a:moveTo>
                  <a:cubicBezTo>
                    <a:pt x="3600" y="3632"/>
                    <a:pt x="7200" y="7264"/>
                    <a:pt x="9900" y="10704"/>
                  </a:cubicBezTo>
                  <a:cubicBezTo>
                    <a:pt x="12600" y="14145"/>
                    <a:pt x="14400" y="17395"/>
                    <a:pt x="15300" y="19258"/>
                  </a:cubicBezTo>
                  <a:cubicBezTo>
                    <a:pt x="16200" y="21122"/>
                    <a:pt x="16200" y="21600"/>
                    <a:pt x="17100" y="21457"/>
                  </a:cubicBezTo>
                  <a:cubicBezTo>
                    <a:pt x="18000" y="21313"/>
                    <a:pt x="19800" y="20549"/>
                    <a:pt x="21600" y="197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8808228" y="995622"/>
              <a:ext cx="150501" cy="39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97" fill="norm" stroke="1" extrusionOk="0">
                  <a:moveTo>
                    <a:pt x="17810" y="1291"/>
                  </a:moveTo>
                  <a:cubicBezTo>
                    <a:pt x="18978" y="594"/>
                    <a:pt x="20145" y="-103"/>
                    <a:pt x="20583" y="13"/>
                  </a:cubicBezTo>
                  <a:cubicBezTo>
                    <a:pt x="21021" y="129"/>
                    <a:pt x="20729" y="1058"/>
                    <a:pt x="18394" y="3265"/>
                  </a:cubicBezTo>
                  <a:cubicBezTo>
                    <a:pt x="16059" y="5471"/>
                    <a:pt x="11680" y="8955"/>
                    <a:pt x="8470" y="11162"/>
                  </a:cubicBezTo>
                  <a:cubicBezTo>
                    <a:pt x="5259" y="13368"/>
                    <a:pt x="3216" y="14297"/>
                    <a:pt x="1756" y="14994"/>
                  </a:cubicBezTo>
                  <a:cubicBezTo>
                    <a:pt x="297" y="15691"/>
                    <a:pt x="-579" y="16155"/>
                    <a:pt x="443" y="17026"/>
                  </a:cubicBezTo>
                  <a:cubicBezTo>
                    <a:pt x="1464" y="17897"/>
                    <a:pt x="4383" y="19174"/>
                    <a:pt x="7594" y="19987"/>
                  </a:cubicBezTo>
                  <a:cubicBezTo>
                    <a:pt x="10805" y="20800"/>
                    <a:pt x="14307" y="21149"/>
                    <a:pt x="17810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8994529" y="1182426"/>
              <a:ext cx="114301" cy="17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4" fill="norm" stroke="1" extrusionOk="0">
                  <a:moveTo>
                    <a:pt x="0" y="9895"/>
                  </a:moveTo>
                  <a:cubicBezTo>
                    <a:pt x="4000" y="8902"/>
                    <a:pt x="8000" y="7909"/>
                    <a:pt x="11000" y="6792"/>
                  </a:cubicBezTo>
                  <a:cubicBezTo>
                    <a:pt x="14000" y="5675"/>
                    <a:pt x="16000" y="4433"/>
                    <a:pt x="17000" y="3192"/>
                  </a:cubicBezTo>
                  <a:cubicBezTo>
                    <a:pt x="18000" y="1950"/>
                    <a:pt x="18000" y="709"/>
                    <a:pt x="17000" y="213"/>
                  </a:cubicBezTo>
                  <a:cubicBezTo>
                    <a:pt x="16000" y="-284"/>
                    <a:pt x="14000" y="-36"/>
                    <a:pt x="11200" y="2323"/>
                  </a:cubicBezTo>
                  <a:cubicBezTo>
                    <a:pt x="8400" y="4682"/>
                    <a:pt x="4800" y="9150"/>
                    <a:pt x="3800" y="12750"/>
                  </a:cubicBezTo>
                  <a:cubicBezTo>
                    <a:pt x="2800" y="16350"/>
                    <a:pt x="4400" y="19082"/>
                    <a:pt x="7800" y="20199"/>
                  </a:cubicBezTo>
                  <a:cubicBezTo>
                    <a:pt x="11200" y="21316"/>
                    <a:pt x="16400" y="20819"/>
                    <a:pt x="21600" y="20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9140579" y="938704"/>
              <a:ext cx="450851" cy="384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4754"/>
                  </a:moveTo>
                  <a:cubicBezTo>
                    <a:pt x="507" y="14518"/>
                    <a:pt x="1014" y="14282"/>
                    <a:pt x="1825" y="14931"/>
                  </a:cubicBezTo>
                  <a:cubicBezTo>
                    <a:pt x="2637" y="15580"/>
                    <a:pt x="3752" y="17115"/>
                    <a:pt x="4361" y="18295"/>
                  </a:cubicBezTo>
                  <a:cubicBezTo>
                    <a:pt x="4969" y="19475"/>
                    <a:pt x="5070" y="20302"/>
                    <a:pt x="4868" y="20833"/>
                  </a:cubicBezTo>
                  <a:cubicBezTo>
                    <a:pt x="4665" y="21364"/>
                    <a:pt x="4158" y="21600"/>
                    <a:pt x="3803" y="21364"/>
                  </a:cubicBezTo>
                  <a:cubicBezTo>
                    <a:pt x="3448" y="21128"/>
                    <a:pt x="3245" y="20420"/>
                    <a:pt x="3245" y="19121"/>
                  </a:cubicBezTo>
                  <a:cubicBezTo>
                    <a:pt x="3245" y="17823"/>
                    <a:pt x="3448" y="15934"/>
                    <a:pt x="3701" y="14754"/>
                  </a:cubicBezTo>
                  <a:cubicBezTo>
                    <a:pt x="3955" y="13574"/>
                    <a:pt x="4259" y="13102"/>
                    <a:pt x="4715" y="12807"/>
                  </a:cubicBezTo>
                  <a:cubicBezTo>
                    <a:pt x="5172" y="12511"/>
                    <a:pt x="5780" y="12393"/>
                    <a:pt x="6135" y="12689"/>
                  </a:cubicBezTo>
                  <a:cubicBezTo>
                    <a:pt x="6490" y="12984"/>
                    <a:pt x="6592" y="13692"/>
                    <a:pt x="6693" y="14931"/>
                  </a:cubicBezTo>
                  <a:cubicBezTo>
                    <a:pt x="6794" y="16170"/>
                    <a:pt x="6896" y="17941"/>
                    <a:pt x="6946" y="19121"/>
                  </a:cubicBezTo>
                  <a:cubicBezTo>
                    <a:pt x="6997" y="20302"/>
                    <a:pt x="6997" y="20892"/>
                    <a:pt x="6997" y="20892"/>
                  </a:cubicBezTo>
                  <a:cubicBezTo>
                    <a:pt x="6997" y="20892"/>
                    <a:pt x="6997" y="20302"/>
                    <a:pt x="7048" y="19416"/>
                  </a:cubicBezTo>
                  <a:cubicBezTo>
                    <a:pt x="7099" y="18531"/>
                    <a:pt x="7200" y="17351"/>
                    <a:pt x="7403" y="16289"/>
                  </a:cubicBezTo>
                  <a:cubicBezTo>
                    <a:pt x="7606" y="15226"/>
                    <a:pt x="7910" y="14282"/>
                    <a:pt x="8315" y="13987"/>
                  </a:cubicBezTo>
                  <a:cubicBezTo>
                    <a:pt x="8721" y="13692"/>
                    <a:pt x="9228" y="14046"/>
                    <a:pt x="9583" y="14518"/>
                  </a:cubicBezTo>
                  <a:cubicBezTo>
                    <a:pt x="9938" y="14990"/>
                    <a:pt x="10141" y="15580"/>
                    <a:pt x="10394" y="16289"/>
                  </a:cubicBezTo>
                  <a:cubicBezTo>
                    <a:pt x="10648" y="16997"/>
                    <a:pt x="10952" y="17823"/>
                    <a:pt x="11358" y="18177"/>
                  </a:cubicBezTo>
                  <a:cubicBezTo>
                    <a:pt x="11763" y="18531"/>
                    <a:pt x="12270" y="18413"/>
                    <a:pt x="12777" y="17646"/>
                  </a:cubicBezTo>
                  <a:cubicBezTo>
                    <a:pt x="13285" y="16879"/>
                    <a:pt x="13792" y="15462"/>
                    <a:pt x="14096" y="14282"/>
                  </a:cubicBezTo>
                  <a:cubicBezTo>
                    <a:pt x="14400" y="13102"/>
                    <a:pt x="14501" y="12157"/>
                    <a:pt x="14299" y="11862"/>
                  </a:cubicBezTo>
                  <a:cubicBezTo>
                    <a:pt x="14096" y="11567"/>
                    <a:pt x="13589" y="11921"/>
                    <a:pt x="13183" y="12925"/>
                  </a:cubicBezTo>
                  <a:cubicBezTo>
                    <a:pt x="12777" y="13928"/>
                    <a:pt x="12473" y="15580"/>
                    <a:pt x="12321" y="16761"/>
                  </a:cubicBezTo>
                  <a:cubicBezTo>
                    <a:pt x="12169" y="17941"/>
                    <a:pt x="12169" y="18649"/>
                    <a:pt x="12372" y="19298"/>
                  </a:cubicBezTo>
                  <a:cubicBezTo>
                    <a:pt x="12575" y="19948"/>
                    <a:pt x="12980" y="20538"/>
                    <a:pt x="13437" y="20833"/>
                  </a:cubicBezTo>
                  <a:cubicBezTo>
                    <a:pt x="13893" y="21128"/>
                    <a:pt x="14400" y="21128"/>
                    <a:pt x="15008" y="20538"/>
                  </a:cubicBezTo>
                  <a:cubicBezTo>
                    <a:pt x="15617" y="19948"/>
                    <a:pt x="16327" y="18767"/>
                    <a:pt x="17138" y="16702"/>
                  </a:cubicBezTo>
                  <a:cubicBezTo>
                    <a:pt x="17949" y="14636"/>
                    <a:pt x="18862" y="11685"/>
                    <a:pt x="19268" y="8911"/>
                  </a:cubicBezTo>
                  <a:cubicBezTo>
                    <a:pt x="19673" y="6138"/>
                    <a:pt x="19572" y="3541"/>
                    <a:pt x="19369" y="2007"/>
                  </a:cubicBezTo>
                  <a:cubicBezTo>
                    <a:pt x="19166" y="472"/>
                    <a:pt x="18862" y="0"/>
                    <a:pt x="18558" y="0"/>
                  </a:cubicBezTo>
                  <a:cubicBezTo>
                    <a:pt x="18254" y="0"/>
                    <a:pt x="17949" y="472"/>
                    <a:pt x="17645" y="2184"/>
                  </a:cubicBezTo>
                  <a:cubicBezTo>
                    <a:pt x="17341" y="3895"/>
                    <a:pt x="17037" y="6846"/>
                    <a:pt x="17037" y="9561"/>
                  </a:cubicBezTo>
                  <a:cubicBezTo>
                    <a:pt x="17037" y="12275"/>
                    <a:pt x="17341" y="14754"/>
                    <a:pt x="17899" y="16289"/>
                  </a:cubicBezTo>
                  <a:cubicBezTo>
                    <a:pt x="18456" y="17823"/>
                    <a:pt x="19268" y="18413"/>
                    <a:pt x="19927" y="18649"/>
                  </a:cubicBezTo>
                  <a:cubicBezTo>
                    <a:pt x="20586" y="18885"/>
                    <a:pt x="21093" y="18767"/>
                    <a:pt x="21600" y="186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8962779" y="1571038"/>
              <a:ext cx="189968" cy="42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307" fill="norm" stroke="1" extrusionOk="0">
                  <a:moveTo>
                    <a:pt x="0" y="4198"/>
                  </a:moveTo>
                  <a:cubicBezTo>
                    <a:pt x="929" y="8155"/>
                    <a:pt x="1858" y="12111"/>
                    <a:pt x="2671" y="14570"/>
                  </a:cubicBezTo>
                  <a:cubicBezTo>
                    <a:pt x="3484" y="17030"/>
                    <a:pt x="4181" y="17992"/>
                    <a:pt x="4877" y="18794"/>
                  </a:cubicBezTo>
                  <a:cubicBezTo>
                    <a:pt x="5574" y="19596"/>
                    <a:pt x="6271" y="20238"/>
                    <a:pt x="6735" y="20077"/>
                  </a:cubicBezTo>
                  <a:cubicBezTo>
                    <a:pt x="7200" y="19917"/>
                    <a:pt x="7432" y="18955"/>
                    <a:pt x="6619" y="16495"/>
                  </a:cubicBezTo>
                  <a:cubicBezTo>
                    <a:pt x="5806" y="14036"/>
                    <a:pt x="3948" y="10079"/>
                    <a:pt x="2671" y="7406"/>
                  </a:cubicBezTo>
                  <a:cubicBezTo>
                    <a:pt x="1394" y="4733"/>
                    <a:pt x="697" y="3343"/>
                    <a:pt x="348" y="2327"/>
                  </a:cubicBezTo>
                  <a:cubicBezTo>
                    <a:pt x="0" y="1311"/>
                    <a:pt x="0" y="669"/>
                    <a:pt x="697" y="295"/>
                  </a:cubicBezTo>
                  <a:cubicBezTo>
                    <a:pt x="1394" y="-79"/>
                    <a:pt x="2787" y="-186"/>
                    <a:pt x="5923" y="509"/>
                  </a:cubicBezTo>
                  <a:cubicBezTo>
                    <a:pt x="9058" y="1204"/>
                    <a:pt x="13935" y="2701"/>
                    <a:pt x="17071" y="4626"/>
                  </a:cubicBezTo>
                  <a:cubicBezTo>
                    <a:pt x="20206" y="6551"/>
                    <a:pt x="21600" y="8903"/>
                    <a:pt x="20439" y="11363"/>
                  </a:cubicBezTo>
                  <a:cubicBezTo>
                    <a:pt x="19277" y="13822"/>
                    <a:pt x="15561" y="16388"/>
                    <a:pt x="12774" y="18046"/>
                  </a:cubicBezTo>
                  <a:cubicBezTo>
                    <a:pt x="9987" y="19703"/>
                    <a:pt x="8129" y="20452"/>
                    <a:pt x="6619" y="20879"/>
                  </a:cubicBezTo>
                  <a:cubicBezTo>
                    <a:pt x="5110" y="21307"/>
                    <a:pt x="3948" y="21414"/>
                    <a:pt x="3368" y="21200"/>
                  </a:cubicBezTo>
                  <a:cubicBezTo>
                    <a:pt x="2787" y="20986"/>
                    <a:pt x="2787" y="20452"/>
                    <a:pt x="4413" y="19436"/>
                  </a:cubicBezTo>
                  <a:cubicBezTo>
                    <a:pt x="6039" y="18420"/>
                    <a:pt x="9290" y="16923"/>
                    <a:pt x="12542" y="15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9196328" y="1690927"/>
              <a:ext cx="236352" cy="20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0985" fill="norm" stroke="1" extrusionOk="0">
                  <a:moveTo>
                    <a:pt x="1273" y="15686"/>
                  </a:moveTo>
                  <a:cubicBezTo>
                    <a:pt x="2420" y="13742"/>
                    <a:pt x="3567" y="11798"/>
                    <a:pt x="4427" y="10286"/>
                  </a:cubicBezTo>
                  <a:cubicBezTo>
                    <a:pt x="5287" y="8774"/>
                    <a:pt x="5861" y="7694"/>
                    <a:pt x="6148" y="6614"/>
                  </a:cubicBezTo>
                  <a:cubicBezTo>
                    <a:pt x="6434" y="5534"/>
                    <a:pt x="6434" y="4454"/>
                    <a:pt x="5956" y="3914"/>
                  </a:cubicBezTo>
                  <a:cubicBezTo>
                    <a:pt x="5479" y="3374"/>
                    <a:pt x="4523" y="3374"/>
                    <a:pt x="3376" y="4562"/>
                  </a:cubicBezTo>
                  <a:cubicBezTo>
                    <a:pt x="2229" y="5750"/>
                    <a:pt x="891" y="8126"/>
                    <a:pt x="317" y="10610"/>
                  </a:cubicBezTo>
                  <a:cubicBezTo>
                    <a:pt x="-256" y="13094"/>
                    <a:pt x="-65" y="15686"/>
                    <a:pt x="986" y="17630"/>
                  </a:cubicBezTo>
                  <a:cubicBezTo>
                    <a:pt x="2038" y="19574"/>
                    <a:pt x="3949" y="20870"/>
                    <a:pt x="5670" y="20978"/>
                  </a:cubicBezTo>
                  <a:cubicBezTo>
                    <a:pt x="7390" y="21086"/>
                    <a:pt x="8919" y="20006"/>
                    <a:pt x="9875" y="17414"/>
                  </a:cubicBezTo>
                  <a:cubicBezTo>
                    <a:pt x="10831" y="14822"/>
                    <a:pt x="11213" y="10718"/>
                    <a:pt x="11404" y="8126"/>
                  </a:cubicBezTo>
                  <a:cubicBezTo>
                    <a:pt x="11595" y="5534"/>
                    <a:pt x="11595" y="4454"/>
                    <a:pt x="11404" y="4454"/>
                  </a:cubicBezTo>
                  <a:cubicBezTo>
                    <a:pt x="11213" y="4454"/>
                    <a:pt x="10831" y="5534"/>
                    <a:pt x="10735" y="8018"/>
                  </a:cubicBezTo>
                  <a:cubicBezTo>
                    <a:pt x="10640" y="10502"/>
                    <a:pt x="10831" y="14390"/>
                    <a:pt x="11117" y="16874"/>
                  </a:cubicBezTo>
                  <a:cubicBezTo>
                    <a:pt x="11404" y="19358"/>
                    <a:pt x="11786" y="20438"/>
                    <a:pt x="11978" y="20438"/>
                  </a:cubicBezTo>
                  <a:cubicBezTo>
                    <a:pt x="12169" y="20438"/>
                    <a:pt x="12169" y="19358"/>
                    <a:pt x="12169" y="16442"/>
                  </a:cubicBezTo>
                  <a:cubicBezTo>
                    <a:pt x="12169" y="13526"/>
                    <a:pt x="12169" y="8774"/>
                    <a:pt x="12169" y="5858"/>
                  </a:cubicBezTo>
                  <a:cubicBezTo>
                    <a:pt x="12169" y="2942"/>
                    <a:pt x="12169" y="1862"/>
                    <a:pt x="12551" y="998"/>
                  </a:cubicBezTo>
                  <a:cubicBezTo>
                    <a:pt x="12933" y="134"/>
                    <a:pt x="13698" y="-514"/>
                    <a:pt x="14940" y="566"/>
                  </a:cubicBezTo>
                  <a:cubicBezTo>
                    <a:pt x="16183" y="1646"/>
                    <a:pt x="17903" y="4454"/>
                    <a:pt x="19050" y="7262"/>
                  </a:cubicBezTo>
                  <a:cubicBezTo>
                    <a:pt x="20197" y="10070"/>
                    <a:pt x="20771" y="12878"/>
                    <a:pt x="21344" y="156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9494666" y="1682622"/>
              <a:ext cx="113635" cy="17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322" fill="norm" stroke="1" extrusionOk="0">
                  <a:moveTo>
                    <a:pt x="14161" y="4908"/>
                  </a:moveTo>
                  <a:cubicBezTo>
                    <a:pt x="12618" y="3904"/>
                    <a:pt x="11075" y="2899"/>
                    <a:pt x="8761" y="1894"/>
                  </a:cubicBezTo>
                  <a:cubicBezTo>
                    <a:pt x="6447" y="890"/>
                    <a:pt x="3361" y="-115"/>
                    <a:pt x="1625" y="11"/>
                  </a:cubicBezTo>
                  <a:cubicBezTo>
                    <a:pt x="-110" y="136"/>
                    <a:pt x="-496" y="1392"/>
                    <a:pt x="661" y="3025"/>
                  </a:cubicBezTo>
                  <a:cubicBezTo>
                    <a:pt x="1818" y="4657"/>
                    <a:pt x="4518" y="6666"/>
                    <a:pt x="8183" y="8676"/>
                  </a:cubicBezTo>
                  <a:cubicBezTo>
                    <a:pt x="11847" y="10685"/>
                    <a:pt x="16475" y="12694"/>
                    <a:pt x="18790" y="14452"/>
                  </a:cubicBezTo>
                  <a:cubicBezTo>
                    <a:pt x="21104" y="16211"/>
                    <a:pt x="21104" y="17718"/>
                    <a:pt x="19947" y="18848"/>
                  </a:cubicBezTo>
                  <a:cubicBezTo>
                    <a:pt x="18790" y="19978"/>
                    <a:pt x="16475" y="20732"/>
                    <a:pt x="14354" y="21108"/>
                  </a:cubicBezTo>
                  <a:cubicBezTo>
                    <a:pt x="12233" y="21485"/>
                    <a:pt x="10304" y="21485"/>
                    <a:pt x="8761" y="20104"/>
                  </a:cubicBezTo>
                  <a:cubicBezTo>
                    <a:pt x="7218" y="18722"/>
                    <a:pt x="6061" y="15959"/>
                    <a:pt x="4904" y="13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9632435" y="1584287"/>
              <a:ext cx="28845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21025" y="16357"/>
                  </a:moveTo>
                  <a:cubicBezTo>
                    <a:pt x="21025" y="17406"/>
                    <a:pt x="21025" y="18454"/>
                    <a:pt x="18711" y="19503"/>
                  </a:cubicBezTo>
                  <a:cubicBezTo>
                    <a:pt x="16396" y="20551"/>
                    <a:pt x="11768" y="21600"/>
                    <a:pt x="7911" y="21600"/>
                  </a:cubicBezTo>
                  <a:cubicBezTo>
                    <a:pt x="4054" y="21600"/>
                    <a:pt x="968" y="20551"/>
                    <a:pt x="196" y="18350"/>
                  </a:cubicBezTo>
                  <a:cubicBezTo>
                    <a:pt x="-575" y="16148"/>
                    <a:pt x="968" y="12792"/>
                    <a:pt x="4054" y="9542"/>
                  </a:cubicBezTo>
                  <a:cubicBezTo>
                    <a:pt x="7139" y="6291"/>
                    <a:pt x="11768" y="3146"/>
                    <a:pt x="1639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9708814" y="1457287"/>
              <a:ext cx="269295" cy="531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56" fill="norm" stroke="1" extrusionOk="0">
                  <a:moveTo>
                    <a:pt x="2749" y="0"/>
                  </a:moveTo>
                  <a:cubicBezTo>
                    <a:pt x="2915" y="3330"/>
                    <a:pt x="3081" y="6659"/>
                    <a:pt x="3247" y="9178"/>
                  </a:cubicBezTo>
                  <a:cubicBezTo>
                    <a:pt x="3413" y="11696"/>
                    <a:pt x="3579" y="13404"/>
                    <a:pt x="3829" y="14471"/>
                  </a:cubicBezTo>
                  <a:cubicBezTo>
                    <a:pt x="4078" y="15538"/>
                    <a:pt x="4410" y="15965"/>
                    <a:pt x="4659" y="15965"/>
                  </a:cubicBezTo>
                  <a:cubicBezTo>
                    <a:pt x="4909" y="15965"/>
                    <a:pt x="5075" y="15538"/>
                    <a:pt x="4742" y="14386"/>
                  </a:cubicBezTo>
                  <a:cubicBezTo>
                    <a:pt x="4410" y="13233"/>
                    <a:pt x="3579" y="11355"/>
                    <a:pt x="2915" y="10245"/>
                  </a:cubicBezTo>
                  <a:cubicBezTo>
                    <a:pt x="2250" y="9135"/>
                    <a:pt x="1752" y="8794"/>
                    <a:pt x="1170" y="8879"/>
                  </a:cubicBezTo>
                  <a:cubicBezTo>
                    <a:pt x="589" y="8964"/>
                    <a:pt x="-76" y="9477"/>
                    <a:pt x="7" y="9818"/>
                  </a:cubicBezTo>
                  <a:cubicBezTo>
                    <a:pt x="90" y="10160"/>
                    <a:pt x="921" y="10330"/>
                    <a:pt x="2250" y="10416"/>
                  </a:cubicBezTo>
                  <a:cubicBezTo>
                    <a:pt x="3579" y="10501"/>
                    <a:pt x="5407" y="10501"/>
                    <a:pt x="6736" y="10373"/>
                  </a:cubicBezTo>
                  <a:cubicBezTo>
                    <a:pt x="8066" y="10245"/>
                    <a:pt x="8896" y="9989"/>
                    <a:pt x="9644" y="9733"/>
                  </a:cubicBezTo>
                  <a:cubicBezTo>
                    <a:pt x="10392" y="9477"/>
                    <a:pt x="11056" y="9221"/>
                    <a:pt x="11638" y="8879"/>
                  </a:cubicBezTo>
                  <a:cubicBezTo>
                    <a:pt x="12219" y="8538"/>
                    <a:pt x="12718" y="8111"/>
                    <a:pt x="12552" y="8068"/>
                  </a:cubicBezTo>
                  <a:cubicBezTo>
                    <a:pt x="12386" y="8025"/>
                    <a:pt x="11555" y="8367"/>
                    <a:pt x="11222" y="8751"/>
                  </a:cubicBezTo>
                  <a:cubicBezTo>
                    <a:pt x="10890" y="9135"/>
                    <a:pt x="11056" y="9562"/>
                    <a:pt x="11306" y="9989"/>
                  </a:cubicBezTo>
                  <a:cubicBezTo>
                    <a:pt x="11555" y="10416"/>
                    <a:pt x="11887" y="10843"/>
                    <a:pt x="12635" y="11099"/>
                  </a:cubicBezTo>
                  <a:cubicBezTo>
                    <a:pt x="13382" y="11355"/>
                    <a:pt x="14546" y="11440"/>
                    <a:pt x="15709" y="11355"/>
                  </a:cubicBezTo>
                  <a:cubicBezTo>
                    <a:pt x="16872" y="11270"/>
                    <a:pt x="18035" y="11013"/>
                    <a:pt x="18782" y="11142"/>
                  </a:cubicBezTo>
                  <a:cubicBezTo>
                    <a:pt x="19530" y="11270"/>
                    <a:pt x="19862" y="11782"/>
                    <a:pt x="20361" y="13191"/>
                  </a:cubicBezTo>
                  <a:cubicBezTo>
                    <a:pt x="20859" y="14599"/>
                    <a:pt x="21524" y="16904"/>
                    <a:pt x="20859" y="18569"/>
                  </a:cubicBezTo>
                  <a:cubicBezTo>
                    <a:pt x="20195" y="20234"/>
                    <a:pt x="18201" y="21258"/>
                    <a:pt x="15958" y="21429"/>
                  </a:cubicBezTo>
                  <a:cubicBezTo>
                    <a:pt x="13715" y="21600"/>
                    <a:pt x="11222" y="20917"/>
                    <a:pt x="8730" y="20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9121529" y="2223784"/>
              <a:ext cx="241301" cy="33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5383"/>
                  </a:moveTo>
                  <a:cubicBezTo>
                    <a:pt x="2084" y="5113"/>
                    <a:pt x="4168" y="4843"/>
                    <a:pt x="6253" y="4236"/>
                  </a:cubicBezTo>
                  <a:cubicBezTo>
                    <a:pt x="8337" y="3628"/>
                    <a:pt x="10421" y="2683"/>
                    <a:pt x="11747" y="1873"/>
                  </a:cubicBezTo>
                  <a:cubicBezTo>
                    <a:pt x="13074" y="1063"/>
                    <a:pt x="13642" y="388"/>
                    <a:pt x="13358" y="118"/>
                  </a:cubicBezTo>
                  <a:cubicBezTo>
                    <a:pt x="13074" y="-152"/>
                    <a:pt x="11937" y="-17"/>
                    <a:pt x="10137" y="1131"/>
                  </a:cubicBezTo>
                  <a:cubicBezTo>
                    <a:pt x="8337" y="2278"/>
                    <a:pt x="5874" y="4438"/>
                    <a:pt x="4642" y="6126"/>
                  </a:cubicBezTo>
                  <a:cubicBezTo>
                    <a:pt x="3411" y="7813"/>
                    <a:pt x="3411" y="9028"/>
                    <a:pt x="4453" y="9838"/>
                  </a:cubicBezTo>
                  <a:cubicBezTo>
                    <a:pt x="5495" y="10648"/>
                    <a:pt x="7579" y="11053"/>
                    <a:pt x="9095" y="11255"/>
                  </a:cubicBezTo>
                  <a:cubicBezTo>
                    <a:pt x="10611" y="11458"/>
                    <a:pt x="11558" y="11458"/>
                    <a:pt x="11558" y="11660"/>
                  </a:cubicBezTo>
                  <a:cubicBezTo>
                    <a:pt x="11558" y="11863"/>
                    <a:pt x="10611" y="12268"/>
                    <a:pt x="9284" y="13415"/>
                  </a:cubicBezTo>
                  <a:cubicBezTo>
                    <a:pt x="7958" y="14563"/>
                    <a:pt x="6253" y="16453"/>
                    <a:pt x="5400" y="17735"/>
                  </a:cubicBezTo>
                  <a:cubicBezTo>
                    <a:pt x="4547" y="19018"/>
                    <a:pt x="4547" y="19693"/>
                    <a:pt x="5021" y="20300"/>
                  </a:cubicBezTo>
                  <a:cubicBezTo>
                    <a:pt x="5495" y="20908"/>
                    <a:pt x="6442" y="21448"/>
                    <a:pt x="9284" y="20908"/>
                  </a:cubicBezTo>
                  <a:cubicBezTo>
                    <a:pt x="12126" y="20368"/>
                    <a:pt x="16863" y="18748"/>
                    <a:pt x="21600" y="171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9362845" y="2372482"/>
              <a:ext cx="106227" cy="16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254" fill="norm" stroke="1" extrusionOk="0">
                  <a:moveTo>
                    <a:pt x="17443" y="1500"/>
                  </a:moveTo>
                  <a:cubicBezTo>
                    <a:pt x="14950" y="967"/>
                    <a:pt x="12458" y="433"/>
                    <a:pt x="9758" y="167"/>
                  </a:cubicBezTo>
                  <a:cubicBezTo>
                    <a:pt x="7058" y="-100"/>
                    <a:pt x="4150" y="-100"/>
                    <a:pt x="2281" y="567"/>
                  </a:cubicBezTo>
                  <a:cubicBezTo>
                    <a:pt x="412" y="1233"/>
                    <a:pt x="-419" y="2567"/>
                    <a:pt x="204" y="3500"/>
                  </a:cubicBezTo>
                  <a:cubicBezTo>
                    <a:pt x="827" y="4433"/>
                    <a:pt x="2904" y="4967"/>
                    <a:pt x="5812" y="5900"/>
                  </a:cubicBezTo>
                  <a:cubicBezTo>
                    <a:pt x="8719" y="6833"/>
                    <a:pt x="12458" y="8167"/>
                    <a:pt x="15366" y="10300"/>
                  </a:cubicBezTo>
                  <a:cubicBezTo>
                    <a:pt x="18273" y="12433"/>
                    <a:pt x="20350" y="15367"/>
                    <a:pt x="20766" y="17367"/>
                  </a:cubicBezTo>
                  <a:cubicBezTo>
                    <a:pt x="21181" y="19367"/>
                    <a:pt x="19935" y="20433"/>
                    <a:pt x="18066" y="20967"/>
                  </a:cubicBezTo>
                  <a:cubicBezTo>
                    <a:pt x="16196" y="21500"/>
                    <a:pt x="13704" y="21500"/>
                    <a:pt x="11627" y="19100"/>
                  </a:cubicBezTo>
                  <a:cubicBezTo>
                    <a:pt x="9550" y="16700"/>
                    <a:pt x="7889" y="11900"/>
                    <a:pt x="6227" y="71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536396" y="2149437"/>
              <a:ext cx="1426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1588" y="0"/>
                  </a:moveTo>
                  <a:cubicBezTo>
                    <a:pt x="1588" y="4050"/>
                    <a:pt x="1588" y="8100"/>
                    <a:pt x="2382" y="11400"/>
                  </a:cubicBezTo>
                  <a:cubicBezTo>
                    <a:pt x="3176" y="14700"/>
                    <a:pt x="4765" y="17250"/>
                    <a:pt x="5876" y="18975"/>
                  </a:cubicBezTo>
                  <a:cubicBezTo>
                    <a:pt x="6988" y="20700"/>
                    <a:pt x="7624" y="21600"/>
                    <a:pt x="8100" y="21600"/>
                  </a:cubicBezTo>
                  <a:cubicBezTo>
                    <a:pt x="8576" y="21600"/>
                    <a:pt x="8894" y="20700"/>
                    <a:pt x="7941" y="19650"/>
                  </a:cubicBezTo>
                  <a:cubicBezTo>
                    <a:pt x="6988" y="18600"/>
                    <a:pt x="4765" y="17400"/>
                    <a:pt x="3018" y="16500"/>
                  </a:cubicBezTo>
                  <a:cubicBezTo>
                    <a:pt x="1271" y="15600"/>
                    <a:pt x="0" y="15000"/>
                    <a:pt x="0" y="14400"/>
                  </a:cubicBezTo>
                  <a:cubicBezTo>
                    <a:pt x="0" y="13800"/>
                    <a:pt x="1271" y="13200"/>
                    <a:pt x="2700" y="12900"/>
                  </a:cubicBezTo>
                  <a:cubicBezTo>
                    <a:pt x="4129" y="12600"/>
                    <a:pt x="5718" y="12600"/>
                    <a:pt x="7941" y="13050"/>
                  </a:cubicBezTo>
                  <a:cubicBezTo>
                    <a:pt x="10165" y="13500"/>
                    <a:pt x="13024" y="14400"/>
                    <a:pt x="15406" y="15375"/>
                  </a:cubicBezTo>
                  <a:cubicBezTo>
                    <a:pt x="17788" y="16350"/>
                    <a:pt x="19694" y="17400"/>
                    <a:pt x="20647" y="18300"/>
                  </a:cubicBezTo>
                  <a:cubicBezTo>
                    <a:pt x="21600" y="19200"/>
                    <a:pt x="21600" y="19950"/>
                    <a:pt x="20965" y="19875"/>
                  </a:cubicBezTo>
                  <a:cubicBezTo>
                    <a:pt x="20329" y="19800"/>
                    <a:pt x="19059" y="18900"/>
                    <a:pt x="18106" y="17850"/>
                  </a:cubicBezTo>
                  <a:cubicBezTo>
                    <a:pt x="17153" y="16800"/>
                    <a:pt x="16518" y="15600"/>
                    <a:pt x="16041" y="14250"/>
                  </a:cubicBezTo>
                  <a:cubicBezTo>
                    <a:pt x="15565" y="12900"/>
                    <a:pt x="15247" y="11400"/>
                    <a:pt x="15724" y="10875"/>
                  </a:cubicBezTo>
                  <a:cubicBezTo>
                    <a:pt x="16200" y="10350"/>
                    <a:pt x="17471" y="10800"/>
                    <a:pt x="18741" y="11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718429" y="1958937"/>
              <a:ext cx="469901" cy="45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878"/>
                  </a:moveTo>
                  <a:cubicBezTo>
                    <a:pt x="292" y="17983"/>
                    <a:pt x="584" y="19088"/>
                    <a:pt x="778" y="19993"/>
                  </a:cubicBezTo>
                  <a:cubicBezTo>
                    <a:pt x="973" y="20897"/>
                    <a:pt x="1070" y="21600"/>
                    <a:pt x="1168" y="21600"/>
                  </a:cubicBezTo>
                  <a:cubicBezTo>
                    <a:pt x="1265" y="21600"/>
                    <a:pt x="1362" y="20897"/>
                    <a:pt x="1508" y="20143"/>
                  </a:cubicBezTo>
                  <a:cubicBezTo>
                    <a:pt x="1654" y="19390"/>
                    <a:pt x="1849" y="18586"/>
                    <a:pt x="2092" y="17883"/>
                  </a:cubicBezTo>
                  <a:cubicBezTo>
                    <a:pt x="2335" y="17180"/>
                    <a:pt x="2627" y="16577"/>
                    <a:pt x="2919" y="16476"/>
                  </a:cubicBezTo>
                  <a:cubicBezTo>
                    <a:pt x="3211" y="16376"/>
                    <a:pt x="3503" y="16778"/>
                    <a:pt x="3697" y="17230"/>
                  </a:cubicBezTo>
                  <a:cubicBezTo>
                    <a:pt x="3892" y="17682"/>
                    <a:pt x="3989" y="18184"/>
                    <a:pt x="4184" y="17983"/>
                  </a:cubicBezTo>
                  <a:cubicBezTo>
                    <a:pt x="4378" y="17782"/>
                    <a:pt x="4670" y="16878"/>
                    <a:pt x="4962" y="16175"/>
                  </a:cubicBezTo>
                  <a:cubicBezTo>
                    <a:pt x="5254" y="15472"/>
                    <a:pt x="5546" y="14969"/>
                    <a:pt x="5935" y="14668"/>
                  </a:cubicBezTo>
                  <a:cubicBezTo>
                    <a:pt x="6324" y="14367"/>
                    <a:pt x="6811" y="14266"/>
                    <a:pt x="7103" y="14517"/>
                  </a:cubicBezTo>
                  <a:cubicBezTo>
                    <a:pt x="7395" y="14768"/>
                    <a:pt x="7492" y="15371"/>
                    <a:pt x="7589" y="15974"/>
                  </a:cubicBezTo>
                  <a:cubicBezTo>
                    <a:pt x="7686" y="16577"/>
                    <a:pt x="7784" y="17180"/>
                    <a:pt x="7978" y="17732"/>
                  </a:cubicBezTo>
                  <a:cubicBezTo>
                    <a:pt x="8173" y="18285"/>
                    <a:pt x="8465" y="18787"/>
                    <a:pt x="8854" y="18938"/>
                  </a:cubicBezTo>
                  <a:cubicBezTo>
                    <a:pt x="9243" y="19088"/>
                    <a:pt x="9730" y="18887"/>
                    <a:pt x="10314" y="18033"/>
                  </a:cubicBezTo>
                  <a:cubicBezTo>
                    <a:pt x="10897" y="17180"/>
                    <a:pt x="11578" y="15673"/>
                    <a:pt x="11919" y="14668"/>
                  </a:cubicBezTo>
                  <a:cubicBezTo>
                    <a:pt x="12259" y="13663"/>
                    <a:pt x="12259" y="13161"/>
                    <a:pt x="12016" y="12960"/>
                  </a:cubicBezTo>
                  <a:cubicBezTo>
                    <a:pt x="11773" y="12759"/>
                    <a:pt x="11286" y="12860"/>
                    <a:pt x="10946" y="13161"/>
                  </a:cubicBezTo>
                  <a:cubicBezTo>
                    <a:pt x="10605" y="13462"/>
                    <a:pt x="10411" y="13965"/>
                    <a:pt x="10119" y="14718"/>
                  </a:cubicBezTo>
                  <a:cubicBezTo>
                    <a:pt x="9827" y="15472"/>
                    <a:pt x="9438" y="16476"/>
                    <a:pt x="9389" y="17180"/>
                  </a:cubicBezTo>
                  <a:cubicBezTo>
                    <a:pt x="9341" y="17883"/>
                    <a:pt x="9632" y="18285"/>
                    <a:pt x="9973" y="18285"/>
                  </a:cubicBezTo>
                  <a:cubicBezTo>
                    <a:pt x="10314" y="18285"/>
                    <a:pt x="10703" y="17883"/>
                    <a:pt x="11043" y="17481"/>
                  </a:cubicBezTo>
                  <a:cubicBezTo>
                    <a:pt x="11384" y="17079"/>
                    <a:pt x="11676" y="16677"/>
                    <a:pt x="12065" y="16828"/>
                  </a:cubicBezTo>
                  <a:cubicBezTo>
                    <a:pt x="12454" y="16979"/>
                    <a:pt x="12941" y="17682"/>
                    <a:pt x="13427" y="17983"/>
                  </a:cubicBezTo>
                  <a:cubicBezTo>
                    <a:pt x="13914" y="18285"/>
                    <a:pt x="14400" y="18184"/>
                    <a:pt x="14741" y="17833"/>
                  </a:cubicBezTo>
                  <a:cubicBezTo>
                    <a:pt x="15081" y="17481"/>
                    <a:pt x="15276" y="16878"/>
                    <a:pt x="15568" y="14819"/>
                  </a:cubicBezTo>
                  <a:cubicBezTo>
                    <a:pt x="15859" y="12759"/>
                    <a:pt x="16249" y="9243"/>
                    <a:pt x="16443" y="6731"/>
                  </a:cubicBezTo>
                  <a:cubicBezTo>
                    <a:pt x="16638" y="4220"/>
                    <a:pt x="16638" y="2713"/>
                    <a:pt x="16638" y="1658"/>
                  </a:cubicBezTo>
                  <a:cubicBezTo>
                    <a:pt x="16638" y="603"/>
                    <a:pt x="16638" y="0"/>
                    <a:pt x="16492" y="0"/>
                  </a:cubicBezTo>
                  <a:cubicBezTo>
                    <a:pt x="16346" y="0"/>
                    <a:pt x="16054" y="603"/>
                    <a:pt x="15811" y="2311"/>
                  </a:cubicBezTo>
                  <a:cubicBezTo>
                    <a:pt x="15568" y="4019"/>
                    <a:pt x="15373" y="6832"/>
                    <a:pt x="15324" y="9092"/>
                  </a:cubicBezTo>
                  <a:cubicBezTo>
                    <a:pt x="15276" y="11353"/>
                    <a:pt x="15373" y="13060"/>
                    <a:pt x="15568" y="14166"/>
                  </a:cubicBezTo>
                  <a:cubicBezTo>
                    <a:pt x="15762" y="15271"/>
                    <a:pt x="16054" y="15773"/>
                    <a:pt x="16443" y="16024"/>
                  </a:cubicBezTo>
                  <a:cubicBezTo>
                    <a:pt x="16832" y="16275"/>
                    <a:pt x="17319" y="16275"/>
                    <a:pt x="17708" y="16074"/>
                  </a:cubicBezTo>
                  <a:cubicBezTo>
                    <a:pt x="18097" y="15873"/>
                    <a:pt x="18389" y="15472"/>
                    <a:pt x="18438" y="14718"/>
                  </a:cubicBezTo>
                  <a:cubicBezTo>
                    <a:pt x="18486" y="13965"/>
                    <a:pt x="18292" y="12860"/>
                    <a:pt x="17708" y="12006"/>
                  </a:cubicBezTo>
                  <a:cubicBezTo>
                    <a:pt x="17124" y="11152"/>
                    <a:pt x="16151" y="10549"/>
                    <a:pt x="15422" y="10247"/>
                  </a:cubicBezTo>
                  <a:cubicBezTo>
                    <a:pt x="14692" y="9946"/>
                    <a:pt x="14205" y="9946"/>
                    <a:pt x="14205" y="9946"/>
                  </a:cubicBezTo>
                  <a:cubicBezTo>
                    <a:pt x="14205" y="9946"/>
                    <a:pt x="14692" y="9946"/>
                    <a:pt x="15470" y="9846"/>
                  </a:cubicBezTo>
                  <a:cubicBezTo>
                    <a:pt x="16249" y="9745"/>
                    <a:pt x="17319" y="9544"/>
                    <a:pt x="18097" y="9544"/>
                  </a:cubicBezTo>
                  <a:cubicBezTo>
                    <a:pt x="18876" y="9544"/>
                    <a:pt x="19362" y="9745"/>
                    <a:pt x="19849" y="10348"/>
                  </a:cubicBezTo>
                  <a:cubicBezTo>
                    <a:pt x="20335" y="10951"/>
                    <a:pt x="20822" y="11955"/>
                    <a:pt x="21065" y="12709"/>
                  </a:cubicBezTo>
                  <a:cubicBezTo>
                    <a:pt x="21308" y="13462"/>
                    <a:pt x="21308" y="13965"/>
                    <a:pt x="21308" y="14517"/>
                  </a:cubicBezTo>
                  <a:cubicBezTo>
                    <a:pt x="21308" y="15070"/>
                    <a:pt x="21308" y="15673"/>
                    <a:pt x="21308" y="15673"/>
                  </a:cubicBezTo>
                  <a:cubicBezTo>
                    <a:pt x="21308" y="15673"/>
                    <a:pt x="21308" y="15070"/>
                    <a:pt x="21211" y="13312"/>
                  </a:cubicBezTo>
                  <a:cubicBezTo>
                    <a:pt x="21114" y="11553"/>
                    <a:pt x="20919" y="8640"/>
                    <a:pt x="20968" y="6882"/>
                  </a:cubicBezTo>
                  <a:cubicBezTo>
                    <a:pt x="21016" y="5124"/>
                    <a:pt x="21308" y="4521"/>
                    <a:pt x="21600" y="39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0246290" y="2119804"/>
              <a:ext cx="77507" cy="12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300" fill="norm" stroke="1" extrusionOk="0">
                  <a:moveTo>
                    <a:pt x="10014" y="4027"/>
                  </a:moveTo>
                  <a:cubicBezTo>
                    <a:pt x="7172" y="4759"/>
                    <a:pt x="4330" y="5492"/>
                    <a:pt x="2340" y="6773"/>
                  </a:cubicBezTo>
                  <a:cubicBezTo>
                    <a:pt x="351" y="8054"/>
                    <a:pt x="-786" y="9885"/>
                    <a:pt x="635" y="12447"/>
                  </a:cubicBezTo>
                  <a:cubicBezTo>
                    <a:pt x="2056" y="15010"/>
                    <a:pt x="6035" y="18305"/>
                    <a:pt x="9446" y="19953"/>
                  </a:cubicBezTo>
                  <a:cubicBezTo>
                    <a:pt x="12856" y="21600"/>
                    <a:pt x="15698" y="21600"/>
                    <a:pt x="17688" y="20685"/>
                  </a:cubicBezTo>
                  <a:cubicBezTo>
                    <a:pt x="19677" y="19769"/>
                    <a:pt x="20814" y="17939"/>
                    <a:pt x="20814" y="14827"/>
                  </a:cubicBezTo>
                  <a:cubicBezTo>
                    <a:pt x="20814" y="11715"/>
                    <a:pt x="19677" y="7322"/>
                    <a:pt x="17972" y="4393"/>
                  </a:cubicBezTo>
                  <a:cubicBezTo>
                    <a:pt x="16267" y="1464"/>
                    <a:pt x="13993" y="0"/>
                    <a:pt x="12003" y="0"/>
                  </a:cubicBezTo>
                  <a:cubicBezTo>
                    <a:pt x="10014" y="0"/>
                    <a:pt x="8309" y="1464"/>
                    <a:pt x="6603" y="29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372479" y="2081475"/>
              <a:ext cx="122647" cy="16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237" fill="norm" stroke="1" extrusionOk="0">
                  <a:moveTo>
                    <a:pt x="0" y="6162"/>
                  </a:moveTo>
                  <a:cubicBezTo>
                    <a:pt x="732" y="10162"/>
                    <a:pt x="1464" y="14162"/>
                    <a:pt x="2014" y="16962"/>
                  </a:cubicBezTo>
                  <a:cubicBezTo>
                    <a:pt x="2563" y="19762"/>
                    <a:pt x="2929" y="21362"/>
                    <a:pt x="3112" y="21229"/>
                  </a:cubicBezTo>
                  <a:cubicBezTo>
                    <a:pt x="3295" y="21095"/>
                    <a:pt x="3295" y="19229"/>
                    <a:pt x="3661" y="16029"/>
                  </a:cubicBezTo>
                  <a:cubicBezTo>
                    <a:pt x="4027" y="12829"/>
                    <a:pt x="4759" y="8295"/>
                    <a:pt x="5492" y="5362"/>
                  </a:cubicBezTo>
                  <a:cubicBezTo>
                    <a:pt x="6224" y="2429"/>
                    <a:pt x="6956" y="1095"/>
                    <a:pt x="8237" y="429"/>
                  </a:cubicBezTo>
                  <a:cubicBezTo>
                    <a:pt x="9519" y="-238"/>
                    <a:pt x="11349" y="-238"/>
                    <a:pt x="13729" y="1229"/>
                  </a:cubicBezTo>
                  <a:cubicBezTo>
                    <a:pt x="16108" y="2695"/>
                    <a:pt x="19037" y="5629"/>
                    <a:pt x="20319" y="8962"/>
                  </a:cubicBezTo>
                  <a:cubicBezTo>
                    <a:pt x="21600" y="12295"/>
                    <a:pt x="21234" y="16029"/>
                    <a:pt x="20868" y="197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475232" y="1159780"/>
              <a:ext cx="106798" cy="43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553" fill="norm" stroke="1" extrusionOk="0">
                  <a:moveTo>
                    <a:pt x="18466" y="2177"/>
                  </a:moveTo>
                  <a:cubicBezTo>
                    <a:pt x="17220" y="1647"/>
                    <a:pt x="15973" y="1118"/>
                    <a:pt x="14104" y="694"/>
                  </a:cubicBezTo>
                  <a:cubicBezTo>
                    <a:pt x="12235" y="271"/>
                    <a:pt x="9743" y="-47"/>
                    <a:pt x="7873" y="6"/>
                  </a:cubicBezTo>
                  <a:cubicBezTo>
                    <a:pt x="6004" y="59"/>
                    <a:pt x="4758" y="482"/>
                    <a:pt x="3096" y="2229"/>
                  </a:cubicBezTo>
                  <a:cubicBezTo>
                    <a:pt x="1435" y="3977"/>
                    <a:pt x="-642" y="7047"/>
                    <a:pt x="189" y="10224"/>
                  </a:cubicBezTo>
                  <a:cubicBezTo>
                    <a:pt x="1020" y="13400"/>
                    <a:pt x="4758" y="16682"/>
                    <a:pt x="8704" y="18588"/>
                  </a:cubicBezTo>
                  <a:cubicBezTo>
                    <a:pt x="12650" y="20494"/>
                    <a:pt x="16804" y="21024"/>
                    <a:pt x="20958" y="21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0664579" y="1158837"/>
              <a:ext cx="889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857"/>
                    <a:pt x="6171" y="7714"/>
                    <a:pt x="9771" y="11314"/>
                  </a:cubicBezTo>
                  <a:cubicBezTo>
                    <a:pt x="13371" y="14914"/>
                    <a:pt x="17486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0730428" y="1184237"/>
              <a:ext cx="150052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6867" y="0"/>
                  </a:moveTo>
                  <a:cubicBezTo>
                    <a:pt x="5067" y="2880"/>
                    <a:pt x="3267" y="5760"/>
                    <a:pt x="1917" y="8080"/>
                  </a:cubicBezTo>
                  <a:cubicBezTo>
                    <a:pt x="567" y="10400"/>
                    <a:pt x="-333" y="12160"/>
                    <a:pt x="117" y="13920"/>
                  </a:cubicBezTo>
                  <a:cubicBezTo>
                    <a:pt x="567" y="15680"/>
                    <a:pt x="2367" y="17440"/>
                    <a:pt x="6117" y="18720"/>
                  </a:cubicBezTo>
                  <a:cubicBezTo>
                    <a:pt x="9867" y="20000"/>
                    <a:pt x="15567" y="20800"/>
                    <a:pt x="212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0874129" y="1203287"/>
              <a:ext cx="825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5600"/>
                    <a:pt x="9969" y="11200"/>
                    <a:pt x="13569" y="14800"/>
                  </a:cubicBezTo>
                  <a:cubicBezTo>
                    <a:pt x="17169" y="18400"/>
                    <a:pt x="19385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0863354" y="1100258"/>
              <a:ext cx="206536" cy="398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061" fill="norm" stroke="1" extrusionOk="0">
                  <a:moveTo>
                    <a:pt x="3656" y="9812"/>
                  </a:moveTo>
                  <a:cubicBezTo>
                    <a:pt x="2372" y="7462"/>
                    <a:pt x="1089" y="5112"/>
                    <a:pt x="448" y="3489"/>
                  </a:cubicBezTo>
                  <a:cubicBezTo>
                    <a:pt x="-194" y="1866"/>
                    <a:pt x="-194" y="971"/>
                    <a:pt x="768" y="411"/>
                  </a:cubicBezTo>
                  <a:cubicBezTo>
                    <a:pt x="1731" y="-148"/>
                    <a:pt x="3656" y="-372"/>
                    <a:pt x="6970" y="1307"/>
                  </a:cubicBezTo>
                  <a:cubicBezTo>
                    <a:pt x="10285" y="2986"/>
                    <a:pt x="14990" y="6567"/>
                    <a:pt x="17770" y="9589"/>
                  </a:cubicBezTo>
                  <a:cubicBezTo>
                    <a:pt x="20551" y="12610"/>
                    <a:pt x="21406" y="15073"/>
                    <a:pt x="20551" y="16919"/>
                  </a:cubicBezTo>
                  <a:cubicBezTo>
                    <a:pt x="19695" y="18766"/>
                    <a:pt x="17129" y="19997"/>
                    <a:pt x="15311" y="20612"/>
                  </a:cubicBezTo>
                  <a:cubicBezTo>
                    <a:pt x="13493" y="21228"/>
                    <a:pt x="12424" y="21228"/>
                    <a:pt x="11248" y="20501"/>
                  </a:cubicBezTo>
                  <a:cubicBezTo>
                    <a:pt x="10071" y="19773"/>
                    <a:pt x="8788" y="18318"/>
                    <a:pt x="7505" y="168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1148359" y="1015872"/>
              <a:ext cx="202021" cy="31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72" fill="norm" stroke="1" extrusionOk="0">
                  <a:moveTo>
                    <a:pt x="14725" y="1072"/>
                  </a:moveTo>
                  <a:cubicBezTo>
                    <a:pt x="14050" y="503"/>
                    <a:pt x="13375" y="-65"/>
                    <a:pt x="12475" y="6"/>
                  </a:cubicBezTo>
                  <a:cubicBezTo>
                    <a:pt x="11575" y="77"/>
                    <a:pt x="10450" y="788"/>
                    <a:pt x="8763" y="2422"/>
                  </a:cubicBezTo>
                  <a:cubicBezTo>
                    <a:pt x="7075" y="4056"/>
                    <a:pt x="4825" y="6614"/>
                    <a:pt x="3250" y="9314"/>
                  </a:cubicBezTo>
                  <a:cubicBezTo>
                    <a:pt x="1675" y="12014"/>
                    <a:pt x="775" y="14856"/>
                    <a:pt x="325" y="16703"/>
                  </a:cubicBezTo>
                  <a:cubicBezTo>
                    <a:pt x="-125" y="18551"/>
                    <a:pt x="-125" y="19403"/>
                    <a:pt x="438" y="20114"/>
                  </a:cubicBezTo>
                  <a:cubicBezTo>
                    <a:pt x="1000" y="20824"/>
                    <a:pt x="2125" y="21393"/>
                    <a:pt x="5163" y="21464"/>
                  </a:cubicBezTo>
                  <a:cubicBezTo>
                    <a:pt x="8200" y="21535"/>
                    <a:pt x="13150" y="21109"/>
                    <a:pt x="16187" y="20682"/>
                  </a:cubicBezTo>
                  <a:cubicBezTo>
                    <a:pt x="19225" y="20256"/>
                    <a:pt x="20350" y="19830"/>
                    <a:pt x="21475" y="194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1159879" y="1171537"/>
              <a:ext cx="190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1394829" y="892137"/>
              <a:ext cx="156758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0" y="0"/>
                  </a:moveTo>
                  <a:cubicBezTo>
                    <a:pt x="4896" y="1823"/>
                    <a:pt x="9792" y="3646"/>
                    <a:pt x="13968" y="5833"/>
                  </a:cubicBezTo>
                  <a:cubicBezTo>
                    <a:pt x="18144" y="8020"/>
                    <a:pt x="21600" y="10572"/>
                    <a:pt x="21312" y="12942"/>
                  </a:cubicBezTo>
                  <a:cubicBezTo>
                    <a:pt x="21024" y="15311"/>
                    <a:pt x="16992" y="17499"/>
                    <a:pt x="13392" y="18911"/>
                  </a:cubicBezTo>
                  <a:cubicBezTo>
                    <a:pt x="9792" y="20324"/>
                    <a:pt x="6624" y="20962"/>
                    <a:pt x="345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2" name="Drawing"/>
          <p:cNvGrpSpPr/>
          <p:nvPr/>
        </p:nvGrpSpPr>
        <p:grpSpPr>
          <a:xfrm>
            <a:off x="3829050" y="1474992"/>
            <a:ext cx="6899040" cy="950708"/>
            <a:chOff x="0" y="0"/>
            <a:chExt cx="6899039" cy="950707"/>
          </a:xfrm>
        </p:grpSpPr>
        <p:sp>
          <p:nvSpPr>
            <p:cNvPr id="1153" name="Line"/>
            <p:cNvSpPr/>
            <p:nvPr/>
          </p:nvSpPr>
          <p:spPr>
            <a:xfrm>
              <a:off x="6350" y="29957"/>
              <a:ext cx="50800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161"/>
                    <a:pt x="1800" y="6322"/>
                    <a:pt x="3600" y="9307"/>
                  </a:cubicBezTo>
                  <a:cubicBezTo>
                    <a:pt x="5400" y="12293"/>
                    <a:pt x="8100" y="15102"/>
                    <a:pt x="11250" y="17122"/>
                  </a:cubicBezTo>
                  <a:cubicBezTo>
                    <a:pt x="14400" y="19141"/>
                    <a:pt x="18000" y="20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0" y="-1"/>
              <a:ext cx="313943" cy="525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77" fill="norm" stroke="1" extrusionOk="0">
                  <a:moveTo>
                    <a:pt x="0" y="3025"/>
                  </a:moveTo>
                  <a:cubicBezTo>
                    <a:pt x="0" y="2251"/>
                    <a:pt x="0" y="1476"/>
                    <a:pt x="715" y="874"/>
                  </a:cubicBezTo>
                  <a:cubicBezTo>
                    <a:pt x="1430" y="271"/>
                    <a:pt x="2861" y="-159"/>
                    <a:pt x="5579" y="56"/>
                  </a:cubicBezTo>
                  <a:cubicBezTo>
                    <a:pt x="8297" y="271"/>
                    <a:pt x="12302" y="1132"/>
                    <a:pt x="15377" y="2681"/>
                  </a:cubicBezTo>
                  <a:cubicBezTo>
                    <a:pt x="18453" y="4230"/>
                    <a:pt x="20599" y="6467"/>
                    <a:pt x="21099" y="8791"/>
                  </a:cubicBezTo>
                  <a:cubicBezTo>
                    <a:pt x="21600" y="11114"/>
                    <a:pt x="20456" y="13524"/>
                    <a:pt x="18453" y="15503"/>
                  </a:cubicBezTo>
                  <a:cubicBezTo>
                    <a:pt x="16450" y="17482"/>
                    <a:pt x="13589" y="19031"/>
                    <a:pt x="10943" y="19978"/>
                  </a:cubicBezTo>
                  <a:cubicBezTo>
                    <a:pt x="8297" y="20925"/>
                    <a:pt x="5865" y="21269"/>
                    <a:pt x="4291" y="21355"/>
                  </a:cubicBezTo>
                  <a:cubicBezTo>
                    <a:pt x="2718" y="21441"/>
                    <a:pt x="2003" y="21269"/>
                    <a:pt x="1788" y="20968"/>
                  </a:cubicBezTo>
                  <a:cubicBezTo>
                    <a:pt x="1574" y="20666"/>
                    <a:pt x="1860" y="20236"/>
                    <a:pt x="2146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01650" y="271257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495300" y="398257"/>
              <a:ext cx="196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098276" y="44110"/>
              <a:ext cx="216174" cy="63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81" fill="norm" stroke="1" extrusionOk="0">
                  <a:moveTo>
                    <a:pt x="21417" y="809"/>
                  </a:moveTo>
                  <a:cubicBezTo>
                    <a:pt x="20788" y="523"/>
                    <a:pt x="20159" y="237"/>
                    <a:pt x="18167" y="94"/>
                  </a:cubicBezTo>
                  <a:cubicBezTo>
                    <a:pt x="16174" y="-49"/>
                    <a:pt x="12819" y="-49"/>
                    <a:pt x="9883" y="237"/>
                  </a:cubicBezTo>
                  <a:cubicBezTo>
                    <a:pt x="6947" y="523"/>
                    <a:pt x="4431" y="1095"/>
                    <a:pt x="2858" y="1525"/>
                  </a:cubicBezTo>
                  <a:cubicBezTo>
                    <a:pt x="1285" y="1954"/>
                    <a:pt x="656" y="2240"/>
                    <a:pt x="656" y="2526"/>
                  </a:cubicBezTo>
                  <a:cubicBezTo>
                    <a:pt x="656" y="2812"/>
                    <a:pt x="1285" y="3098"/>
                    <a:pt x="3277" y="3384"/>
                  </a:cubicBezTo>
                  <a:cubicBezTo>
                    <a:pt x="5269" y="3670"/>
                    <a:pt x="8625" y="3956"/>
                    <a:pt x="10932" y="4493"/>
                  </a:cubicBezTo>
                  <a:cubicBezTo>
                    <a:pt x="13238" y="5029"/>
                    <a:pt x="14497" y="5816"/>
                    <a:pt x="14497" y="6638"/>
                  </a:cubicBezTo>
                  <a:cubicBezTo>
                    <a:pt x="14497" y="7461"/>
                    <a:pt x="13238" y="8319"/>
                    <a:pt x="11141" y="9070"/>
                  </a:cubicBezTo>
                  <a:cubicBezTo>
                    <a:pt x="9044" y="9821"/>
                    <a:pt x="6108" y="10465"/>
                    <a:pt x="3906" y="10787"/>
                  </a:cubicBezTo>
                  <a:cubicBezTo>
                    <a:pt x="1704" y="11109"/>
                    <a:pt x="236" y="11109"/>
                    <a:pt x="27" y="11109"/>
                  </a:cubicBezTo>
                  <a:cubicBezTo>
                    <a:pt x="-183" y="11109"/>
                    <a:pt x="866" y="11109"/>
                    <a:pt x="1704" y="11287"/>
                  </a:cubicBezTo>
                  <a:cubicBezTo>
                    <a:pt x="2543" y="11466"/>
                    <a:pt x="3172" y="11824"/>
                    <a:pt x="3487" y="12718"/>
                  </a:cubicBezTo>
                  <a:cubicBezTo>
                    <a:pt x="3801" y="13612"/>
                    <a:pt x="3801" y="15042"/>
                    <a:pt x="3382" y="16366"/>
                  </a:cubicBezTo>
                  <a:cubicBezTo>
                    <a:pt x="2963" y="17689"/>
                    <a:pt x="2124" y="18905"/>
                    <a:pt x="1600" y="19727"/>
                  </a:cubicBezTo>
                  <a:cubicBezTo>
                    <a:pt x="1075" y="20550"/>
                    <a:pt x="866" y="20979"/>
                    <a:pt x="1495" y="21229"/>
                  </a:cubicBezTo>
                  <a:cubicBezTo>
                    <a:pt x="2124" y="21479"/>
                    <a:pt x="3592" y="21551"/>
                    <a:pt x="5794" y="21408"/>
                  </a:cubicBezTo>
                  <a:cubicBezTo>
                    <a:pt x="7996" y="21265"/>
                    <a:pt x="10932" y="20907"/>
                    <a:pt x="13867" y="20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495689" y="218011"/>
              <a:ext cx="150424" cy="351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63" fill="norm" stroke="1" extrusionOk="0">
                  <a:moveTo>
                    <a:pt x="19048" y="920"/>
                  </a:moveTo>
                  <a:cubicBezTo>
                    <a:pt x="18160" y="405"/>
                    <a:pt x="17273" y="-109"/>
                    <a:pt x="16089" y="20"/>
                  </a:cubicBezTo>
                  <a:cubicBezTo>
                    <a:pt x="14905" y="148"/>
                    <a:pt x="13426" y="920"/>
                    <a:pt x="11059" y="2977"/>
                  </a:cubicBezTo>
                  <a:cubicBezTo>
                    <a:pt x="8692" y="5034"/>
                    <a:pt x="5437" y="8377"/>
                    <a:pt x="3366" y="11205"/>
                  </a:cubicBezTo>
                  <a:cubicBezTo>
                    <a:pt x="1294" y="14034"/>
                    <a:pt x="407" y="16348"/>
                    <a:pt x="111" y="17891"/>
                  </a:cubicBezTo>
                  <a:cubicBezTo>
                    <a:pt x="-185" y="19434"/>
                    <a:pt x="111" y="20205"/>
                    <a:pt x="999" y="20720"/>
                  </a:cubicBezTo>
                  <a:cubicBezTo>
                    <a:pt x="1886" y="21234"/>
                    <a:pt x="3366" y="21491"/>
                    <a:pt x="5585" y="21298"/>
                  </a:cubicBezTo>
                  <a:cubicBezTo>
                    <a:pt x="7804" y="21105"/>
                    <a:pt x="10763" y="20462"/>
                    <a:pt x="13574" y="18855"/>
                  </a:cubicBezTo>
                  <a:cubicBezTo>
                    <a:pt x="16385" y="17248"/>
                    <a:pt x="19048" y="14677"/>
                    <a:pt x="20231" y="11977"/>
                  </a:cubicBezTo>
                  <a:cubicBezTo>
                    <a:pt x="21415" y="9277"/>
                    <a:pt x="21119" y="6448"/>
                    <a:pt x="20379" y="4712"/>
                  </a:cubicBezTo>
                  <a:cubicBezTo>
                    <a:pt x="19640" y="2977"/>
                    <a:pt x="18456" y="2334"/>
                    <a:pt x="17125" y="2012"/>
                  </a:cubicBezTo>
                  <a:cubicBezTo>
                    <a:pt x="15793" y="1691"/>
                    <a:pt x="14314" y="1691"/>
                    <a:pt x="13426" y="2077"/>
                  </a:cubicBezTo>
                  <a:cubicBezTo>
                    <a:pt x="12538" y="2462"/>
                    <a:pt x="12242" y="3234"/>
                    <a:pt x="12538" y="3941"/>
                  </a:cubicBezTo>
                  <a:cubicBezTo>
                    <a:pt x="12834" y="4648"/>
                    <a:pt x="13722" y="5291"/>
                    <a:pt x="14610" y="5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778000" y="442707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892300" y="206451"/>
              <a:ext cx="165100" cy="393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1600" y="71"/>
                  </a:moveTo>
                  <a:cubicBezTo>
                    <a:pt x="20215" y="-44"/>
                    <a:pt x="18831" y="-159"/>
                    <a:pt x="16754" y="932"/>
                  </a:cubicBezTo>
                  <a:cubicBezTo>
                    <a:pt x="14677" y="2024"/>
                    <a:pt x="11908" y="4322"/>
                    <a:pt x="9831" y="7309"/>
                  </a:cubicBezTo>
                  <a:cubicBezTo>
                    <a:pt x="7754" y="10296"/>
                    <a:pt x="6369" y="13973"/>
                    <a:pt x="5677" y="16156"/>
                  </a:cubicBezTo>
                  <a:cubicBezTo>
                    <a:pt x="4985" y="18339"/>
                    <a:pt x="4985" y="19028"/>
                    <a:pt x="5400" y="19660"/>
                  </a:cubicBezTo>
                  <a:cubicBezTo>
                    <a:pt x="5815" y="20292"/>
                    <a:pt x="6646" y="20867"/>
                    <a:pt x="7892" y="21154"/>
                  </a:cubicBezTo>
                  <a:cubicBezTo>
                    <a:pt x="9138" y="21441"/>
                    <a:pt x="10800" y="21441"/>
                    <a:pt x="12185" y="21096"/>
                  </a:cubicBezTo>
                  <a:cubicBezTo>
                    <a:pt x="13569" y="20752"/>
                    <a:pt x="14677" y="20062"/>
                    <a:pt x="15092" y="19086"/>
                  </a:cubicBezTo>
                  <a:cubicBezTo>
                    <a:pt x="15508" y="18109"/>
                    <a:pt x="15231" y="16845"/>
                    <a:pt x="13708" y="16041"/>
                  </a:cubicBezTo>
                  <a:cubicBezTo>
                    <a:pt x="12185" y="15237"/>
                    <a:pt x="9415" y="14892"/>
                    <a:pt x="7200" y="14720"/>
                  </a:cubicBezTo>
                  <a:cubicBezTo>
                    <a:pt x="4985" y="14547"/>
                    <a:pt x="3323" y="14547"/>
                    <a:pt x="2215" y="14835"/>
                  </a:cubicBezTo>
                  <a:cubicBezTo>
                    <a:pt x="1108" y="15122"/>
                    <a:pt x="554" y="15696"/>
                    <a:pt x="0" y="16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2038350" y="607807"/>
              <a:ext cx="635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503182" y="311007"/>
              <a:ext cx="114818" cy="28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66" fill="norm" stroke="1" extrusionOk="0">
                  <a:moveTo>
                    <a:pt x="13652" y="3211"/>
                  </a:moveTo>
                  <a:cubicBezTo>
                    <a:pt x="13266" y="1941"/>
                    <a:pt x="12880" y="670"/>
                    <a:pt x="11723" y="193"/>
                  </a:cubicBezTo>
                  <a:cubicBezTo>
                    <a:pt x="10566" y="-283"/>
                    <a:pt x="8637" y="35"/>
                    <a:pt x="6516" y="2099"/>
                  </a:cubicBezTo>
                  <a:cubicBezTo>
                    <a:pt x="4395" y="4164"/>
                    <a:pt x="2080" y="7976"/>
                    <a:pt x="923" y="10993"/>
                  </a:cubicBezTo>
                  <a:cubicBezTo>
                    <a:pt x="-234" y="14011"/>
                    <a:pt x="-234" y="16235"/>
                    <a:pt x="537" y="17823"/>
                  </a:cubicBezTo>
                  <a:cubicBezTo>
                    <a:pt x="1309" y="19411"/>
                    <a:pt x="2852" y="20364"/>
                    <a:pt x="5166" y="20841"/>
                  </a:cubicBezTo>
                  <a:cubicBezTo>
                    <a:pt x="7480" y="21317"/>
                    <a:pt x="10566" y="21317"/>
                    <a:pt x="13459" y="20523"/>
                  </a:cubicBezTo>
                  <a:cubicBezTo>
                    <a:pt x="16352" y="19729"/>
                    <a:pt x="19052" y="18141"/>
                    <a:pt x="20209" y="15202"/>
                  </a:cubicBezTo>
                  <a:cubicBezTo>
                    <a:pt x="21366" y="12264"/>
                    <a:pt x="20980" y="7976"/>
                    <a:pt x="20016" y="5514"/>
                  </a:cubicBezTo>
                  <a:cubicBezTo>
                    <a:pt x="19052" y="3052"/>
                    <a:pt x="17509" y="2417"/>
                    <a:pt x="15773" y="2020"/>
                  </a:cubicBezTo>
                  <a:cubicBezTo>
                    <a:pt x="14037" y="1623"/>
                    <a:pt x="12109" y="1464"/>
                    <a:pt x="10566" y="2179"/>
                  </a:cubicBezTo>
                  <a:cubicBezTo>
                    <a:pt x="9023" y="2893"/>
                    <a:pt x="7866" y="4482"/>
                    <a:pt x="6709" y="6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2724150" y="512557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2917543" y="309357"/>
              <a:ext cx="980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53"/>
                    <a:pt x="-1585" y="8707"/>
                    <a:pt x="575" y="12307"/>
                  </a:cubicBezTo>
                  <a:cubicBezTo>
                    <a:pt x="2735" y="15907"/>
                    <a:pt x="11375" y="18753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2946400" y="658607"/>
              <a:ext cx="698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3354076" y="350543"/>
              <a:ext cx="145987" cy="270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48" fill="norm" stroke="1" extrusionOk="0">
                  <a:moveTo>
                    <a:pt x="12774" y="2250"/>
                  </a:moveTo>
                  <a:cubicBezTo>
                    <a:pt x="12465" y="1419"/>
                    <a:pt x="12157" y="589"/>
                    <a:pt x="11385" y="422"/>
                  </a:cubicBezTo>
                  <a:cubicBezTo>
                    <a:pt x="10614" y="256"/>
                    <a:pt x="9380" y="755"/>
                    <a:pt x="7374" y="2998"/>
                  </a:cubicBezTo>
                  <a:cubicBezTo>
                    <a:pt x="5368" y="5241"/>
                    <a:pt x="2591" y="9229"/>
                    <a:pt x="1203" y="12219"/>
                  </a:cubicBezTo>
                  <a:cubicBezTo>
                    <a:pt x="-186" y="15210"/>
                    <a:pt x="-186" y="17204"/>
                    <a:pt x="277" y="18533"/>
                  </a:cubicBezTo>
                  <a:cubicBezTo>
                    <a:pt x="740" y="19862"/>
                    <a:pt x="1665" y="20527"/>
                    <a:pt x="3208" y="20942"/>
                  </a:cubicBezTo>
                  <a:cubicBezTo>
                    <a:pt x="4751" y="21358"/>
                    <a:pt x="6911" y="21524"/>
                    <a:pt x="9843" y="20278"/>
                  </a:cubicBezTo>
                  <a:cubicBezTo>
                    <a:pt x="12774" y="19032"/>
                    <a:pt x="16477" y="16373"/>
                    <a:pt x="18637" y="13050"/>
                  </a:cubicBezTo>
                  <a:cubicBezTo>
                    <a:pt x="20797" y="9727"/>
                    <a:pt x="21414" y="5739"/>
                    <a:pt x="21260" y="3330"/>
                  </a:cubicBezTo>
                  <a:cubicBezTo>
                    <a:pt x="21105" y="921"/>
                    <a:pt x="20180" y="90"/>
                    <a:pt x="18328" y="7"/>
                  </a:cubicBezTo>
                  <a:cubicBezTo>
                    <a:pt x="16477" y="-76"/>
                    <a:pt x="13700" y="589"/>
                    <a:pt x="12157" y="1669"/>
                  </a:cubicBezTo>
                  <a:cubicBezTo>
                    <a:pt x="10614" y="2749"/>
                    <a:pt x="10305" y="4244"/>
                    <a:pt x="9997" y="5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3613150" y="525257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3752850" y="353807"/>
              <a:ext cx="190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42"/>
                    <a:pt x="7200" y="3684"/>
                    <a:pt x="3600" y="7284"/>
                  </a:cubicBezTo>
                  <a:cubicBezTo>
                    <a:pt x="0" y="10884"/>
                    <a:pt x="0" y="16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829050" y="677657"/>
              <a:ext cx="444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4659"/>
                    <a:pt x="19543" y="9318"/>
                    <a:pt x="15943" y="12918"/>
                  </a:cubicBezTo>
                  <a:cubicBezTo>
                    <a:pt x="12343" y="16518"/>
                    <a:pt x="6171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4266408" y="385006"/>
              <a:ext cx="132731" cy="279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116" fill="norm" stroke="1" extrusionOk="0">
                  <a:moveTo>
                    <a:pt x="18069" y="1962"/>
                  </a:moveTo>
                  <a:cubicBezTo>
                    <a:pt x="16740" y="1322"/>
                    <a:pt x="15411" y="682"/>
                    <a:pt x="13915" y="522"/>
                  </a:cubicBezTo>
                  <a:cubicBezTo>
                    <a:pt x="12420" y="362"/>
                    <a:pt x="10758" y="682"/>
                    <a:pt x="8432" y="2362"/>
                  </a:cubicBezTo>
                  <a:cubicBezTo>
                    <a:pt x="6106" y="4042"/>
                    <a:pt x="3115" y="7082"/>
                    <a:pt x="1454" y="10282"/>
                  </a:cubicBezTo>
                  <a:cubicBezTo>
                    <a:pt x="-208" y="13482"/>
                    <a:pt x="-540" y="16842"/>
                    <a:pt x="955" y="18842"/>
                  </a:cubicBezTo>
                  <a:cubicBezTo>
                    <a:pt x="2451" y="20842"/>
                    <a:pt x="5774" y="21482"/>
                    <a:pt x="9429" y="20922"/>
                  </a:cubicBezTo>
                  <a:cubicBezTo>
                    <a:pt x="13085" y="20362"/>
                    <a:pt x="17072" y="18602"/>
                    <a:pt x="19066" y="15322"/>
                  </a:cubicBezTo>
                  <a:cubicBezTo>
                    <a:pt x="21060" y="12042"/>
                    <a:pt x="21060" y="7242"/>
                    <a:pt x="20562" y="4522"/>
                  </a:cubicBezTo>
                  <a:cubicBezTo>
                    <a:pt x="20063" y="1802"/>
                    <a:pt x="19066" y="1162"/>
                    <a:pt x="17737" y="682"/>
                  </a:cubicBezTo>
                  <a:cubicBezTo>
                    <a:pt x="16408" y="202"/>
                    <a:pt x="14746" y="-118"/>
                    <a:pt x="13417" y="42"/>
                  </a:cubicBezTo>
                  <a:cubicBezTo>
                    <a:pt x="12088" y="202"/>
                    <a:pt x="11091" y="842"/>
                    <a:pt x="10592" y="1642"/>
                  </a:cubicBezTo>
                  <a:cubicBezTo>
                    <a:pt x="10094" y="2442"/>
                    <a:pt x="10094" y="3402"/>
                    <a:pt x="10094" y="4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4527550" y="601457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4654550" y="365291"/>
              <a:ext cx="140298" cy="394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36" fill="norm" stroke="1" extrusionOk="0">
                  <a:moveTo>
                    <a:pt x="0" y="2134"/>
                  </a:moveTo>
                  <a:cubicBezTo>
                    <a:pt x="953" y="1330"/>
                    <a:pt x="1906" y="525"/>
                    <a:pt x="4288" y="181"/>
                  </a:cubicBezTo>
                  <a:cubicBezTo>
                    <a:pt x="6671" y="-164"/>
                    <a:pt x="10482" y="-49"/>
                    <a:pt x="12865" y="813"/>
                  </a:cubicBezTo>
                  <a:cubicBezTo>
                    <a:pt x="15247" y="1674"/>
                    <a:pt x="16200" y="3283"/>
                    <a:pt x="15247" y="4776"/>
                  </a:cubicBezTo>
                  <a:cubicBezTo>
                    <a:pt x="14294" y="6270"/>
                    <a:pt x="11435" y="7649"/>
                    <a:pt x="9212" y="8510"/>
                  </a:cubicBezTo>
                  <a:cubicBezTo>
                    <a:pt x="6988" y="9372"/>
                    <a:pt x="5400" y="9717"/>
                    <a:pt x="5400" y="9832"/>
                  </a:cubicBezTo>
                  <a:cubicBezTo>
                    <a:pt x="5400" y="9947"/>
                    <a:pt x="6988" y="9832"/>
                    <a:pt x="9371" y="9947"/>
                  </a:cubicBezTo>
                  <a:cubicBezTo>
                    <a:pt x="11753" y="10062"/>
                    <a:pt x="14929" y="10406"/>
                    <a:pt x="16994" y="10923"/>
                  </a:cubicBezTo>
                  <a:cubicBezTo>
                    <a:pt x="19059" y="11440"/>
                    <a:pt x="20012" y="12130"/>
                    <a:pt x="20647" y="12762"/>
                  </a:cubicBezTo>
                  <a:cubicBezTo>
                    <a:pt x="21282" y="13393"/>
                    <a:pt x="21600" y="13968"/>
                    <a:pt x="18265" y="15404"/>
                  </a:cubicBezTo>
                  <a:cubicBezTo>
                    <a:pt x="14929" y="16840"/>
                    <a:pt x="7941" y="19138"/>
                    <a:pt x="953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4781550" y="772907"/>
              <a:ext cx="1143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5201708" y="380875"/>
              <a:ext cx="192990" cy="301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213" fill="norm" stroke="1" extrusionOk="0">
                  <a:moveTo>
                    <a:pt x="15740" y="3011"/>
                  </a:moveTo>
                  <a:cubicBezTo>
                    <a:pt x="16200" y="1820"/>
                    <a:pt x="16659" y="628"/>
                    <a:pt x="16200" y="181"/>
                  </a:cubicBezTo>
                  <a:cubicBezTo>
                    <a:pt x="15740" y="-266"/>
                    <a:pt x="14362" y="32"/>
                    <a:pt x="11949" y="2043"/>
                  </a:cubicBezTo>
                  <a:cubicBezTo>
                    <a:pt x="9536" y="4054"/>
                    <a:pt x="6089" y="7778"/>
                    <a:pt x="3906" y="10608"/>
                  </a:cubicBezTo>
                  <a:cubicBezTo>
                    <a:pt x="1723" y="13439"/>
                    <a:pt x="804" y="15375"/>
                    <a:pt x="345" y="16865"/>
                  </a:cubicBezTo>
                  <a:cubicBezTo>
                    <a:pt x="-115" y="18355"/>
                    <a:pt x="-115" y="19397"/>
                    <a:pt x="345" y="20142"/>
                  </a:cubicBezTo>
                  <a:cubicBezTo>
                    <a:pt x="804" y="20887"/>
                    <a:pt x="1723" y="21334"/>
                    <a:pt x="4136" y="21185"/>
                  </a:cubicBezTo>
                  <a:cubicBezTo>
                    <a:pt x="6549" y="21036"/>
                    <a:pt x="10455" y="20291"/>
                    <a:pt x="13787" y="18802"/>
                  </a:cubicBezTo>
                  <a:cubicBezTo>
                    <a:pt x="17119" y="17312"/>
                    <a:pt x="19876" y="15077"/>
                    <a:pt x="20681" y="12396"/>
                  </a:cubicBezTo>
                  <a:cubicBezTo>
                    <a:pt x="21485" y="9715"/>
                    <a:pt x="20336" y="6586"/>
                    <a:pt x="19302" y="4799"/>
                  </a:cubicBezTo>
                  <a:cubicBezTo>
                    <a:pt x="18268" y="3011"/>
                    <a:pt x="17349" y="2564"/>
                    <a:pt x="16200" y="2266"/>
                  </a:cubicBezTo>
                  <a:cubicBezTo>
                    <a:pt x="15051" y="1968"/>
                    <a:pt x="13672" y="1820"/>
                    <a:pt x="13328" y="2192"/>
                  </a:cubicBezTo>
                  <a:cubicBezTo>
                    <a:pt x="12983" y="2564"/>
                    <a:pt x="13672" y="3458"/>
                    <a:pt x="14362" y="4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5549900" y="582407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5683250" y="331492"/>
              <a:ext cx="133350" cy="355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21600" y="964"/>
                  </a:moveTo>
                  <a:cubicBezTo>
                    <a:pt x="20571" y="453"/>
                    <a:pt x="19543" y="-58"/>
                    <a:pt x="17829" y="6"/>
                  </a:cubicBezTo>
                  <a:cubicBezTo>
                    <a:pt x="16114" y="70"/>
                    <a:pt x="13714" y="709"/>
                    <a:pt x="10800" y="2690"/>
                  </a:cubicBezTo>
                  <a:cubicBezTo>
                    <a:pt x="7886" y="4671"/>
                    <a:pt x="4457" y="7994"/>
                    <a:pt x="2571" y="10742"/>
                  </a:cubicBezTo>
                  <a:cubicBezTo>
                    <a:pt x="686" y="13490"/>
                    <a:pt x="343" y="15663"/>
                    <a:pt x="686" y="17196"/>
                  </a:cubicBezTo>
                  <a:cubicBezTo>
                    <a:pt x="1029" y="18730"/>
                    <a:pt x="2057" y="19625"/>
                    <a:pt x="3429" y="20264"/>
                  </a:cubicBezTo>
                  <a:cubicBezTo>
                    <a:pt x="4800" y="20903"/>
                    <a:pt x="6514" y="21286"/>
                    <a:pt x="8229" y="21414"/>
                  </a:cubicBezTo>
                  <a:cubicBezTo>
                    <a:pt x="9943" y="21542"/>
                    <a:pt x="11657" y="21414"/>
                    <a:pt x="13029" y="21095"/>
                  </a:cubicBezTo>
                  <a:cubicBezTo>
                    <a:pt x="14400" y="20775"/>
                    <a:pt x="15429" y="20264"/>
                    <a:pt x="15771" y="19305"/>
                  </a:cubicBezTo>
                  <a:cubicBezTo>
                    <a:pt x="16114" y="18347"/>
                    <a:pt x="15771" y="16941"/>
                    <a:pt x="14571" y="15982"/>
                  </a:cubicBezTo>
                  <a:cubicBezTo>
                    <a:pt x="13371" y="15024"/>
                    <a:pt x="11314" y="14512"/>
                    <a:pt x="9086" y="14257"/>
                  </a:cubicBezTo>
                  <a:cubicBezTo>
                    <a:pt x="6857" y="14001"/>
                    <a:pt x="4457" y="14001"/>
                    <a:pt x="2914" y="14321"/>
                  </a:cubicBezTo>
                  <a:cubicBezTo>
                    <a:pt x="1371" y="14640"/>
                    <a:pt x="686" y="15279"/>
                    <a:pt x="0" y="15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772150" y="709407"/>
              <a:ext cx="889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6256274" y="400008"/>
              <a:ext cx="131827" cy="275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76" fill="norm" stroke="1" extrusionOk="0">
                  <a:moveTo>
                    <a:pt x="16210" y="1829"/>
                  </a:moveTo>
                  <a:cubicBezTo>
                    <a:pt x="15182" y="1010"/>
                    <a:pt x="14153" y="192"/>
                    <a:pt x="12953" y="29"/>
                  </a:cubicBezTo>
                  <a:cubicBezTo>
                    <a:pt x="11753" y="-135"/>
                    <a:pt x="10382" y="356"/>
                    <a:pt x="8153" y="2974"/>
                  </a:cubicBezTo>
                  <a:cubicBezTo>
                    <a:pt x="5924" y="5592"/>
                    <a:pt x="2839" y="10338"/>
                    <a:pt x="1296" y="13365"/>
                  </a:cubicBezTo>
                  <a:cubicBezTo>
                    <a:pt x="-247" y="16392"/>
                    <a:pt x="-247" y="17701"/>
                    <a:pt x="439" y="18847"/>
                  </a:cubicBezTo>
                  <a:cubicBezTo>
                    <a:pt x="1124" y="19992"/>
                    <a:pt x="2496" y="20974"/>
                    <a:pt x="5410" y="21220"/>
                  </a:cubicBezTo>
                  <a:cubicBezTo>
                    <a:pt x="8324" y="21465"/>
                    <a:pt x="12782" y="20974"/>
                    <a:pt x="16039" y="18438"/>
                  </a:cubicBezTo>
                  <a:cubicBezTo>
                    <a:pt x="19296" y="15901"/>
                    <a:pt x="21353" y="11320"/>
                    <a:pt x="21353" y="8210"/>
                  </a:cubicBezTo>
                  <a:cubicBezTo>
                    <a:pt x="21353" y="5101"/>
                    <a:pt x="19296" y="3465"/>
                    <a:pt x="17239" y="2647"/>
                  </a:cubicBezTo>
                  <a:cubicBezTo>
                    <a:pt x="15182" y="1829"/>
                    <a:pt x="13124" y="1829"/>
                    <a:pt x="11753" y="2483"/>
                  </a:cubicBezTo>
                  <a:cubicBezTo>
                    <a:pt x="10382" y="3138"/>
                    <a:pt x="9696" y="4447"/>
                    <a:pt x="9010" y="5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6489700" y="607807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6654799" y="423657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0"/>
                    <a:pt x="7200" y="939"/>
                    <a:pt x="3600" y="3052"/>
                  </a:cubicBezTo>
                  <a:cubicBezTo>
                    <a:pt x="0" y="5165"/>
                    <a:pt x="0" y="8922"/>
                    <a:pt x="0" y="12287"/>
                  </a:cubicBezTo>
                  <a:cubicBezTo>
                    <a:pt x="0" y="15652"/>
                    <a:pt x="0" y="18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6756400" y="260736"/>
              <a:ext cx="142640" cy="689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532" fill="norm" stroke="1" extrusionOk="0">
                  <a:moveTo>
                    <a:pt x="5635" y="1121"/>
                  </a:moveTo>
                  <a:cubicBezTo>
                    <a:pt x="5948" y="725"/>
                    <a:pt x="6261" y="328"/>
                    <a:pt x="7670" y="130"/>
                  </a:cubicBezTo>
                  <a:cubicBezTo>
                    <a:pt x="9078" y="-68"/>
                    <a:pt x="11583" y="-68"/>
                    <a:pt x="14400" y="328"/>
                  </a:cubicBezTo>
                  <a:cubicBezTo>
                    <a:pt x="17217" y="725"/>
                    <a:pt x="20348" y="1517"/>
                    <a:pt x="20974" y="2574"/>
                  </a:cubicBezTo>
                  <a:cubicBezTo>
                    <a:pt x="21600" y="3631"/>
                    <a:pt x="19722" y="4952"/>
                    <a:pt x="17374" y="6240"/>
                  </a:cubicBezTo>
                  <a:cubicBezTo>
                    <a:pt x="15026" y="7528"/>
                    <a:pt x="12209" y="8783"/>
                    <a:pt x="11739" y="10104"/>
                  </a:cubicBezTo>
                  <a:cubicBezTo>
                    <a:pt x="11270" y="11426"/>
                    <a:pt x="13148" y="12813"/>
                    <a:pt x="14557" y="14167"/>
                  </a:cubicBezTo>
                  <a:cubicBezTo>
                    <a:pt x="15965" y="15521"/>
                    <a:pt x="16904" y="16842"/>
                    <a:pt x="14400" y="18064"/>
                  </a:cubicBezTo>
                  <a:cubicBezTo>
                    <a:pt x="11896" y="19286"/>
                    <a:pt x="5948" y="20409"/>
                    <a:pt x="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39" name="Drawing"/>
          <p:cNvGrpSpPr/>
          <p:nvPr/>
        </p:nvGrpSpPr>
        <p:grpSpPr>
          <a:xfrm>
            <a:off x="1809749" y="2978150"/>
            <a:ext cx="9245601" cy="6546850"/>
            <a:chOff x="0" y="0"/>
            <a:chExt cx="9245600" cy="6546850"/>
          </a:xfrm>
        </p:grpSpPr>
        <p:sp>
          <p:nvSpPr>
            <p:cNvPr id="1183" name="Line"/>
            <p:cNvSpPr/>
            <p:nvPr/>
          </p:nvSpPr>
          <p:spPr>
            <a:xfrm>
              <a:off x="0" y="3003550"/>
              <a:ext cx="8521700" cy="24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21228"/>
                  </a:moveTo>
                  <a:cubicBezTo>
                    <a:pt x="182" y="21414"/>
                    <a:pt x="365" y="21600"/>
                    <a:pt x="555" y="21507"/>
                  </a:cubicBezTo>
                  <a:cubicBezTo>
                    <a:pt x="746" y="21414"/>
                    <a:pt x="944" y="21041"/>
                    <a:pt x="1156" y="20669"/>
                  </a:cubicBezTo>
                  <a:cubicBezTo>
                    <a:pt x="1368" y="20297"/>
                    <a:pt x="1593" y="19924"/>
                    <a:pt x="1803" y="19459"/>
                  </a:cubicBezTo>
                  <a:cubicBezTo>
                    <a:pt x="2012" y="18993"/>
                    <a:pt x="2205" y="18434"/>
                    <a:pt x="2414" y="17876"/>
                  </a:cubicBezTo>
                  <a:cubicBezTo>
                    <a:pt x="2624" y="17317"/>
                    <a:pt x="2849" y="16759"/>
                    <a:pt x="3045" y="16293"/>
                  </a:cubicBezTo>
                  <a:cubicBezTo>
                    <a:pt x="3241" y="15828"/>
                    <a:pt x="3407" y="15455"/>
                    <a:pt x="3589" y="14990"/>
                  </a:cubicBezTo>
                  <a:cubicBezTo>
                    <a:pt x="3772" y="14524"/>
                    <a:pt x="3970" y="13966"/>
                    <a:pt x="4169" y="13407"/>
                  </a:cubicBezTo>
                  <a:cubicBezTo>
                    <a:pt x="4367" y="12848"/>
                    <a:pt x="4566" y="12290"/>
                    <a:pt x="4778" y="11731"/>
                  </a:cubicBezTo>
                  <a:cubicBezTo>
                    <a:pt x="4990" y="11172"/>
                    <a:pt x="5215" y="10614"/>
                    <a:pt x="5446" y="10148"/>
                  </a:cubicBezTo>
                  <a:cubicBezTo>
                    <a:pt x="5676" y="9683"/>
                    <a:pt x="5912" y="9310"/>
                    <a:pt x="6097" y="8938"/>
                  </a:cubicBezTo>
                  <a:cubicBezTo>
                    <a:pt x="6283" y="8566"/>
                    <a:pt x="6417" y="8193"/>
                    <a:pt x="6545" y="7914"/>
                  </a:cubicBezTo>
                  <a:cubicBezTo>
                    <a:pt x="6674" y="7634"/>
                    <a:pt x="6798" y="7448"/>
                    <a:pt x="6934" y="7169"/>
                  </a:cubicBezTo>
                  <a:cubicBezTo>
                    <a:pt x="7071" y="6890"/>
                    <a:pt x="7221" y="6517"/>
                    <a:pt x="7353" y="6238"/>
                  </a:cubicBezTo>
                  <a:cubicBezTo>
                    <a:pt x="7484" y="5959"/>
                    <a:pt x="7597" y="5772"/>
                    <a:pt x="7737" y="5493"/>
                  </a:cubicBezTo>
                  <a:cubicBezTo>
                    <a:pt x="7876" y="5214"/>
                    <a:pt x="8042" y="4841"/>
                    <a:pt x="8198" y="4562"/>
                  </a:cubicBezTo>
                  <a:cubicBezTo>
                    <a:pt x="8354" y="4283"/>
                    <a:pt x="8498" y="4097"/>
                    <a:pt x="8638" y="3910"/>
                  </a:cubicBezTo>
                  <a:cubicBezTo>
                    <a:pt x="8777" y="3724"/>
                    <a:pt x="8911" y="3538"/>
                    <a:pt x="9054" y="3352"/>
                  </a:cubicBezTo>
                  <a:cubicBezTo>
                    <a:pt x="9196" y="3166"/>
                    <a:pt x="9346" y="2979"/>
                    <a:pt x="9494" y="2793"/>
                  </a:cubicBezTo>
                  <a:cubicBezTo>
                    <a:pt x="9641" y="2607"/>
                    <a:pt x="9786" y="2421"/>
                    <a:pt x="9942" y="2234"/>
                  </a:cubicBezTo>
                  <a:cubicBezTo>
                    <a:pt x="10097" y="2048"/>
                    <a:pt x="10263" y="1862"/>
                    <a:pt x="10424" y="1769"/>
                  </a:cubicBezTo>
                  <a:cubicBezTo>
                    <a:pt x="10585" y="1676"/>
                    <a:pt x="10741" y="1676"/>
                    <a:pt x="10889" y="1583"/>
                  </a:cubicBezTo>
                  <a:cubicBezTo>
                    <a:pt x="11036" y="1490"/>
                    <a:pt x="11176" y="1303"/>
                    <a:pt x="11404" y="1117"/>
                  </a:cubicBezTo>
                  <a:cubicBezTo>
                    <a:pt x="11632" y="931"/>
                    <a:pt x="11948" y="745"/>
                    <a:pt x="12187" y="652"/>
                  </a:cubicBezTo>
                  <a:cubicBezTo>
                    <a:pt x="12426" y="559"/>
                    <a:pt x="12587" y="559"/>
                    <a:pt x="12823" y="559"/>
                  </a:cubicBezTo>
                  <a:cubicBezTo>
                    <a:pt x="13059" y="559"/>
                    <a:pt x="13370" y="559"/>
                    <a:pt x="13603" y="559"/>
                  </a:cubicBezTo>
                  <a:cubicBezTo>
                    <a:pt x="13837" y="559"/>
                    <a:pt x="13992" y="559"/>
                    <a:pt x="14142" y="466"/>
                  </a:cubicBezTo>
                  <a:cubicBezTo>
                    <a:pt x="14293" y="372"/>
                    <a:pt x="14438" y="186"/>
                    <a:pt x="14588" y="93"/>
                  </a:cubicBezTo>
                  <a:cubicBezTo>
                    <a:pt x="14738" y="0"/>
                    <a:pt x="14894" y="0"/>
                    <a:pt x="15052" y="0"/>
                  </a:cubicBezTo>
                  <a:cubicBezTo>
                    <a:pt x="15210" y="0"/>
                    <a:pt x="15371" y="0"/>
                    <a:pt x="15527" y="0"/>
                  </a:cubicBezTo>
                  <a:cubicBezTo>
                    <a:pt x="15682" y="0"/>
                    <a:pt x="15832" y="0"/>
                    <a:pt x="15980" y="0"/>
                  </a:cubicBezTo>
                  <a:cubicBezTo>
                    <a:pt x="16128" y="0"/>
                    <a:pt x="16272" y="0"/>
                    <a:pt x="16407" y="0"/>
                  </a:cubicBezTo>
                  <a:cubicBezTo>
                    <a:pt x="16541" y="0"/>
                    <a:pt x="16664" y="0"/>
                    <a:pt x="16798" y="0"/>
                  </a:cubicBezTo>
                  <a:cubicBezTo>
                    <a:pt x="16932" y="0"/>
                    <a:pt x="17077" y="0"/>
                    <a:pt x="17217" y="0"/>
                  </a:cubicBezTo>
                  <a:cubicBezTo>
                    <a:pt x="17356" y="0"/>
                    <a:pt x="17490" y="0"/>
                    <a:pt x="17630" y="93"/>
                  </a:cubicBezTo>
                  <a:cubicBezTo>
                    <a:pt x="17769" y="186"/>
                    <a:pt x="17914" y="372"/>
                    <a:pt x="18102" y="466"/>
                  </a:cubicBezTo>
                  <a:cubicBezTo>
                    <a:pt x="18290" y="559"/>
                    <a:pt x="18520" y="559"/>
                    <a:pt x="18748" y="652"/>
                  </a:cubicBezTo>
                  <a:cubicBezTo>
                    <a:pt x="18976" y="745"/>
                    <a:pt x="19202" y="931"/>
                    <a:pt x="19408" y="1117"/>
                  </a:cubicBezTo>
                  <a:cubicBezTo>
                    <a:pt x="19615" y="1303"/>
                    <a:pt x="19803" y="1490"/>
                    <a:pt x="20028" y="1862"/>
                  </a:cubicBezTo>
                  <a:cubicBezTo>
                    <a:pt x="20253" y="2234"/>
                    <a:pt x="20516" y="2793"/>
                    <a:pt x="20785" y="3445"/>
                  </a:cubicBezTo>
                  <a:cubicBezTo>
                    <a:pt x="21053" y="4097"/>
                    <a:pt x="21326" y="4841"/>
                    <a:pt x="21600" y="5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908961" y="0"/>
              <a:ext cx="157840" cy="403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11108" y="0"/>
                  </a:moveTo>
                  <a:cubicBezTo>
                    <a:pt x="8516" y="272"/>
                    <a:pt x="5924" y="543"/>
                    <a:pt x="4052" y="872"/>
                  </a:cubicBezTo>
                  <a:cubicBezTo>
                    <a:pt x="2180" y="1200"/>
                    <a:pt x="1028" y="1585"/>
                    <a:pt x="452" y="1992"/>
                  </a:cubicBezTo>
                  <a:cubicBezTo>
                    <a:pt x="-124" y="2400"/>
                    <a:pt x="-124" y="2830"/>
                    <a:pt x="308" y="3238"/>
                  </a:cubicBezTo>
                  <a:cubicBezTo>
                    <a:pt x="740" y="3645"/>
                    <a:pt x="1604" y="4030"/>
                    <a:pt x="2468" y="4449"/>
                  </a:cubicBezTo>
                  <a:cubicBezTo>
                    <a:pt x="3332" y="4868"/>
                    <a:pt x="4196" y="5321"/>
                    <a:pt x="4916" y="5745"/>
                  </a:cubicBezTo>
                  <a:cubicBezTo>
                    <a:pt x="5636" y="6170"/>
                    <a:pt x="6212" y="6566"/>
                    <a:pt x="6644" y="6974"/>
                  </a:cubicBezTo>
                  <a:cubicBezTo>
                    <a:pt x="7076" y="7381"/>
                    <a:pt x="7364" y="7800"/>
                    <a:pt x="7652" y="8225"/>
                  </a:cubicBezTo>
                  <a:cubicBezTo>
                    <a:pt x="7940" y="8649"/>
                    <a:pt x="8228" y="9079"/>
                    <a:pt x="8228" y="9509"/>
                  </a:cubicBezTo>
                  <a:cubicBezTo>
                    <a:pt x="8228" y="9940"/>
                    <a:pt x="7940" y="10370"/>
                    <a:pt x="7508" y="10806"/>
                  </a:cubicBezTo>
                  <a:cubicBezTo>
                    <a:pt x="7076" y="11242"/>
                    <a:pt x="6500" y="11683"/>
                    <a:pt x="6068" y="12142"/>
                  </a:cubicBezTo>
                  <a:cubicBezTo>
                    <a:pt x="5636" y="12600"/>
                    <a:pt x="5348" y="13075"/>
                    <a:pt x="5348" y="13545"/>
                  </a:cubicBezTo>
                  <a:cubicBezTo>
                    <a:pt x="5348" y="14015"/>
                    <a:pt x="5636" y="14479"/>
                    <a:pt x="6068" y="14938"/>
                  </a:cubicBezTo>
                  <a:cubicBezTo>
                    <a:pt x="6500" y="15396"/>
                    <a:pt x="7076" y="15849"/>
                    <a:pt x="7652" y="16296"/>
                  </a:cubicBezTo>
                  <a:cubicBezTo>
                    <a:pt x="8228" y="16743"/>
                    <a:pt x="8804" y="17185"/>
                    <a:pt x="9380" y="17598"/>
                  </a:cubicBezTo>
                  <a:cubicBezTo>
                    <a:pt x="9956" y="18011"/>
                    <a:pt x="10532" y="18396"/>
                    <a:pt x="11540" y="18826"/>
                  </a:cubicBezTo>
                  <a:cubicBezTo>
                    <a:pt x="12548" y="19257"/>
                    <a:pt x="13988" y="19732"/>
                    <a:pt x="15572" y="20174"/>
                  </a:cubicBezTo>
                  <a:cubicBezTo>
                    <a:pt x="17156" y="20615"/>
                    <a:pt x="18884" y="21023"/>
                    <a:pt x="19892" y="21255"/>
                  </a:cubicBezTo>
                  <a:cubicBezTo>
                    <a:pt x="20900" y="21487"/>
                    <a:pt x="21188" y="21543"/>
                    <a:pt x="21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2311400" y="3111499"/>
              <a:ext cx="254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161"/>
                    <a:pt x="0" y="6322"/>
                    <a:pt x="0" y="9395"/>
                  </a:cubicBezTo>
                  <a:cubicBezTo>
                    <a:pt x="0" y="12468"/>
                    <a:pt x="0" y="15454"/>
                    <a:pt x="3600" y="17473"/>
                  </a:cubicBezTo>
                  <a:cubicBezTo>
                    <a:pt x="7200" y="19493"/>
                    <a:pt x="14400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2147296" y="3639996"/>
              <a:ext cx="138704" cy="18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19" fill="norm" stroke="1" extrusionOk="0">
                  <a:moveTo>
                    <a:pt x="14573" y="7843"/>
                  </a:moveTo>
                  <a:cubicBezTo>
                    <a:pt x="14573" y="6630"/>
                    <a:pt x="14573" y="5416"/>
                    <a:pt x="14573" y="3960"/>
                  </a:cubicBezTo>
                  <a:cubicBezTo>
                    <a:pt x="14573" y="2504"/>
                    <a:pt x="14573" y="805"/>
                    <a:pt x="12773" y="319"/>
                  </a:cubicBezTo>
                  <a:cubicBezTo>
                    <a:pt x="10973" y="-166"/>
                    <a:pt x="7373" y="562"/>
                    <a:pt x="4591" y="3717"/>
                  </a:cubicBezTo>
                  <a:cubicBezTo>
                    <a:pt x="1810" y="6872"/>
                    <a:pt x="-154" y="12454"/>
                    <a:pt x="10" y="16095"/>
                  </a:cubicBezTo>
                  <a:cubicBezTo>
                    <a:pt x="173" y="19735"/>
                    <a:pt x="2464" y="21434"/>
                    <a:pt x="6064" y="21313"/>
                  </a:cubicBezTo>
                  <a:cubicBezTo>
                    <a:pt x="9664" y="21191"/>
                    <a:pt x="14573" y="19250"/>
                    <a:pt x="17519" y="15973"/>
                  </a:cubicBezTo>
                  <a:cubicBezTo>
                    <a:pt x="20464" y="12697"/>
                    <a:pt x="21446" y="8086"/>
                    <a:pt x="21446" y="5173"/>
                  </a:cubicBezTo>
                  <a:cubicBezTo>
                    <a:pt x="21446" y="2261"/>
                    <a:pt x="20464" y="1047"/>
                    <a:pt x="19155" y="441"/>
                  </a:cubicBezTo>
                  <a:cubicBezTo>
                    <a:pt x="17846" y="-166"/>
                    <a:pt x="16210" y="-166"/>
                    <a:pt x="15391" y="562"/>
                  </a:cubicBezTo>
                  <a:cubicBezTo>
                    <a:pt x="14573" y="1290"/>
                    <a:pt x="14573" y="2746"/>
                    <a:pt x="14573" y="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2368550" y="37719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2527300" y="3568700"/>
              <a:ext cx="19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4178299" y="2978149"/>
              <a:ext cx="63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42"/>
                    <a:pt x="0" y="8084"/>
                    <a:pt x="3600" y="11684"/>
                  </a:cubicBezTo>
                  <a:cubicBezTo>
                    <a:pt x="7200" y="15284"/>
                    <a:pt x="14400" y="184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4094865" y="3560667"/>
              <a:ext cx="126004" cy="17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0368" fill="norm" stroke="1" extrusionOk="0">
                  <a:moveTo>
                    <a:pt x="17914" y="942"/>
                  </a:moveTo>
                  <a:cubicBezTo>
                    <a:pt x="16520" y="197"/>
                    <a:pt x="15126" y="-548"/>
                    <a:pt x="11991" y="569"/>
                  </a:cubicBezTo>
                  <a:cubicBezTo>
                    <a:pt x="8855" y="1686"/>
                    <a:pt x="3978" y="4666"/>
                    <a:pt x="1714" y="8142"/>
                  </a:cubicBezTo>
                  <a:cubicBezTo>
                    <a:pt x="-551" y="11618"/>
                    <a:pt x="-203" y="15590"/>
                    <a:pt x="668" y="17949"/>
                  </a:cubicBezTo>
                  <a:cubicBezTo>
                    <a:pt x="1539" y="20307"/>
                    <a:pt x="2933" y="21052"/>
                    <a:pt x="6417" y="19686"/>
                  </a:cubicBezTo>
                  <a:cubicBezTo>
                    <a:pt x="9901" y="18321"/>
                    <a:pt x="15475" y="14845"/>
                    <a:pt x="18262" y="11618"/>
                  </a:cubicBezTo>
                  <a:cubicBezTo>
                    <a:pt x="21049" y="8390"/>
                    <a:pt x="21049" y="5411"/>
                    <a:pt x="20352" y="3424"/>
                  </a:cubicBezTo>
                  <a:cubicBezTo>
                    <a:pt x="19655" y="1438"/>
                    <a:pt x="18262" y="445"/>
                    <a:pt x="16520" y="197"/>
                  </a:cubicBezTo>
                  <a:cubicBezTo>
                    <a:pt x="14778" y="-51"/>
                    <a:pt x="12688" y="445"/>
                    <a:pt x="10597" y="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343399" y="363855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4444999" y="3500222"/>
              <a:ext cx="148738" cy="27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91" fill="norm" stroke="1" extrusionOk="0">
                  <a:moveTo>
                    <a:pt x="1800" y="1900"/>
                  </a:moveTo>
                  <a:cubicBezTo>
                    <a:pt x="2700" y="1231"/>
                    <a:pt x="3600" y="561"/>
                    <a:pt x="4950" y="226"/>
                  </a:cubicBezTo>
                  <a:cubicBezTo>
                    <a:pt x="6300" y="-109"/>
                    <a:pt x="8100" y="-109"/>
                    <a:pt x="10050" y="477"/>
                  </a:cubicBezTo>
                  <a:cubicBezTo>
                    <a:pt x="12000" y="1063"/>
                    <a:pt x="14100" y="2235"/>
                    <a:pt x="15150" y="3240"/>
                  </a:cubicBezTo>
                  <a:cubicBezTo>
                    <a:pt x="16200" y="4244"/>
                    <a:pt x="16200" y="5082"/>
                    <a:pt x="15450" y="5835"/>
                  </a:cubicBezTo>
                  <a:cubicBezTo>
                    <a:pt x="14700" y="6589"/>
                    <a:pt x="13200" y="7258"/>
                    <a:pt x="12000" y="7928"/>
                  </a:cubicBezTo>
                  <a:cubicBezTo>
                    <a:pt x="10800" y="8598"/>
                    <a:pt x="9900" y="9268"/>
                    <a:pt x="10200" y="9686"/>
                  </a:cubicBezTo>
                  <a:cubicBezTo>
                    <a:pt x="10500" y="10105"/>
                    <a:pt x="12000" y="10272"/>
                    <a:pt x="14100" y="10942"/>
                  </a:cubicBezTo>
                  <a:cubicBezTo>
                    <a:pt x="16200" y="11612"/>
                    <a:pt x="18900" y="12784"/>
                    <a:pt x="20250" y="13789"/>
                  </a:cubicBezTo>
                  <a:cubicBezTo>
                    <a:pt x="21600" y="14793"/>
                    <a:pt x="21600" y="15631"/>
                    <a:pt x="18000" y="16886"/>
                  </a:cubicBezTo>
                  <a:cubicBezTo>
                    <a:pt x="14400" y="18142"/>
                    <a:pt x="7200" y="19817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6819900" y="2847511"/>
              <a:ext cx="35984" cy="39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2290"/>
                  </a:moveTo>
                  <a:cubicBezTo>
                    <a:pt x="6353" y="1245"/>
                    <a:pt x="12706" y="199"/>
                    <a:pt x="15882" y="25"/>
                  </a:cubicBezTo>
                  <a:cubicBezTo>
                    <a:pt x="19059" y="-149"/>
                    <a:pt x="19059" y="548"/>
                    <a:pt x="19694" y="2870"/>
                  </a:cubicBezTo>
                  <a:cubicBezTo>
                    <a:pt x="20329" y="5193"/>
                    <a:pt x="21600" y="9141"/>
                    <a:pt x="21600" y="12509"/>
                  </a:cubicBezTo>
                  <a:cubicBezTo>
                    <a:pt x="21600" y="15877"/>
                    <a:pt x="20329" y="18664"/>
                    <a:pt x="19059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6648450" y="3481354"/>
              <a:ext cx="107950" cy="23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21600" y="6060"/>
                  </a:moveTo>
                  <a:cubicBezTo>
                    <a:pt x="20753" y="5121"/>
                    <a:pt x="19906" y="4182"/>
                    <a:pt x="18847" y="3337"/>
                  </a:cubicBezTo>
                  <a:cubicBezTo>
                    <a:pt x="17788" y="2492"/>
                    <a:pt x="16518" y="1740"/>
                    <a:pt x="14188" y="1834"/>
                  </a:cubicBezTo>
                  <a:cubicBezTo>
                    <a:pt x="11859" y="1928"/>
                    <a:pt x="8471" y="2867"/>
                    <a:pt x="5718" y="5591"/>
                  </a:cubicBezTo>
                  <a:cubicBezTo>
                    <a:pt x="2965" y="8314"/>
                    <a:pt x="847" y="12822"/>
                    <a:pt x="847" y="15827"/>
                  </a:cubicBezTo>
                  <a:cubicBezTo>
                    <a:pt x="847" y="18832"/>
                    <a:pt x="2965" y="20335"/>
                    <a:pt x="6141" y="20899"/>
                  </a:cubicBezTo>
                  <a:cubicBezTo>
                    <a:pt x="9318" y="21462"/>
                    <a:pt x="13553" y="21086"/>
                    <a:pt x="15882" y="18081"/>
                  </a:cubicBezTo>
                  <a:cubicBezTo>
                    <a:pt x="18212" y="15076"/>
                    <a:pt x="18635" y="9441"/>
                    <a:pt x="17365" y="5966"/>
                  </a:cubicBezTo>
                  <a:cubicBezTo>
                    <a:pt x="16094" y="2492"/>
                    <a:pt x="13129" y="1177"/>
                    <a:pt x="10165" y="519"/>
                  </a:cubicBezTo>
                  <a:cubicBezTo>
                    <a:pt x="7200" y="-138"/>
                    <a:pt x="4235" y="-138"/>
                    <a:pt x="2541" y="332"/>
                  </a:cubicBezTo>
                  <a:cubicBezTo>
                    <a:pt x="847" y="801"/>
                    <a:pt x="424" y="1740"/>
                    <a:pt x="0" y="2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6826250" y="3638550"/>
              <a:ext cx="12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6883400" y="3454399"/>
              <a:ext cx="177800" cy="329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0"/>
                  </a:moveTo>
                  <a:cubicBezTo>
                    <a:pt x="18771" y="275"/>
                    <a:pt x="15943" y="550"/>
                    <a:pt x="13243" y="2132"/>
                  </a:cubicBezTo>
                  <a:cubicBezTo>
                    <a:pt x="10543" y="3715"/>
                    <a:pt x="7971" y="6604"/>
                    <a:pt x="6557" y="9631"/>
                  </a:cubicBezTo>
                  <a:cubicBezTo>
                    <a:pt x="5143" y="12657"/>
                    <a:pt x="4886" y="15822"/>
                    <a:pt x="5657" y="17954"/>
                  </a:cubicBezTo>
                  <a:cubicBezTo>
                    <a:pt x="6429" y="20087"/>
                    <a:pt x="8229" y="21187"/>
                    <a:pt x="10543" y="21394"/>
                  </a:cubicBezTo>
                  <a:cubicBezTo>
                    <a:pt x="12857" y="21600"/>
                    <a:pt x="15686" y="20912"/>
                    <a:pt x="17614" y="20224"/>
                  </a:cubicBezTo>
                  <a:cubicBezTo>
                    <a:pt x="19543" y="19536"/>
                    <a:pt x="20571" y="18848"/>
                    <a:pt x="19543" y="17541"/>
                  </a:cubicBezTo>
                  <a:cubicBezTo>
                    <a:pt x="18514" y="16234"/>
                    <a:pt x="15429" y="14308"/>
                    <a:pt x="11829" y="13483"/>
                  </a:cubicBezTo>
                  <a:cubicBezTo>
                    <a:pt x="8229" y="12657"/>
                    <a:pt x="4114" y="12932"/>
                    <a:pt x="0" y="13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96950" y="1828827"/>
              <a:ext cx="2921000" cy="13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0" y="21564"/>
                  </a:moveTo>
                  <a:cubicBezTo>
                    <a:pt x="360" y="21424"/>
                    <a:pt x="720" y="21283"/>
                    <a:pt x="1072" y="21073"/>
                  </a:cubicBezTo>
                  <a:cubicBezTo>
                    <a:pt x="1424" y="20863"/>
                    <a:pt x="1769" y="20582"/>
                    <a:pt x="2058" y="20284"/>
                  </a:cubicBezTo>
                  <a:cubicBezTo>
                    <a:pt x="2348" y="19986"/>
                    <a:pt x="2583" y="19670"/>
                    <a:pt x="2810" y="19285"/>
                  </a:cubicBezTo>
                  <a:cubicBezTo>
                    <a:pt x="3037" y="18899"/>
                    <a:pt x="3256" y="18443"/>
                    <a:pt x="3490" y="17830"/>
                  </a:cubicBezTo>
                  <a:cubicBezTo>
                    <a:pt x="3725" y="17216"/>
                    <a:pt x="3976" y="16445"/>
                    <a:pt x="4187" y="15708"/>
                  </a:cubicBezTo>
                  <a:cubicBezTo>
                    <a:pt x="4398" y="14972"/>
                    <a:pt x="4570" y="14270"/>
                    <a:pt x="4750" y="13517"/>
                  </a:cubicBezTo>
                  <a:cubicBezTo>
                    <a:pt x="4930" y="12763"/>
                    <a:pt x="5118" y="11956"/>
                    <a:pt x="5243" y="11290"/>
                  </a:cubicBezTo>
                  <a:cubicBezTo>
                    <a:pt x="5369" y="10624"/>
                    <a:pt x="5431" y="10098"/>
                    <a:pt x="5533" y="9379"/>
                  </a:cubicBezTo>
                  <a:cubicBezTo>
                    <a:pt x="5635" y="8660"/>
                    <a:pt x="5776" y="7748"/>
                    <a:pt x="5893" y="6995"/>
                  </a:cubicBezTo>
                  <a:cubicBezTo>
                    <a:pt x="6010" y="6241"/>
                    <a:pt x="6104" y="5645"/>
                    <a:pt x="6230" y="4978"/>
                  </a:cubicBezTo>
                  <a:cubicBezTo>
                    <a:pt x="6355" y="4312"/>
                    <a:pt x="6511" y="3576"/>
                    <a:pt x="6660" y="2980"/>
                  </a:cubicBezTo>
                  <a:cubicBezTo>
                    <a:pt x="6809" y="2383"/>
                    <a:pt x="6950" y="1928"/>
                    <a:pt x="7114" y="1524"/>
                  </a:cubicBezTo>
                  <a:cubicBezTo>
                    <a:pt x="7278" y="1121"/>
                    <a:pt x="7466" y="770"/>
                    <a:pt x="7748" y="508"/>
                  </a:cubicBezTo>
                  <a:cubicBezTo>
                    <a:pt x="8030" y="245"/>
                    <a:pt x="8405" y="69"/>
                    <a:pt x="8710" y="17"/>
                  </a:cubicBezTo>
                  <a:cubicBezTo>
                    <a:pt x="9016" y="-36"/>
                    <a:pt x="9250" y="34"/>
                    <a:pt x="9485" y="209"/>
                  </a:cubicBezTo>
                  <a:cubicBezTo>
                    <a:pt x="9720" y="385"/>
                    <a:pt x="9955" y="665"/>
                    <a:pt x="10237" y="1121"/>
                  </a:cubicBezTo>
                  <a:cubicBezTo>
                    <a:pt x="10518" y="1577"/>
                    <a:pt x="10847" y="2208"/>
                    <a:pt x="11097" y="2945"/>
                  </a:cubicBezTo>
                  <a:cubicBezTo>
                    <a:pt x="11348" y="3681"/>
                    <a:pt x="11520" y="4522"/>
                    <a:pt x="11677" y="5346"/>
                  </a:cubicBezTo>
                  <a:cubicBezTo>
                    <a:pt x="11833" y="6170"/>
                    <a:pt x="11974" y="6977"/>
                    <a:pt x="12115" y="7713"/>
                  </a:cubicBezTo>
                  <a:cubicBezTo>
                    <a:pt x="12256" y="8450"/>
                    <a:pt x="12397" y="9116"/>
                    <a:pt x="12553" y="9852"/>
                  </a:cubicBezTo>
                  <a:cubicBezTo>
                    <a:pt x="12710" y="10589"/>
                    <a:pt x="12882" y="11395"/>
                    <a:pt x="13085" y="12061"/>
                  </a:cubicBezTo>
                  <a:cubicBezTo>
                    <a:pt x="13289" y="12728"/>
                    <a:pt x="13523" y="13254"/>
                    <a:pt x="13782" y="13815"/>
                  </a:cubicBezTo>
                  <a:cubicBezTo>
                    <a:pt x="14040" y="14376"/>
                    <a:pt x="14322" y="14972"/>
                    <a:pt x="14549" y="15445"/>
                  </a:cubicBezTo>
                  <a:cubicBezTo>
                    <a:pt x="14776" y="15919"/>
                    <a:pt x="14948" y="16269"/>
                    <a:pt x="15175" y="16620"/>
                  </a:cubicBezTo>
                  <a:cubicBezTo>
                    <a:pt x="15402" y="16970"/>
                    <a:pt x="15683" y="17321"/>
                    <a:pt x="16075" y="17584"/>
                  </a:cubicBezTo>
                  <a:cubicBezTo>
                    <a:pt x="16466" y="17847"/>
                    <a:pt x="16967" y="18022"/>
                    <a:pt x="17476" y="18128"/>
                  </a:cubicBezTo>
                  <a:cubicBezTo>
                    <a:pt x="17984" y="18233"/>
                    <a:pt x="18501" y="18268"/>
                    <a:pt x="19072" y="18285"/>
                  </a:cubicBezTo>
                  <a:cubicBezTo>
                    <a:pt x="19643" y="18303"/>
                    <a:pt x="20270" y="18303"/>
                    <a:pt x="20677" y="18303"/>
                  </a:cubicBezTo>
                  <a:cubicBezTo>
                    <a:pt x="21083" y="18303"/>
                    <a:pt x="21271" y="18303"/>
                    <a:pt x="21389" y="18391"/>
                  </a:cubicBezTo>
                  <a:cubicBezTo>
                    <a:pt x="21506" y="18478"/>
                    <a:pt x="21553" y="18654"/>
                    <a:pt x="21600" y="18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098800" y="2474924"/>
              <a:ext cx="3238500" cy="56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21498"/>
                  </a:moveTo>
                  <a:cubicBezTo>
                    <a:pt x="325" y="21254"/>
                    <a:pt x="649" y="21011"/>
                    <a:pt x="967" y="20848"/>
                  </a:cubicBezTo>
                  <a:cubicBezTo>
                    <a:pt x="1285" y="20686"/>
                    <a:pt x="1595" y="20605"/>
                    <a:pt x="1906" y="20402"/>
                  </a:cubicBezTo>
                  <a:cubicBezTo>
                    <a:pt x="2216" y="20199"/>
                    <a:pt x="2527" y="19874"/>
                    <a:pt x="2788" y="19468"/>
                  </a:cubicBezTo>
                  <a:cubicBezTo>
                    <a:pt x="3049" y="19062"/>
                    <a:pt x="3261" y="18575"/>
                    <a:pt x="3466" y="18047"/>
                  </a:cubicBezTo>
                  <a:cubicBezTo>
                    <a:pt x="3671" y="17519"/>
                    <a:pt x="3868" y="16951"/>
                    <a:pt x="4087" y="16220"/>
                  </a:cubicBezTo>
                  <a:cubicBezTo>
                    <a:pt x="4306" y="15489"/>
                    <a:pt x="4546" y="14596"/>
                    <a:pt x="4744" y="13743"/>
                  </a:cubicBezTo>
                  <a:cubicBezTo>
                    <a:pt x="4941" y="12890"/>
                    <a:pt x="5096" y="12078"/>
                    <a:pt x="5245" y="11145"/>
                  </a:cubicBezTo>
                  <a:cubicBezTo>
                    <a:pt x="5393" y="10211"/>
                    <a:pt x="5534" y="9155"/>
                    <a:pt x="5718" y="8018"/>
                  </a:cubicBezTo>
                  <a:cubicBezTo>
                    <a:pt x="5901" y="6881"/>
                    <a:pt x="6127" y="5663"/>
                    <a:pt x="6346" y="4567"/>
                  </a:cubicBezTo>
                  <a:cubicBezTo>
                    <a:pt x="6565" y="3471"/>
                    <a:pt x="6776" y="2496"/>
                    <a:pt x="7024" y="1725"/>
                  </a:cubicBezTo>
                  <a:cubicBezTo>
                    <a:pt x="7271" y="954"/>
                    <a:pt x="7553" y="385"/>
                    <a:pt x="7821" y="142"/>
                  </a:cubicBezTo>
                  <a:cubicBezTo>
                    <a:pt x="8089" y="-102"/>
                    <a:pt x="8344" y="-21"/>
                    <a:pt x="8569" y="304"/>
                  </a:cubicBezTo>
                  <a:cubicBezTo>
                    <a:pt x="8795" y="629"/>
                    <a:pt x="8993" y="1197"/>
                    <a:pt x="9184" y="1847"/>
                  </a:cubicBezTo>
                  <a:cubicBezTo>
                    <a:pt x="9374" y="2496"/>
                    <a:pt x="9558" y="3227"/>
                    <a:pt x="9734" y="4121"/>
                  </a:cubicBezTo>
                  <a:cubicBezTo>
                    <a:pt x="9911" y="5014"/>
                    <a:pt x="10080" y="6069"/>
                    <a:pt x="10264" y="7044"/>
                  </a:cubicBezTo>
                  <a:cubicBezTo>
                    <a:pt x="10447" y="8018"/>
                    <a:pt x="10645" y="8912"/>
                    <a:pt x="10842" y="9642"/>
                  </a:cubicBezTo>
                  <a:cubicBezTo>
                    <a:pt x="11040" y="10373"/>
                    <a:pt x="11238" y="10942"/>
                    <a:pt x="11569" y="11632"/>
                  </a:cubicBezTo>
                  <a:cubicBezTo>
                    <a:pt x="11901" y="12322"/>
                    <a:pt x="12367" y="13134"/>
                    <a:pt x="12762" y="13784"/>
                  </a:cubicBezTo>
                  <a:cubicBezTo>
                    <a:pt x="13158" y="14433"/>
                    <a:pt x="13482" y="14921"/>
                    <a:pt x="13878" y="15408"/>
                  </a:cubicBezTo>
                  <a:cubicBezTo>
                    <a:pt x="14273" y="15895"/>
                    <a:pt x="14739" y="16382"/>
                    <a:pt x="15120" y="16748"/>
                  </a:cubicBezTo>
                  <a:cubicBezTo>
                    <a:pt x="15501" y="17113"/>
                    <a:pt x="15798" y="17357"/>
                    <a:pt x="16165" y="17560"/>
                  </a:cubicBezTo>
                  <a:cubicBezTo>
                    <a:pt x="16532" y="17763"/>
                    <a:pt x="16969" y="17925"/>
                    <a:pt x="17464" y="18087"/>
                  </a:cubicBezTo>
                  <a:cubicBezTo>
                    <a:pt x="17958" y="18250"/>
                    <a:pt x="18508" y="18412"/>
                    <a:pt x="19024" y="18615"/>
                  </a:cubicBezTo>
                  <a:cubicBezTo>
                    <a:pt x="19539" y="18818"/>
                    <a:pt x="20019" y="19062"/>
                    <a:pt x="20442" y="19346"/>
                  </a:cubicBezTo>
                  <a:cubicBezTo>
                    <a:pt x="20866" y="19630"/>
                    <a:pt x="21233" y="19955"/>
                    <a:pt x="21600" y="2028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5549900" y="2201774"/>
              <a:ext cx="3695700" cy="87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19155"/>
                  </a:moveTo>
                  <a:cubicBezTo>
                    <a:pt x="309" y="18896"/>
                    <a:pt x="619" y="18637"/>
                    <a:pt x="878" y="18456"/>
                  </a:cubicBezTo>
                  <a:cubicBezTo>
                    <a:pt x="1138" y="18274"/>
                    <a:pt x="1348" y="18171"/>
                    <a:pt x="1577" y="18067"/>
                  </a:cubicBezTo>
                  <a:cubicBezTo>
                    <a:pt x="1806" y="17964"/>
                    <a:pt x="2054" y="17860"/>
                    <a:pt x="2338" y="17731"/>
                  </a:cubicBezTo>
                  <a:cubicBezTo>
                    <a:pt x="2623" y="17601"/>
                    <a:pt x="2944" y="17446"/>
                    <a:pt x="3254" y="17239"/>
                  </a:cubicBezTo>
                  <a:cubicBezTo>
                    <a:pt x="3563" y="17031"/>
                    <a:pt x="3860" y="16772"/>
                    <a:pt x="4169" y="16384"/>
                  </a:cubicBezTo>
                  <a:cubicBezTo>
                    <a:pt x="4478" y="15995"/>
                    <a:pt x="4800" y="15477"/>
                    <a:pt x="5091" y="14700"/>
                  </a:cubicBezTo>
                  <a:cubicBezTo>
                    <a:pt x="5381" y="13923"/>
                    <a:pt x="5641" y="12887"/>
                    <a:pt x="5858" y="11800"/>
                  </a:cubicBezTo>
                  <a:cubicBezTo>
                    <a:pt x="6074" y="10712"/>
                    <a:pt x="6247" y="9572"/>
                    <a:pt x="6396" y="8277"/>
                  </a:cubicBezTo>
                  <a:cubicBezTo>
                    <a:pt x="6544" y="6982"/>
                    <a:pt x="6668" y="5532"/>
                    <a:pt x="6779" y="4444"/>
                  </a:cubicBezTo>
                  <a:cubicBezTo>
                    <a:pt x="6891" y="3357"/>
                    <a:pt x="6990" y="2631"/>
                    <a:pt x="7113" y="1984"/>
                  </a:cubicBezTo>
                  <a:cubicBezTo>
                    <a:pt x="7237" y="1336"/>
                    <a:pt x="7386" y="767"/>
                    <a:pt x="7522" y="404"/>
                  </a:cubicBezTo>
                  <a:cubicBezTo>
                    <a:pt x="7658" y="41"/>
                    <a:pt x="7781" y="-114"/>
                    <a:pt x="7955" y="93"/>
                  </a:cubicBezTo>
                  <a:cubicBezTo>
                    <a:pt x="8128" y="300"/>
                    <a:pt x="8351" y="870"/>
                    <a:pt x="8536" y="1414"/>
                  </a:cubicBezTo>
                  <a:cubicBezTo>
                    <a:pt x="8722" y="1958"/>
                    <a:pt x="8870" y="2476"/>
                    <a:pt x="9006" y="3098"/>
                  </a:cubicBezTo>
                  <a:cubicBezTo>
                    <a:pt x="9142" y="3719"/>
                    <a:pt x="9266" y="4444"/>
                    <a:pt x="9384" y="5169"/>
                  </a:cubicBezTo>
                  <a:cubicBezTo>
                    <a:pt x="9501" y="5895"/>
                    <a:pt x="9612" y="6620"/>
                    <a:pt x="9711" y="7190"/>
                  </a:cubicBezTo>
                  <a:cubicBezTo>
                    <a:pt x="9810" y="7759"/>
                    <a:pt x="9897" y="8174"/>
                    <a:pt x="10008" y="8744"/>
                  </a:cubicBezTo>
                  <a:cubicBezTo>
                    <a:pt x="10120" y="9313"/>
                    <a:pt x="10256" y="10039"/>
                    <a:pt x="10386" y="10893"/>
                  </a:cubicBezTo>
                  <a:cubicBezTo>
                    <a:pt x="10515" y="11748"/>
                    <a:pt x="10639" y="12732"/>
                    <a:pt x="10781" y="13639"/>
                  </a:cubicBezTo>
                  <a:cubicBezTo>
                    <a:pt x="10924" y="14545"/>
                    <a:pt x="11085" y="15374"/>
                    <a:pt x="11258" y="15995"/>
                  </a:cubicBezTo>
                  <a:cubicBezTo>
                    <a:pt x="11431" y="16617"/>
                    <a:pt x="11616" y="17031"/>
                    <a:pt x="11821" y="17420"/>
                  </a:cubicBezTo>
                  <a:cubicBezTo>
                    <a:pt x="12025" y="17808"/>
                    <a:pt x="12247" y="18171"/>
                    <a:pt x="12489" y="18430"/>
                  </a:cubicBezTo>
                  <a:cubicBezTo>
                    <a:pt x="12730" y="18689"/>
                    <a:pt x="12990" y="18844"/>
                    <a:pt x="13287" y="19000"/>
                  </a:cubicBezTo>
                  <a:cubicBezTo>
                    <a:pt x="13584" y="19155"/>
                    <a:pt x="13918" y="19310"/>
                    <a:pt x="14320" y="19440"/>
                  </a:cubicBezTo>
                  <a:cubicBezTo>
                    <a:pt x="14722" y="19569"/>
                    <a:pt x="15192" y="19673"/>
                    <a:pt x="15662" y="19777"/>
                  </a:cubicBezTo>
                  <a:cubicBezTo>
                    <a:pt x="16132" y="19880"/>
                    <a:pt x="16602" y="19984"/>
                    <a:pt x="17060" y="20036"/>
                  </a:cubicBezTo>
                  <a:cubicBezTo>
                    <a:pt x="17518" y="20087"/>
                    <a:pt x="17963" y="20087"/>
                    <a:pt x="18396" y="20139"/>
                  </a:cubicBezTo>
                  <a:cubicBezTo>
                    <a:pt x="18829" y="20191"/>
                    <a:pt x="19249" y="20295"/>
                    <a:pt x="19664" y="20476"/>
                  </a:cubicBezTo>
                  <a:cubicBezTo>
                    <a:pt x="20078" y="20657"/>
                    <a:pt x="20487" y="20916"/>
                    <a:pt x="20753" y="21020"/>
                  </a:cubicBezTo>
                  <a:cubicBezTo>
                    <a:pt x="21019" y="21123"/>
                    <a:pt x="21142" y="21072"/>
                    <a:pt x="21260" y="21123"/>
                  </a:cubicBezTo>
                  <a:cubicBezTo>
                    <a:pt x="21377" y="21175"/>
                    <a:pt x="21489" y="21331"/>
                    <a:pt x="21600" y="214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5207000" y="3088416"/>
              <a:ext cx="60144" cy="89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45" fill="norm" stroke="1" extrusionOk="0">
                  <a:moveTo>
                    <a:pt x="0" y="399"/>
                  </a:moveTo>
                  <a:cubicBezTo>
                    <a:pt x="745" y="146"/>
                    <a:pt x="1490" y="-106"/>
                    <a:pt x="2979" y="45"/>
                  </a:cubicBezTo>
                  <a:cubicBezTo>
                    <a:pt x="4469" y="197"/>
                    <a:pt x="6703" y="752"/>
                    <a:pt x="8193" y="2014"/>
                  </a:cubicBezTo>
                  <a:cubicBezTo>
                    <a:pt x="9683" y="3275"/>
                    <a:pt x="10428" y="5244"/>
                    <a:pt x="10800" y="7237"/>
                  </a:cubicBezTo>
                  <a:cubicBezTo>
                    <a:pt x="11172" y="9230"/>
                    <a:pt x="11172" y="11249"/>
                    <a:pt x="11917" y="13243"/>
                  </a:cubicBezTo>
                  <a:cubicBezTo>
                    <a:pt x="12662" y="15236"/>
                    <a:pt x="14152" y="17204"/>
                    <a:pt x="16014" y="18769"/>
                  </a:cubicBezTo>
                  <a:cubicBezTo>
                    <a:pt x="17876" y="20333"/>
                    <a:pt x="20110" y="21494"/>
                    <a:pt x="20855" y="21444"/>
                  </a:cubicBezTo>
                  <a:cubicBezTo>
                    <a:pt x="21600" y="21393"/>
                    <a:pt x="20855" y="20131"/>
                    <a:pt x="20110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5097587" y="3067353"/>
              <a:ext cx="236414" cy="25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36" fill="norm" stroke="1" extrusionOk="0">
                  <a:moveTo>
                    <a:pt x="8161" y="5329"/>
                  </a:moveTo>
                  <a:cubicBezTo>
                    <a:pt x="6440" y="9257"/>
                    <a:pt x="4720" y="13184"/>
                    <a:pt x="3669" y="15594"/>
                  </a:cubicBezTo>
                  <a:cubicBezTo>
                    <a:pt x="2617" y="18004"/>
                    <a:pt x="2235" y="18896"/>
                    <a:pt x="1757" y="19700"/>
                  </a:cubicBezTo>
                  <a:cubicBezTo>
                    <a:pt x="1279" y="20503"/>
                    <a:pt x="706" y="21217"/>
                    <a:pt x="323" y="21128"/>
                  </a:cubicBezTo>
                  <a:cubicBezTo>
                    <a:pt x="-59" y="21038"/>
                    <a:pt x="-250" y="20146"/>
                    <a:pt x="610" y="17200"/>
                  </a:cubicBezTo>
                  <a:cubicBezTo>
                    <a:pt x="1470" y="14255"/>
                    <a:pt x="3382" y="9257"/>
                    <a:pt x="4911" y="6043"/>
                  </a:cubicBezTo>
                  <a:cubicBezTo>
                    <a:pt x="6440" y="2830"/>
                    <a:pt x="7587" y="1402"/>
                    <a:pt x="8638" y="599"/>
                  </a:cubicBezTo>
                  <a:cubicBezTo>
                    <a:pt x="9690" y="-204"/>
                    <a:pt x="10646" y="-383"/>
                    <a:pt x="11697" y="1224"/>
                  </a:cubicBezTo>
                  <a:cubicBezTo>
                    <a:pt x="12748" y="2830"/>
                    <a:pt x="13895" y="6222"/>
                    <a:pt x="15520" y="9614"/>
                  </a:cubicBezTo>
                  <a:cubicBezTo>
                    <a:pt x="17145" y="13005"/>
                    <a:pt x="19247" y="16397"/>
                    <a:pt x="21350" y="19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985279" y="4309366"/>
              <a:ext cx="132409" cy="28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177" fill="norm" stroke="1" extrusionOk="0">
                  <a:moveTo>
                    <a:pt x="18859" y="1566"/>
                  </a:moveTo>
                  <a:cubicBezTo>
                    <a:pt x="17862" y="945"/>
                    <a:pt x="16865" y="323"/>
                    <a:pt x="15536" y="90"/>
                  </a:cubicBezTo>
                  <a:cubicBezTo>
                    <a:pt x="14207" y="-143"/>
                    <a:pt x="12545" y="12"/>
                    <a:pt x="10053" y="1333"/>
                  </a:cubicBezTo>
                  <a:cubicBezTo>
                    <a:pt x="7560" y="2654"/>
                    <a:pt x="4237" y="5140"/>
                    <a:pt x="2243" y="8093"/>
                  </a:cubicBezTo>
                  <a:cubicBezTo>
                    <a:pt x="250" y="11045"/>
                    <a:pt x="-415" y="14464"/>
                    <a:pt x="250" y="16873"/>
                  </a:cubicBezTo>
                  <a:cubicBezTo>
                    <a:pt x="914" y="19281"/>
                    <a:pt x="2908" y="20680"/>
                    <a:pt x="5733" y="21069"/>
                  </a:cubicBezTo>
                  <a:cubicBezTo>
                    <a:pt x="8557" y="21457"/>
                    <a:pt x="12213" y="20835"/>
                    <a:pt x="15037" y="18738"/>
                  </a:cubicBezTo>
                  <a:cubicBezTo>
                    <a:pt x="17862" y="16640"/>
                    <a:pt x="19856" y="13066"/>
                    <a:pt x="20520" y="10191"/>
                  </a:cubicBezTo>
                  <a:cubicBezTo>
                    <a:pt x="21185" y="7316"/>
                    <a:pt x="20520" y="5140"/>
                    <a:pt x="19523" y="3820"/>
                  </a:cubicBezTo>
                  <a:cubicBezTo>
                    <a:pt x="18527" y="2499"/>
                    <a:pt x="17197" y="2033"/>
                    <a:pt x="16533" y="2499"/>
                  </a:cubicBezTo>
                  <a:cubicBezTo>
                    <a:pt x="15868" y="2965"/>
                    <a:pt x="15868" y="4363"/>
                    <a:pt x="15868" y="5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203331" y="4489450"/>
              <a:ext cx="41769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5840"/>
                    <a:pt x="-1303" y="10080"/>
                    <a:pt x="240" y="6480"/>
                  </a:cubicBezTo>
                  <a:cubicBezTo>
                    <a:pt x="1783" y="2880"/>
                    <a:pt x="11040" y="1440"/>
                    <a:pt x="20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5347982" y="4268197"/>
              <a:ext cx="156146" cy="49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557" fill="norm" stroke="1" extrusionOk="0">
                  <a:moveTo>
                    <a:pt x="5873" y="1342"/>
                  </a:moveTo>
                  <a:cubicBezTo>
                    <a:pt x="6161" y="695"/>
                    <a:pt x="6449" y="49"/>
                    <a:pt x="6737" y="3"/>
                  </a:cubicBezTo>
                  <a:cubicBezTo>
                    <a:pt x="7025" y="-43"/>
                    <a:pt x="7313" y="511"/>
                    <a:pt x="6737" y="1757"/>
                  </a:cubicBezTo>
                  <a:cubicBezTo>
                    <a:pt x="6161" y="3003"/>
                    <a:pt x="4721" y="4942"/>
                    <a:pt x="3425" y="6649"/>
                  </a:cubicBezTo>
                  <a:cubicBezTo>
                    <a:pt x="2129" y="8357"/>
                    <a:pt x="977" y="9834"/>
                    <a:pt x="401" y="10895"/>
                  </a:cubicBezTo>
                  <a:cubicBezTo>
                    <a:pt x="-175" y="11957"/>
                    <a:pt x="-175" y="12603"/>
                    <a:pt x="689" y="12880"/>
                  </a:cubicBezTo>
                  <a:cubicBezTo>
                    <a:pt x="1553" y="13157"/>
                    <a:pt x="3281" y="13065"/>
                    <a:pt x="6161" y="12603"/>
                  </a:cubicBezTo>
                  <a:cubicBezTo>
                    <a:pt x="9041" y="12142"/>
                    <a:pt x="13073" y="11311"/>
                    <a:pt x="15809" y="10803"/>
                  </a:cubicBezTo>
                  <a:cubicBezTo>
                    <a:pt x="18545" y="10295"/>
                    <a:pt x="19985" y="10111"/>
                    <a:pt x="20705" y="10388"/>
                  </a:cubicBezTo>
                  <a:cubicBezTo>
                    <a:pt x="21425" y="10665"/>
                    <a:pt x="21425" y="11403"/>
                    <a:pt x="20705" y="13019"/>
                  </a:cubicBezTo>
                  <a:cubicBezTo>
                    <a:pt x="19985" y="14634"/>
                    <a:pt x="18545" y="17126"/>
                    <a:pt x="17969" y="18695"/>
                  </a:cubicBezTo>
                  <a:cubicBezTo>
                    <a:pt x="17393" y="20265"/>
                    <a:pt x="17681" y="20911"/>
                    <a:pt x="17969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125772" y="2842388"/>
              <a:ext cx="62179" cy="9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0834" fill="norm" stroke="1" extrusionOk="0">
                  <a:moveTo>
                    <a:pt x="16830" y="7417"/>
                  </a:moveTo>
                  <a:cubicBezTo>
                    <a:pt x="13950" y="6038"/>
                    <a:pt x="11070" y="4659"/>
                    <a:pt x="8550" y="4889"/>
                  </a:cubicBezTo>
                  <a:cubicBezTo>
                    <a:pt x="6030" y="5119"/>
                    <a:pt x="3870" y="6957"/>
                    <a:pt x="2790" y="9025"/>
                  </a:cubicBezTo>
                  <a:cubicBezTo>
                    <a:pt x="1710" y="11093"/>
                    <a:pt x="1710" y="13391"/>
                    <a:pt x="2070" y="15689"/>
                  </a:cubicBezTo>
                  <a:cubicBezTo>
                    <a:pt x="2430" y="17987"/>
                    <a:pt x="3150" y="20285"/>
                    <a:pt x="5310" y="20744"/>
                  </a:cubicBezTo>
                  <a:cubicBezTo>
                    <a:pt x="7470" y="21204"/>
                    <a:pt x="11070" y="19825"/>
                    <a:pt x="13230" y="17987"/>
                  </a:cubicBezTo>
                  <a:cubicBezTo>
                    <a:pt x="15390" y="16149"/>
                    <a:pt x="16110" y="13851"/>
                    <a:pt x="16470" y="11553"/>
                  </a:cubicBezTo>
                  <a:cubicBezTo>
                    <a:pt x="16830" y="9255"/>
                    <a:pt x="16830" y="6957"/>
                    <a:pt x="15750" y="4889"/>
                  </a:cubicBezTo>
                  <a:cubicBezTo>
                    <a:pt x="14670" y="2821"/>
                    <a:pt x="12510" y="983"/>
                    <a:pt x="9630" y="293"/>
                  </a:cubicBezTo>
                  <a:cubicBezTo>
                    <a:pt x="6750" y="-396"/>
                    <a:pt x="3150" y="64"/>
                    <a:pt x="1350" y="2361"/>
                  </a:cubicBezTo>
                  <a:cubicBezTo>
                    <a:pt x="-450" y="4659"/>
                    <a:pt x="-450" y="8795"/>
                    <a:pt x="1350" y="10864"/>
                  </a:cubicBezTo>
                  <a:cubicBezTo>
                    <a:pt x="3150" y="12932"/>
                    <a:pt x="6750" y="12932"/>
                    <a:pt x="9990" y="12242"/>
                  </a:cubicBezTo>
                  <a:cubicBezTo>
                    <a:pt x="13230" y="11553"/>
                    <a:pt x="16110" y="10174"/>
                    <a:pt x="16110" y="8795"/>
                  </a:cubicBezTo>
                  <a:cubicBezTo>
                    <a:pt x="16110" y="7417"/>
                    <a:pt x="13230" y="6038"/>
                    <a:pt x="9990" y="5808"/>
                  </a:cubicBezTo>
                  <a:cubicBezTo>
                    <a:pt x="6750" y="5578"/>
                    <a:pt x="3150" y="6498"/>
                    <a:pt x="1710" y="8106"/>
                  </a:cubicBezTo>
                  <a:cubicBezTo>
                    <a:pt x="270" y="9715"/>
                    <a:pt x="990" y="12013"/>
                    <a:pt x="3150" y="13161"/>
                  </a:cubicBezTo>
                  <a:cubicBezTo>
                    <a:pt x="5310" y="14310"/>
                    <a:pt x="8910" y="14310"/>
                    <a:pt x="12510" y="12702"/>
                  </a:cubicBezTo>
                  <a:cubicBezTo>
                    <a:pt x="16110" y="11093"/>
                    <a:pt x="19710" y="7876"/>
                    <a:pt x="19710" y="6727"/>
                  </a:cubicBezTo>
                  <a:cubicBezTo>
                    <a:pt x="19710" y="5578"/>
                    <a:pt x="16110" y="6498"/>
                    <a:pt x="13230" y="7876"/>
                  </a:cubicBezTo>
                  <a:cubicBezTo>
                    <a:pt x="10350" y="9255"/>
                    <a:pt x="8190" y="11093"/>
                    <a:pt x="8910" y="12013"/>
                  </a:cubicBezTo>
                  <a:cubicBezTo>
                    <a:pt x="9630" y="12932"/>
                    <a:pt x="13230" y="12932"/>
                    <a:pt x="15750" y="12472"/>
                  </a:cubicBezTo>
                  <a:cubicBezTo>
                    <a:pt x="18270" y="12013"/>
                    <a:pt x="19710" y="11093"/>
                    <a:pt x="21150" y="1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099484" y="1444933"/>
              <a:ext cx="575454" cy="1399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79" fill="norm" stroke="1" extrusionOk="0">
                  <a:moveTo>
                    <a:pt x="4445" y="21579"/>
                  </a:moveTo>
                  <a:cubicBezTo>
                    <a:pt x="4054" y="21514"/>
                    <a:pt x="3663" y="21448"/>
                    <a:pt x="3467" y="21106"/>
                  </a:cubicBezTo>
                  <a:cubicBezTo>
                    <a:pt x="3271" y="20763"/>
                    <a:pt x="3271" y="20143"/>
                    <a:pt x="3193" y="19295"/>
                  </a:cubicBezTo>
                  <a:cubicBezTo>
                    <a:pt x="3115" y="18447"/>
                    <a:pt x="2958" y="17370"/>
                    <a:pt x="2880" y="16261"/>
                  </a:cubicBezTo>
                  <a:cubicBezTo>
                    <a:pt x="2802" y="15151"/>
                    <a:pt x="2802" y="14009"/>
                    <a:pt x="2841" y="12769"/>
                  </a:cubicBezTo>
                  <a:cubicBezTo>
                    <a:pt x="2880" y="11529"/>
                    <a:pt x="2958" y="10192"/>
                    <a:pt x="2723" y="8984"/>
                  </a:cubicBezTo>
                  <a:cubicBezTo>
                    <a:pt x="2489" y="7777"/>
                    <a:pt x="1941" y="6700"/>
                    <a:pt x="1471" y="5983"/>
                  </a:cubicBezTo>
                  <a:cubicBezTo>
                    <a:pt x="1002" y="5265"/>
                    <a:pt x="610" y="4906"/>
                    <a:pt x="336" y="4580"/>
                  </a:cubicBezTo>
                  <a:cubicBezTo>
                    <a:pt x="63" y="4253"/>
                    <a:pt x="-94" y="3960"/>
                    <a:pt x="63" y="3845"/>
                  </a:cubicBezTo>
                  <a:cubicBezTo>
                    <a:pt x="219" y="3731"/>
                    <a:pt x="689" y="3797"/>
                    <a:pt x="2019" y="3633"/>
                  </a:cubicBezTo>
                  <a:cubicBezTo>
                    <a:pt x="3349" y="3470"/>
                    <a:pt x="5541" y="3079"/>
                    <a:pt x="7889" y="2687"/>
                  </a:cubicBezTo>
                  <a:cubicBezTo>
                    <a:pt x="10236" y="2296"/>
                    <a:pt x="12741" y="1904"/>
                    <a:pt x="14267" y="1676"/>
                  </a:cubicBezTo>
                  <a:cubicBezTo>
                    <a:pt x="15793" y="1447"/>
                    <a:pt x="16341" y="1382"/>
                    <a:pt x="16967" y="1284"/>
                  </a:cubicBezTo>
                  <a:cubicBezTo>
                    <a:pt x="17593" y="1186"/>
                    <a:pt x="18297" y="1056"/>
                    <a:pt x="18415" y="958"/>
                  </a:cubicBezTo>
                  <a:cubicBezTo>
                    <a:pt x="18532" y="860"/>
                    <a:pt x="18063" y="795"/>
                    <a:pt x="17397" y="681"/>
                  </a:cubicBezTo>
                  <a:cubicBezTo>
                    <a:pt x="16732" y="566"/>
                    <a:pt x="15871" y="403"/>
                    <a:pt x="15284" y="273"/>
                  </a:cubicBezTo>
                  <a:cubicBezTo>
                    <a:pt x="14697" y="142"/>
                    <a:pt x="14384" y="44"/>
                    <a:pt x="14463" y="12"/>
                  </a:cubicBezTo>
                  <a:cubicBezTo>
                    <a:pt x="14541" y="-21"/>
                    <a:pt x="15010" y="12"/>
                    <a:pt x="16145" y="158"/>
                  </a:cubicBezTo>
                  <a:cubicBezTo>
                    <a:pt x="17280" y="305"/>
                    <a:pt x="19080" y="566"/>
                    <a:pt x="20136" y="778"/>
                  </a:cubicBezTo>
                  <a:cubicBezTo>
                    <a:pt x="21193" y="990"/>
                    <a:pt x="21506" y="1154"/>
                    <a:pt x="21115" y="1561"/>
                  </a:cubicBezTo>
                  <a:cubicBezTo>
                    <a:pt x="20723" y="1969"/>
                    <a:pt x="19628" y="2622"/>
                    <a:pt x="18884" y="3062"/>
                  </a:cubicBezTo>
                  <a:cubicBezTo>
                    <a:pt x="18141" y="3503"/>
                    <a:pt x="17749" y="3731"/>
                    <a:pt x="17358" y="3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905500" y="1028823"/>
              <a:ext cx="177123" cy="80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70" fill="norm" stroke="1" extrusionOk="0">
                  <a:moveTo>
                    <a:pt x="5274" y="7779"/>
                  </a:moveTo>
                  <a:cubicBezTo>
                    <a:pt x="5777" y="8851"/>
                    <a:pt x="6279" y="9922"/>
                    <a:pt x="7660" y="11501"/>
                  </a:cubicBezTo>
                  <a:cubicBezTo>
                    <a:pt x="9042" y="13080"/>
                    <a:pt x="11302" y="15167"/>
                    <a:pt x="12935" y="16831"/>
                  </a:cubicBezTo>
                  <a:cubicBezTo>
                    <a:pt x="14567" y="18495"/>
                    <a:pt x="15572" y="19735"/>
                    <a:pt x="16074" y="20497"/>
                  </a:cubicBezTo>
                  <a:cubicBezTo>
                    <a:pt x="16577" y="21258"/>
                    <a:pt x="16577" y="21540"/>
                    <a:pt x="16200" y="21455"/>
                  </a:cubicBezTo>
                  <a:cubicBezTo>
                    <a:pt x="15823" y="21371"/>
                    <a:pt x="15070" y="20920"/>
                    <a:pt x="13688" y="19763"/>
                  </a:cubicBezTo>
                  <a:cubicBezTo>
                    <a:pt x="12307" y="18607"/>
                    <a:pt x="10298" y="16746"/>
                    <a:pt x="8414" y="14744"/>
                  </a:cubicBezTo>
                  <a:cubicBezTo>
                    <a:pt x="6530" y="12742"/>
                    <a:pt x="4772" y="10599"/>
                    <a:pt x="3642" y="8653"/>
                  </a:cubicBezTo>
                  <a:cubicBezTo>
                    <a:pt x="2512" y="6708"/>
                    <a:pt x="2009" y="4959"/>
                    <a:pt x="1758" y="3662"/>
                  </a:cubicBezTo>
                  <a:cubicBezTo>
                    <a:pt x="1507" y="2365"/>
                    <a:pt x="1507" y="1519"/>
                    <a:pt x="1758" y="955"/>
                  </a:cubicBezTo>
                  <a:cubicBezTo>
                    <a:pt x="2009" y="391"/>
                    <a:pt x="2512" y="109"/>
                    <a:pt x="4521" y="25"/>
                  </a:cubicBezTo>
                  <a:cubicBezTo>
                    <a:pt x="6530" y="-60"/>
                    <a:pt x="10047" y="53"/>
                    <a:pt x="13437" y="645"/>
                  </a:cubicBezTo>
                  <a:cubicBezTo>
                    <a:pt x="16828" y="1237"/>
                    <a:pt x="20093" y="2309"/>
                    <a:pt x="20847" y="3437"/>
                  </a:cubicBezTo>
                  <a:cubicBezTo>
                    <a:pt x="21600" y="4565"/>
                    <a:pt x="19842" y="5749"/>
                    <a:pt x="15949" y="6623"/>
                  </a:cubicBezTo>
                  <a:cubicBezTo>
                    <a:pt x="12056" y="7497"/>
                    <a:pt x="6028" y="8061"/>
                    <a:pt x="0" y="8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057900" y="1327150"/>
              <a:ext cx="1397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6115049" y="1295400"/>
              <a:ext cx="444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675"/>
                    <a:pt x="11314" y="1350"/>
                    <a:pt x="7200" y="4275"/>
                  </a:cubicBezTo>
                  <a:cubicBezTo>
                    <a:pt x="3086" y="7200"/>
                    <a:pt x="0" y="12375"/>
                    <a:pt x="0" y="15637"/>
                  </a:cubicBezTo>
                  <a:cubicBezTo>
                    <a:pt x="0" y="18900"/>
                    <a:pt x="3086" y="20250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219735" y="1022713"/>
              <a:ext cx="117566" cy="29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48" fill="norm" stroke="1" extrusionOk="0">
                  <a:moveTo>
                    <a:pt x="13324" y="440"/>
                  </a:moveTo>
                  <a:cubicBezTo>
                    <a:pt x="11395" y="129"/>
                    <a:pt x="9467" y="-182"/>
                    <a:pt x="7731" y="129"/>
                  </a:cubicBezTo>
                  <a:cubicBezTo>
                    <a:pt x="5995" y="440"/>
                    <a:pt x="4453" y="1372"/>
                    <a:pt x="2910" y="3703"/>
                  </a:cubicBezTo>
                  <a:cubicBezTo>
                    <a:pt x="1367" y="6034"/>
                    <a:pt x="-176" y="9763"/>
                    <a:pt x="17" y="12794"/>
                  </a:cubicBezTo>
                  <a:cubicBezTo>
                    <a:pt x="210" y="15824"/>
                    <a:pt x="2138" y="18155"/>
                    <a:pt x="5031" y="19553"/>
                  </a:cubicBezTo>
                  <a:cubicBezTo>
                    <a:pt x="7924" y="20952"/>
                    <a:pt x="11781" y="21418"/>
                    <a:pt x="14674" y="21340"/>
                  </a:cubicBezTo>
                  <a:cubicBezTo>
                    <a:pt x="17567" y="21263"/>
                    <a:pt x="19495" y="20641"/>
                    <a:pt x="21424" y="2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6343093" y="1035050"/>
              <a:ext cx="152957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1618" y="0"/>
                  </a:moveTo>
                  <a:cubicBezTo>
                    <a:pt x="9842" y="2856"/>
                    <a:pt x="8067" y="5712"/>
                    <a:pt x="7179" y="8569"/>
                  </a:cubicBezTo>
                  <a:cubicBezTo>
                    <a:pt x="6292" y="11425"/>
                    <a:pt x="6292" y="14281"/>
                    <a:pt x="6144" y="16155"/>
                  </a:cubicBezTo>
                  <a:cubicBezTo>
                    <a:pt x="5996" y="18030"/>
                    <a:pt x="5700" y="18922"/>
                    <a:pt x="5256" y="19815"/>
                  </a:cubicBezTo>
                  <a:cubicBezTo>
                    <a:pt x="4812" y="20707"/>
                    <a:pt x="4220" y="21600"/>
                    <a:pt x="3481" y="21600"/>
                  </a:cubicBezTo>
                  <a:cubicBezTo>
                    <a:pt x="2741" y="21600"/>
                    <a:pt x="1853" y="20707"/>
                    <a:pt x="1114" y="18833"/>
                  </a:cubicBezTo>
                  <a:cubicBezTo>
                    <a:pt x="374" y="16959"/>
                    <a:pt x="-218" y="14102"/>
                    <a:pt x="78" y="12407"/>
                  </a:cubicBezTo>
                  <a:cubicBezTo>
                    <a:pt x="374" y="10711"/>
                    <a:pt x="1557" y="10175"/>
                    <a:pt x="3924" y="10532"/>
                  </a:cubicBezTo>
                  <a:cubicBezTo>
                    <a:pt x="6292" y="10889"/>
                    <a:pt x="9842" y="12139"/>
                    <a:pt x="12949" y="13567"/>
                  </a:cubicBezTo>
                  <a:cubicBezTo>
                    <a:pt x="16056" y="14995"/>
                    <a:pt x="18719" y="16602"/>
                    <a:pt x="21382" y="18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6515100" y="990600"/>
              <a:ext cx="3349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0" y="0"/>
                  </a:moveTo>
                  <a:cubicBezTo>
                    <a:pt x="8894" y="3273"/>
                    <a:pt x="17788" y="6545"/>
                    <a:pt x="19694" y="10145"/>
                  </a:cubicBezTo>
                  <a:cubicBezTo>
                    <a:pt x="21600" y="13745"/>
                    <a:pt x="16518" y="17673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5948725" y="664482"/>
              <a:ext cx="172676" cy="24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077" fill="norm" stroke="1" extrusionOk="0">
                  <a:moveTo>
                    <a:pt x="1733" y="21077"/>
                  </a:moveTo>
                  <a:cubicBezTo>
                    <a:pt x="943" y="17150"/>
                    <a:pt x="152" y="13222"/>
                    <a:pt x="21" y="10366"/>
                  </a:cubicBezTo>
                  <a:cubicBezTo>
                    <a:pt x="-111" y="7510"/>
                    <a:pt x="416" y="5725"/>
                    <a:pt x="811" y="4386"/>
                  </a:cubicBezTo>
                  <a:cubicBezTo>
                    <a:pt x="1206" y="3047"/>
                    <a:pt x="1469" y="2155"/>
                    <a:pt x="2655" y="1262"/>
                  </a:cubicBezTo>
                  <a:cubicBezTo>
                    <a:pt x="3840" y="370"/>
                    <a:pt x="5948" y="-523"/>
                    <a:pt x="8187" y="370"/>
                  </a:cubicBezTo>
                  <a:cubicBezTo>
                    <a:pt x="10426" y="1262"/>
                    <a:pt x="12796" y="3940"/>
                    <a:pt x="15035" y="6260"/>
                  </a:cubicBezTo>
                  <a:cubicBezTo>
                    <a:pt x="17274" y="8581"/>
                    <a:pt x="19382" y="10545"/>
                    <a:pt x="21489" y="12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6731000" y="914400"/>
              <a:ext cx="1841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76" y="16457"/>
                    <a:pt x="6952" y="11314"/>
                    <a:pt x="10552" y="7714"/>
                  </a:cubicBezTo>
                  <a:cubicBezTo>
                    <a:pt x="14152" y="4114"/>
                    <a:pt x="1787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6788150" y="1092200"/>
              <a:ext cx="158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879849" y="2965450"/>
              <a:ext cx="18859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720"/>
                    <a:pt x="1309" y="1440"/>
                    <a:pt x="2000" y="1800"/>
                  </a:cubicBezTo>
                  <a:cubicBezTo>
                    <a:pt x="2691" y="2160"/>
                    <a:pt x="3418" y="2160"/>
                    <a:pt x="4036" y="2520"/>
                  </a:cubicBezTo>
                  <a:cubicBezTo>
                    <a:pt x="4655" y="2880"/>
                    <a:pt x="5164" y="3600"/>
                    <a:pt x="5673" y="4680"/>
                  </a:cubicBezTo>
                  <a:cubicBezTo>
                    <a:pt x="6182" y="5760"/>
                    <a:pt x="6691" y="7200"/>
                    <a:pt x="7321" y="8280"/>
                  </a:cubicBezTo>
                  <a:cubicBezTo>
                    <a:pt x="7952" y="9360"/>
                    <a:pt x="8703" y="10080"/>
                    <a:pt x="9576" y="10440"/>
                  </a:cubicBezTo>
                  <a:cubicBezTo>
                    <a:pt x="10448" y="10800"/>
                    <a:pt x="11442" y="10800"/>
                    <a:pt x="12255" y="11160"/>
                  </a:cubicBezTo>
                  <a:cubicBezTo>
                    <a:pt x="13067" y="11520"/>
                    <a:pt x="13697" y="12240"/>
                    <a:pt x="14291" y="12960"/>
                  </a:cubicBezTo>
                  <a:cubicBezTo>
                    <a:pt x="14885" y="13680"/>
                    <a:pt x="15442" y="14400"/>
                    <a:pt x="16170" y="14760"/>
                  </a:cubicBezTo>
                  <a:cubicBezTo>
                    <a:pt x="16897" y="15120"/>
                    <a:pt x="17794" y="15120"/>
                    <a:pt x="18667" y="15480"/>
                  </a:cubicBezTo>
                  <a:cubicBezTo>
                    <a:pt x="19539" y="15840"/>
                    <a:pt x="20388" y="16560"/>
                    <a:pt x="20873" y="17640"/>
                  </a:cubicBezTo>
                  <a:cubicBezTo>
                    <a:pt x="21358" y="18720"/>
                    <a:pt x="21479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5065582" y="2960011"/>
              <a:ext cx="187444" cy="9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03" fill="norm" stroke="1" extrusionOk="0">
                  <a:moveTo>
                    <a:pt x="3753" y="10098"/>
                  </a:moveTo>
                  <a:cubicBezTo>
                    <a:pt x="4940" y="9116"/>
                    <a:pt x="6127" y="8134"/>
                    <a:pt x="6245" y="6662"/>
                  </a:cubicBezTo>
                  <a:cubicBezTo>
                    <a:pt x="6364" y="5189"/>
                    <a:pt x="5415" y="3225"/>
                    <a:pt x="4109" y="3471"/>
                  </a:cubicBezTo>
                  <a:cubicBezTo>
                    <a:pt x="2804" y="3716"/>
                    <a:pt x="1142" y="6171"/>
                    <a:pt x="430" y="8625"/>
                  </a:cubicBezTo>
                  <a:cubicBezTo>
                    <a:pt x="-282" y="11080"/>
                    <a:pt x="-45" y="13534"/>
                    <a:pt x="667" y="15007"/>
                  </a:cubicBezTo>
                  <a:cubicBezTo>
                    <a:pt x="1380" y="16480"/>
                    <a:pt x="2566" y="16971"/>
                    <a:pt x="5177" y="16971"/>
                  </a:cubicBezTo>
                  <a:cubicBezTo>
                    <a:pt x="7788" y="16971"/>
                    <a:pt x="11823" y="16480"/>
                    <a:pt x="14672" y="15253"/>
                  </a:cubicBezTo>
                  <a:cubicBezTo>
                    <a:pt x="17520" y="14025"/>
                    <a:pt x="19182" y="12062"/>
                    <a:pt x="20131" y="9853"/>
                  </a:cubicBezTo>
                  <a:cubicBezTo>
                    <a:pt x="21081" y="7644"/>
                    <a:pt x="21318" y="5189"/>
                    <a:pt x="20606" y="3716"/>
                  </a:cubicBezTo>
                  <a:cubicBezTo>
                    <a:pt x="19894" y="2244"/>
                    <a:pt x="18232" y="1753"/>
                    <a:pt x="16333" y="2489"/>
                  </a:cubicBezTo>
                  <a:cubicBezTo>
                    <a:pt x="14434" y="3225"/>
                    <a:pt x="12298" y="5189"/>
                    <a:pt x="10755" y="6907"/>
                  </a:cubicBezTo>
                  <a:cubicBezTo>
                    <a:pt x="9213" y="8625"/>
                    <a:pt x="8263" y="10098"/>
                    <a:pt x="7670" y="12062"/>
                  </a:cubicBezTo>
                  <a:cubicBezTo>
                    <a:pt x="7076" y="14025"/>
                    <a:pt x="6839" y="16480"/>
                    <a:pt x="7314" y="16971"/>
                  </a:cubicBezTo>
                  <a:cubicBezTo>
                    <a:pt x="7788" y="17462"/>
                    <a:pt x="8975" y="15989"/>
                    <a:pt x="9806" y="13534"/>
                  </a:cubicBezTo>
                  <a:cubicBezTo>
                    <a:pt x="10637" y="11080"/>
                    <a:pt x="11111" y="7644"/>
                    <a:pt x="10755" y="5680"/>
                  </a:cubicBezTo>
                  <a:cubicBezTo>
                    <a:pt x="10399" y="3716"/>
                    <a:pt x="9213" y="3225"/>
                    <a:pt x="8026" y="3471"/>
                  </a:cubicBezTo>
                  <a:cubicBezTo>
                    <a:pt x="6839" y="3716"/>
                    <a:pt x="5652" y="4698"/>
                    <a:pt x="4703" y="6416"/>
                  </a:cubicBezTo>
                  <a:cubicBezTo>
                    <a:pt x="3753" y="8134"/>
                    <a:pt x="3041" y="10589"/>
                    <a:pt x="2804" y="13044"/>
                  </a:cubicBezTo>
                  <a:cubicBezTo>
                    <a:pt x="2566" y="15498"/>
                    <a:pt x="2804" y="17953"/>
                    <a:pt x="3516" y="19180"/>
                  </a:cubicBezTo>
                  <a:cubicBezTo>
                    <a:pt x="4228" y="20407"/>
                    <a:pt x="5415" y="20407"/>
                    <a:pt x="6602" y="19916"/>
                  </a:cubicBezTo>
                  <a:cubicBezTo>
                    <a:pt x="7788" y="19425"/>
                    <a:pt x="8975" y="18444"/>
                    <a:pt x="9925" y="16971"/>
                  </a:cubicBezTo>
                  <a:cubicBezTo>
                    <a:pt x="10874" y="15498"/>
                    <a:pt x="11586" y="13534"/>
                    <a:pt x="11823" y="11325"/>
                  </a:cubicBezTo>
                  <a:cubicBezTo>
                    <a:pt x="12061" y="9116"/>
                    <a:pt x="11823" y="6662"/>
                    <a:pt x="10043" y="5925"/>
                  </a:cubicBezTo>
                  <a:cubicBezTo>
                    <a:pt x="8263" y="5189"/>
                    <a:pt x="4940" y="6171"/>
                    <a:pt x="2922" y="7644"/>
                  </a:cubicBezTo>
                  <a:cubicBezTo>
                    <a:pt x="905" y="9116"/>
                    <a:pt x="193" y="11080"/>
                    <a:pt x="74" y="13289"/>
                  </a:cubicBezTo>
                  <a:cubicBezTo>
                    <a:pt x="-45" y="15498"/>
                    <a:pt x="430" y="17953"/>
                    <a:pt x="1973" y="19180"/>
                  </a:cubicBezTo>
                  <a:cubicBezTo>
                    <a:pt x="3516" y="20407"/>
                    <a:pt x="6127" y="20407"/>
                    <a:pt x="8026" y="19671"/>
                  </a:cubicBezTo>
                  <a:cubicBezTo>
                    <a:pt x="9925" y="18934"/>
                    <a:pt x="11111" y="17462"/>
                    <a:pt x="11823" y="15253"/>
                  </a:cubicBezTo>
                  <a:cubicBezTo>
                    <a:pt x="12536" y="13044"/>
                    <a:pt x="12773" y="10098"/>
                    <a:pt x="12298" y="8134"/>
                  </a:cubicBezTo>
                  <a:cubicBezTo>
                    <a:pt x="11823" y="6171"/>
                    <a:pt x="10637" y="5189"/>
                    <a:pt x="8856" y="5434"/>
                  </a:cubicBezTo>
                  <a:cubicBezTo>
                    <a:pt x="7076" y="5680"/>
                    <a:pt x="4703" y="7153"/>
                    <a:pt x="3278" y="9116"/>
                  </a:cubicBezTo>
                  <a:cubicBezTo>
                    <a:pt x="1854" y="11080"/>
                    <a:pt x="1380" y="13534"/>
                    <a:pt x="1736" y="15498"/>
                  </a:cubicBezTo>
                  <a:cubicBezTo>
                    <a:pt x="2092" y="17462"/>
                    <a:pt x="3278" y="18934"/>
                    <a:pt x="4465" y="19671"/>
                  </a:cubicBezTo>
                  <a:cubicBezTo>
                    <a:pt x="5652" y="20407"/>
                    <a:pt x="6839" y="20407"/>
                    <a:pt x="8026" y="20162"/>
                  </a:cubicBezTo>
                  <a:cubicBezTo>
                    <a:pt x="9213" y="19916"/>
                    <a:pt x="10399" y="19425"/>
                    <a:pt x="11111" y="17953"/>
                  </a:cubicBezTo>
                  <a:cubicBezTo>
                    <a:pt x="11823" y="16480"/>
                    <a:pt x="12061" y="14025"/>
                    <a:pt x="10874" y="12062"/>
                  </a:cubicBezTo>
                  <a:cubicBezTo>
                    <a:pt x="9687" y="10098"/>
                    <a:pt x="7076" y="8625"/>
                    <a:pt x="5177" y="7889"/>
                  </a:cubicBezTo>
                  <a:cubicBezTo>
                    <a:pt x="3278" y="7153"/>
                    <a:pt x="2092" y="7153"/>
                    <a:pt x="1261" y="8380"/>
                  </a:cubicBezTo>
                  <a:cubicBezTo>
                    <a:pt x="430" y="9607"/>
                    <a:pt x="-45" y="12062"/>
                    <a:pt x="311" y="13780"/>
                  </a:cubicBezTo>
                  <a:cubicBezTo>
                    <a:pt x="667" y="15498"/>
                    <a:pt x="1854" y="16480"/>
                    <a:pt x="3160" y="16971"/>
                  </a:cubicBezTo>
                  <a:cubicBezTo>
                    <a:pt x="4465" y="17462"/>
                    <a:pt x="5889" y="17462"/>
                    <a:pt x="7195" y="17462"/>
                  </a:cubicBezTo>
                  <a:cubicBezTo>
                    <a:pt x="8500" y="17462"/>
                    <a:pt x="9687" y="17462"/>
                    <a:pt x="9687" y="16971"/>
                  </a:cubicBezTo>
                  <a:cubicBezTo>
                    <a:pt x="9687" y="16480"/>
                    <a:pt x="8500" y="15498"/>
                    <a:pt x="7195" y="15007"/>
                  </a:cubicBezTo>
                  <a:cubicBezTo>
                    <a:pt x="5889" y="14516"/>
                    <a:pt x="4465" y="14516"/>
                    <a:pt x="4228" y="15253"/>
                  </a:cubicBezTo>
                  <a:cubicBezTo>
                    <a:pt x="3991" y="15989"/>
                    <a:pt x="4940" y="17462"/>
                    <a:pt x="6008" y="17953"/>
                  </a:cubicBezTo>
                  <a:cubicBezTo>
                    <a:pt x="7076" y="18444"/>
                    <a:pt x="8263" y="17953"/>
                    <a:pt x="8263" y="17462"/>
                  </a:cubicBezTo>
                  <a:cubicBezTo>
                    <a:pt x="8263" y="16971"/>
                    <a:pt x="7076" y="16480"/>
                    <a:pt x="6958" y="15498"/>
                  </a:cubicBezTo>
                  <a:cubicBezTo>
                    <a:pt x="6839" y="14516"/>
                    <a:pt x="7788" y="13044"/>
                    <a:pt x="8382" y="11080"/>
                  </a:cubicBezTo>
                  <a:cubicBezTo>
                    <a:pt x="8975" y="9116"/>
                    <a:pt x="9213" y="6662"/>
                    <a:pt x="8856" y="4698"/>
                  </a:cubicBezTo>
                  <a:cubicBezTo>
                    <a:pt x="8500" y="2734"/>
                    <a:pt x="7551" y="1262"/>
                    <a:pt x="6483" y="525"/>
                  </a:cubicBezTo>
                  <a:cubicBezTo>
                    <a:pt x="5415" y="-211"/>
                    <a:pt x="4228" y="-211"/>
                    <a:pt x="3278" y="771"/>
                  </a:cubicBezTo>
                  <a:cubicBezTo>
                    <a:pt x="2329" y="1753"/>
                    <a:pt x="1617" y="3716"/>
                    <a:pt x="1617" y="5925"/>
                  </a:cubicBezTo>
                  <a:cubicBezTo>
                    <a:pt x="1617" y="8134"/>
                    <a:pt x="2329" y="10589"/>
                    <a:pt x="3160" y="12553"/>
                  </a:cubicBezTo>
                  <a:cubicBezTo>
                    <a:pt x="3991" y="14516"/>
                    <a:pt x="4940" y="15989"/>
                    <a:pt x="6127" y="16971"/>
                  </a:cubicBezTo>
                  <a:cubicBezTo>
                    <a:pt x="7314" y="17953"/>
                    <a:pt x="8738" y="18444"/>
                    <a:pt x="9331" y="17462"/>
                  </a:cubicBezTo>
                  <a:cubicBezTo>
                    <a:pt x="9925" y="16480"/>
                    <a:pt x="9687" y="14025"/>
                    <a:pt x="8975" y="12062"/>
                  </a:cubicBezTo>
                  <a:cubicBezTo>
                    <a:pt x="8263" y="10098"/>
                    <a:pt x="7076" y="8625"/>
                    <a:pt x="5889" y="7889"/>
                  </a:cubicBezTo>
                  <a:cubicBezTo>
                    <a:pt x="4703" y="7153"/>
                    <a:pt x="3516" y="7153"/>
                    <a:pt x="2448" y="7889"/>
                  </a:cubicBezTo>
                  <a:cubicBezTo>
                    <a:pt x="1380" y="8625"/>
                    <a:pt x="430" y="10098"/>
                    <a:pt x="193" y="12062"/>
                  </a:cubicBezTo>
                  <a:cubicBezTo>
                    <a:pt x="-45" y="14025"/>
                    <a:pt x="430" y="16480"/>
                    <a:pt x="1261" y="18198"/>
                  </a:cubicBezTo>
                  <a:cubicBezTo>
                    <a:pt x="2092" y="19916"/>
                    <a:pt x="3278" y="20898"/>
                    <a:pt x="4465" y="21144"/>
                  </a:cubicBezTo>
                  <a:cubicBezTo>
                    <a:pt x="5652" y="21389"/>
                    <a:pt x="6839" y="20898"/>
                    <a:pt x="7670" y="19425"/>
                  </a:cubicBezTo>
                  <a:cubicBezTo>
                    <a:pt x="8500" y="17953"/>
                    <a:pt x="8975" y="15498"/>
                    <a:pt x="8500" y="13289"/>
                  </a:cubicBezTo>
                  <a:cubicBezTo>
                    <a:pt x="8026" y="11080"/>
                    <a:pt x="6602" y="9116"/>
                    <a:pt x="5533" y="9607"/>
                  </a:cubicBezTo>
                  <a:cubicBezTo>
                    <a:pt x="4465" y="10098"/>
                    <a:pt x="3753" y="13044"/>
                    <a:pt x="3041" y="159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5082243" y="2775507"/>
              <a:ext cx="142324" cy="13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210" fill="norm" stroke="1" extrusionOk="0">
                  <a:moveTo>
                    <a:pt x="7181" y="10196"/>
                  </a:moveTo>
                  <a:cubicBezTo>
                    <a:pt x="6242" y="11567"/>
                    <a:pt x="5303" y="12939"/>
                    <a:pt x="4677" y="14824"/>
                  </a:cubicBezTo>
                  <a:cubicBezTo>
                    <a:pt x="4051" y="16710"/>
                    <a:pt x="3738" y="19110"/>
                    <a:pt x="4364" y="20310"/>
                  </a:cubicBezTo>
                  <a:cubicBezTo>
                    <a:pt x="4990" y="21510"/>
                    <a:pt x="6555" y="21510"/>
                    <a:pt x="8746" y="20310"/>
                  </a:cubicBezTo>
                  <a:cubicBezTo>
                    <a:pt x="10938" y="19110"/>
                    <a:pt x="13755" y="16710"/>
                    <a:pt x="15477" y="14653"/>
                  </a:cubicBezTo>
                  <a:cubicBezTo>
                    <a:pt x="17198" y="12596"/>
                    <a:pt x="17825" y="10881"/>
                    <a:pt x="18294" y="9167"/>
                  </a:cubicBezTo>
                  <a:cubicBezTo>
                    <a:pt x="18764" y="7453"/>
                    <a:pt x="19077" y="5739"/>
                    <a:pt x="18451" y="4539"/>
                  </a:cubicBezTo>
                  <a:cubicBezTo>
                    <a:pt x="17825" y="3339"/>
                    <a:pt x="16259" y="2653"/>
                    <a:pt x="14068" y="2996"/>
                  </a:cubicBezTo>
                  <a:cubicBezTo>
                    <a:pt x="11877" y="3339"/>
                    <a:pt x="9059" y="4710"/>
                    <a:pt x="7494" y="6253"/>
                  </a:cubicBezTo>
                  <a:cubicBezTo>
                    <a:pt x="5929" y="7796"/>
                    <a:pt x="5616" y="9510"/>
                    <a:pt x="5616" y="11224"/>
                  </a:cubicBezTo>
                  <a:cubicBezTo>
                    <a:pt x="5616" y="12939"/>
                    <a:pt x="5929" y="14653"/>
                    <a:pt x="7494" y="15339"/>
                  </a:cubicBezTo>
                  <a:cubicBezTo>
                    <a:pt x="9059" y="16024"/>
                    <a:pt x="11877" y="15681"/>
                    <a:pt x="13598" y="14653"/>
                  </a:cubicBezTo>
                  <a:cubicBezTo>
                    <a:pt x="15320" y="13624"/>
                    <a:pt x="15946" y="11910"/>
                    <a:pt x="16416" y="10196"/>
                  </a:cubicBezTo>
                  <a:cubicBezTo>
                    <a:pt x="16885" y="8481"/>
                    <a:pt x="17198" y="6767"/>
                    <a:pt x="16572" y="5567"/>
                  </a:cubicBezTo>
                  <a:cubicBezTo>
                    <a:pt x="15946" y="4367"/>
                    <a:pt x="14381" y="3681"/>
                    <a:pt x="12033" y="4024"/>
                  </a:cubicBezTo>
                  <a:cubicBezTo>
                    <a:pt x="9685" y="4367"/>
                    <a:pt x="6555" y="5739"/>
                    <a:pt x="4520" y="7110"/>
                  </a:cubicBezTo>
                  <a:cubicBezTo>
                    <a:pt x="2485" y="8481"/>
                    <a:pt x="1546" y="9853"/>
                    <a:pt x="1703" y="12081"/>
                  </a:cubicBezTo>
                  <a:cubicBezTo>
                    <a:pt x="1859" y="14310"/>
                    <a:pt x="3111" y="17396"/>
                    <a:pt x="5303" y="18253"/>
                  </a:cubicBezTo>
                  <a:cubicBezTo>
                    <a:pt x="7494" y="19110"/>
                    <a:pt x="10625" y="17739"/>
                    <a:pt x="12503" y="15339"/>
                  </a:cubicBezTo>
                  <a:cubicBezTo>
                    <a:pt x="14381" y="12939"/>
                    <a:pt x="15007" y="9510"/>
                    <a:pt x="14851" y="7110"/>
                  </a:cubicBezTo>
                  <a:cubicBezTo>
                    <a:pt x="14694" y="4710"/>
                    <a:pt x="13755" y="3339"/>
                    <a:pt x="12503" y="2653"/>
                  </a:cubicBezTo>
                  <a:cubicBezTo>
                    <a:pt x="11251" y="1967"/>
                    <a:pt x="9685" y="1967"/>
                    <a:pt x="7651" y="3853"/>
                  </a:cubicBezTo>
                  <a:cubicBezTo>
                    <a:pt x="5616" y="5739"/>
                    <a:pt x="3111" y="9510"/>
                    <a:pt x="3268" y="12253"/>
                  </a:cubicBezTo>
                  <a:cubicBezTo>
                    <a:pt x="3425" y="14996"/>
                    <a:pt x="6242" y="16710"/>
                    <a:pt x="9216" y="17053"/>
                  </a:cubicBezTo>
                  <a:cubicBezTo>
                    <a:pt x="12190" y="17396"/>
                    <a:pt x="15320" y="16367"/>
                    <a:pt x="17355" y="15167"/>
                  </a:cubicBezTo>
                  <a:cubicBezTo>
                    <a:pt x="19390" y="13967"/>
                    <a:pt x="20329" y="12596"/>
                    <a:pt x="20798" y="11053"/>
                  </a:cubicBezTo>
                  <a:cubicBezTo>
                    <a:pt x="21268" y="9510"/>
                    <a:pt x="21268" y="7796"/>
                    <a:pt x="19077" y="6596"/>
                  </a:cubicBezTo>
                  <a:cubicBezTo>
                    <a:pt x="16885" y="5396"/>
                    <a:pt x="12503" y="4710"/>
                    <a:pt x="8903" y="5396"/>
                  </a:cubicBezTo>
                  <a:cubicBezTo>
                    <a:pt x="5303" y="6081"/>
                    <a:pt x="2485" y="8139"/>
                    <a:pt x="1077" y="10024"/>
                  </a:cubicBezTo>
                  <a:cubicBezTo>
                    <a:pt x="-332" y="11910"/>
                    <a:pt x="-332" y="13624"/>
                    <a:pt x="920" y="15167"/>
                  </a:cubicBezTo>
                  <a:cubicBezTo>
                    <a:pt x="2172" y="16710"/>
                    <a:pt x="4677" y="18081"/>
                    <a:pt x="6868" y="18767"/>
                  </a:cubicBezTo>
                  <a:cubicBezTo>
                    <a:pt x="9059" y="19453"/>
                    <a:pt x="10938" y="19453"/>
                    <a:pt x="12503" y="18939"/>
                  </a:cubicBezTo>
                  <a:cubicBezTo>
                    <a:pt x="14068" y="18424"/>
                    <a:pt x="15320" y="17396"/>
                    <a:pt x="16416" y="16024"/>
                  </a:cubicBezTo>
                  <a:cubicBezTo>
                    <a:pt x="17511" y="14653"/>
                    <a:pt x="18451" y="12939"/>
                    <a:pt x="18451" y="11396"/>
                  </a:cubicBezTo>
                  <a:cubicBezTo>
                    <a:pt x="18451" y="9853"/>
                    <a:pt x="17511" y="8481"/>
                    <a:pt x="16416" y="8310"/>
                  </a:cubicBezTo>
                  <a:cubicBezTo>
                    <a:pt x="15320" y="8139"/>
                    <a:pt x="14068" y="9167"/>
                    <a:pt x="13129" y="10539"/>
                  </a:cubicBezTo>
                  <a:cubicBezTo>
                    <a:pt x="12190" y="11910"/>
                    <a:pt x="11564" y="13624"/>
                    <a:pt x="12033" y="14481"/>
                  </a:cubicBezTo>
                  <a:cubicBezTo>
                    <a:pt x="12503" y="15339"/>
                    <a:pt x="14068" y="15339"/>
                    <a:pt x="15477" y="14653"/>
                  </a:cubicBezTo>
                  <a:cubicBezTo>
                    <a:pt x="16885" y="13967"/>
                    <a:pt x="18138" y="12596"/>
                    <a:pt x="18294" y="10196"/>
                  </a:cubicBezTo>
                  <a:cubicBezTo>
                    <a:pt x="18451" y="7796"/>
                    <a:pt x="17511" y="4367"/>
                    <a:pt x="16259" y="2481"/>
                  </a:cubicBezTo>
                  <a:cubicBezTo>
                    <a:pt x="15007" y="596"/>
                    <a:pt x="13442" y="253"/>
                    <a:pt x="11720" y="81"/>
                  </a:cubicBezTo>
                  <a:cubicBezTo>
                    <a:pt x="9998" y="-90"/>
                    <a:pt x="8120" y="-90"/>
                    <a:pt x="7338" y="1110"/>
                  </a:cubicBezTo>
                  <a:cubicBezTo>
                    <a:pt x="6555" y="2310"/>
                    <a:pt x="6868" y="4710"/>
                    <a:pt x="7181" y="711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4489450" y="2965450"/>
              <a:ext cx="11366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75" y="2118"/>
                    <a:pt x="19750" y="4235"/>
                    <a:pt x="18784" y="5506"/>
                  </a:cubicBezTo>
                  <a:cubicBezTo>
                    <a:pt x="17819" y="6776"/>
                    <a:pt x="16813" y="7200"/>
                    <a:pt x="15607" y="8047"/>
                  </a:cubicBezTo>
                  <a:cubicBezTo>
                    <a:pt x="14400" y="8894"/>
                    <a:pt x="12992" y="10165"/>
                    <a:pt x="11584" y="11224"/>
                  </a:cubicBezTo>
                  <a:cubicBezTo>
                    <a:pt x="10177" y="12282"/>
                    <a:pt x="8769" y="13129"/>
                    <a:pt x="7421" y="13341"/>
                  </a:cubicBezTo>
                  <a:cubicBezTo>
                    <a:pt x="6074" y="13553"/>
                    <a:pt x="4787" y="13129"/>
                    <a:pt x="3701" y="13553"/>
                  </a:cubicBezTo>
                  <a:cubicBezTo>
                    <a:pt x="2615" y="13976"/>
                    <a:pt x="1730" y="15247"/>
                    <a:pt x="1146" y="16729"/>
                  </a:cubicBezTo>
                  <a:cubicBezTo>
                    <a:pt x="563" y="18212"/>
                    <a:pt x="282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5074829" y="2956582"/>
              <a:ext cx="111650" cy="91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202" fill="norm" stroke="1" extrusionOk="0">
                  <a:moveTo>
                    <a:pt x="10385" y="10893"/>
                  </a:moveTo>
                  <a:cubicBezTo>
                    <a:pt x="10385" y="8438"/>
                    <a:pt x="10385" y="5984"/>
                    <a:pt x="9403" y="4757"/>
                  </a:cubicBezTo>
                  <a:cubicBezTo>
                    <a:pt x="8421" y="3529"/>
                    <a:pt x="6457" y="3529"/>
                    <a:pt x="4690" y="4511"/>
                  </a:cubicBezTo>
                  <a:cubicBezTo>
                    <a:pt x="2923" y="5493"/>
                    <a:pt x="1352" y="7457"/>
                    <a:pt x="566" y="9666"/>
                  </a:cubicBezTo>
                  <a:cubicBezTo>
                    <a:pt x="-219" y="11875"/>
                    <a:pt x="-219" y="14329"/>
                    <a:pt x="763" y="16047"/>
                  </a:cubicBezTo>
                  <a:cubicBezTo>
                    <a:pt x="1745" y="17766"/>
                    <a:pt x="3708" y="18747"/>
                    <a:pt x="6457" y="18011"/>
                  </a:cubicBezTo>
                  <a:cubicBezTo>
                    <a:pt x="9206" y="17275"/>
                    <a:pt x="12741" y="14820"/>
                    <a:pt x="14705" y="12366"/>
                  </a:cubicBezTo>
                  <a:cubicBezTo>
                    <a:pt x="16668" y="9911"/>
                    <a:pt x="17061" y="7457"/>
                    <a:pt x="16472" y="5247"/>
                  </a:cubicBezTo>
                  <a:cubicBezTo>
                    <a:pt x="15883" y="3038"/>
                    <a:pt x="14312" y="1075"/>
                    <a:pt x="12545" y="338"/>
                  </a:cubicBezTo>
                  <a:cubicBezTo>
                    <a:pt x="10777" y="-398"/>
                    <a:pt x="8814" y="93"/>
                    <a:pt x="7243" y="1566"/>
                  </a:cubicBezTo>
                  <a:cubicBezTo>
                    <a:pt x="5672" y="3038"/>
                    <a:pt x="4494" y="5493"/>
                    <a:pt x="4494" y="7702"/>
                  </a:cubicBezTo>
                  <a:cubicBezTo>
                    <a:pt x="4494" y="9911"/>
                    <a:pt x="5672" y="11875"/>
                    <a:pt x="7243" y="12857"/>
                  </a:cubicBezTo>
                  <a:cubicBezTo>
                    <a:pt x="8814" y="13838"/>
                    <a:pt x="10777" y="13838"/>
                    <a:pt x="12152" y="12611"/>
                  </a:cubicBezTo>
                  <a:cubicBezTo>
                    <a:pt x="13526" y="11384"/>
                    <a:pt x="14312" y="8929"/>
                    <a:pt x="13919" y="6966"/>
                  </a:cubicBezTo>
                  <a:cubicBezTo>
                    <a:pt x="13526" y="5002"/>
                    <a:pt x="11956" y="3529"/>
                    <a:pt x="9796" y="3529"/>
                  </a:cubicBezTo>
                  <a:cubicBezTo>
                    <a:pt x="7636" y="3529"/>
                    <a:pt x="4886" y="5002"/>
                    <a:pt x="3119" y="6966"/>
                  </a:cubicBezTo>
                  <a:cubicBezTo>
                    <a:pt x="1352" y="8929"/>
                    <a:pt x="566" y="11384"/>
                    <a:pt x="959" y="13347"/>
                  </a:cubicBezTo>
                  <a:cubicBezTo>
                    <a:pt x="1352" y="15311"/>
                    <a:pt x="2923" y="16784"/>
                    <a:pt x="5083" y="17520"/>
                  </a:cubicBezTo>
                  <a:cubicBezTo>
                    <a:pt x="7243" y="18257"/>
                    <a:pt x="9992" y="18257"/>
                    <a:pt x="12545" y="17766"/>
                  </a:cubicBezTo>
                  <a:cubicBezTo>
                    <a:pt x="15097" y="17275"/>
                    <a:pt x="17454" y="16293"/>
                    <a:pt x="19025" y="14575"/>
                  </a:cubicBezTo>
                  <a:cubicBezTo>
                    <a:pt x="20596" y="12857"/>
                    <a:pt x="21381" y="10402"/>
                    <a:pt x="20006" y="8193"/>
                  </a:cubicBezTo>
                  <a:cubicBezTo>
                    <a:pt x="18632" y="5984"/>
                    <a:pt x="15097" y="4020"/>
                    <a:pt x="11956" y="2793"/>
                  </a:cubicBezTo>
                  <a:cubicBezTo>
                    <a:pt x="8814" y="1566"/>
                    <a:pt x="6065" y="1075"/>
                    <a:pt x="4494" y="2057"/>
                  </a:cubicBezTo>
                  <a:cubicBezTo>
                    <a:pt x="2923" y="3038"/>
                    <a:pt x="2530" y="5493"/>
                    <a:pt x="3316" y="7211"/>
                  </a:cubicBezTo>
                  <a:cubicBezTo>
                    <a:pt x="4101" y="8929"/>
                    <a:pt x="6065" y="9911"/>
                    <a:pt x="8028" y="10647"/>
                  </a:cubicBezTo>
                  <a:cubicBezTo>
                    <a:pt x="9992" y="11384"/>
                    <a:pt x="11956" y="11875"/>
                    <a:pt x="13526" y="11138"/>
                  </a:cubicBezTo>
                  <a:cubicBezTo>
                    <a:pt x="15097" y="10402"/>
                    <a:pt x="16276" y="8438"/>
                    <a:pt x="15883" y="6966"/>
                  </a:cubicBezTo>
                  <a:cubicBezTo>
                    <a:pt x="15490" y="5493"/>
                    <a:pt x="13526" y="4511"/>
                    <a:pt x="11563" y="3775"/>
                  </a:cubicBezTo>
                  <a:cubicBezTo>
                    <a:pt x="9599" y="3038"/>
                    <a:pt x="7636" y="2547"/>
                    <a:pt x="5672" y="2547"/>
                  </a:cubicBezTo>
                  <a:cubicBezTo>
                    <a:pt x="3708" y="2547"/>
                    <a:pt x="1745" y="3038"/>
                    <a:pt x="763" y="4757"/>
                  </a:cubicBezTo>
                  <a:cubicBezTo>
                    <a:pt x="-219" y="6475"/>
                    <a:pt x="-219" y="9420"/>
                    <a:pt x="763" y="11629"/>
                  </a:cubicBezTo>
                  <a:cubicBezTo>
                    <a:pt x="1745" y="13838"/>
                    <a:pt x="3708" y="15311"/>
                    <a:pt x="5868" y="16293"/>
                  </a:cubicBezTo>
                  <a:cubicBezTo>
                    <a:pt x="8028" y="17275"/>
                    <a:pt x="10385" y="17766"/>
                    <a:pt x="12348" y="17275"/>
                  </a:cubicBezTo>
                  <a:cubicBezTo>
                    <a:pt x="14312" y="16784"/>
                    <a:pt x="15883" y="15311"/>
                    <a:pt x="15883" y="12857"/>
                  </a:cubicBezTo>
                  <a:cubicBezTo>
                    <a:pt x="15883" y="10402"/>
                    <a:pt x="14312" y="6966"/>
                    <a:pt x="12741" y="6229"/>
                  </a:cubicBezTo>
                  <a:cubicBezTo>
                    <a:pt x="11170" y="5493"/>
                    <a:pt x="9599" y="7457"/>
                    <a:pt x="9206" y="10402"/>
                  </a:cubicBezTo>
                  <a:cubicBezTo>
                    <a:pt x="8814" y="13347"/>
                    <a:pt x="9599" y="17275"/>
                    <a:pt x="10385" y="212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644650" y="4972050"/>
              <a:ext cx="48684" cy="1225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74" y="746"/>
                    <a:pt x="13148" y="1492"/>
                    <a:pt x="16904" y="2611"/>
                  </a:cubicBezTo>
                  <a:cubicBezTo>
                    <a:pt x="20661" y="3731"/>
                    <a:pt x="21600" y="5223"/>
                    <a:pt x="21600" y="6622"/>
                  </a:cubicBezTo>
                  <a:cubicBezTo>
                    <a:pt x="21600" y="8021"/>
                    <a:pt x="20661" y="9326"/>
                    <a:pt x="19252" y="10744"/>
                  </a:cubicBezTo>
                  <a:cubicBezTo>
                    <a:pt x="17843" y="12162"/>
                    <a:pt x="15965" y="13691"/>
                    <a:pt x="14557" y="15146"/>
                  </a:cubicBezTo>
                  <a:cubicBezTo>
                    <a:pt x="13148" y="16601"/>
                    <a:pt x="12209" y="17981"/>
                    <a:pt x="11270" y="18914"/>
                  </a:cubicBezTo>
                  <a:cubicBezTo>
                    <a:pt x="10330" y="19847"/>
                    <a:pt x="9391" y="20332"/>
                    <a:pt x="9391" y="20705"/>
                  </a:cubicBezTo>
                  <a:cubicBezTo>
                    <a:pt x="9391" y="21078"/>
                    <a:pt x="10330" y="21339"/>
                    <a:pt x="1127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435100" y="5937250"/>
              <a:ext cx="3733800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5" y="2817"/>
                    <a:pt x="490" y="5635"/>
                    <a:pt x="802" y="8922"/>
                  </a:cubicBezTo>
                  <a:cubicBezTo>
                    <a:pt x="1114" y="12209"/>
                    <a:pt x="1494" y="15965"/>
                    <a:pt x="1892" y="18313"/>
                  </a:cubicBezTo>
                  <a:cubicBezTo>
                    <a:pt x="2290" y="20661"/>
                    <a:pt x="2706" y="21600"/>
                    <a:pt x="3184" y="21600"/>
                  </a:cubicBezTo>
                  <a:cubicBezTo>
                    <a:pt x="3661" y="21600"/>
                    <a:pt x="4200" y="20661"/>
                    <a:pt x="4696" y="19252"/>
                  </a:cubicBezTo>
                  <a:cubicBezTo>
                    <a:pt x="5192" y="17843"/>
                    <a:pt x="5645" y="15965"/>
                    <a:pt x="6110" y="14087"/>
                  </a:cubicBezTo>
                  <a:cubicBezTo>
                    <a:pt x="6576" y="12209"/>
                    <a:pt x="7053" y="10330"/>
                    <a:pt x="7567" y="8452"/>
                  </a:cubicBezTo>
                  <a:cubicBezTo>
                    <a:pt x="8082" y="6574"/>
                    <a:pt x="8633" y="4696"/>
                    <a:pt x="9055" y="3757"/>
                  </a:cubicBezTo>
                  <a:cubicBezTo>
                    <a:pt x="9478" y="2817"/>
                    <a:pt x="9771" y="2817"/>
                    <a:pt x="10053" y="2348"/>
                  </a:cubicBezTo>
                  <a:cubicBezTo>
                    <a:pt x="10335" y="1878"/>
                    <a:pt x="10604" y="939"/>
                    <a:pt x="10904" y="470"/>
                  </a:cubicBezTo>
                  <a:cubicBezTo>
                    <a:pt x="11204" y="0"/>
                    <a:pt x="11535" y="0"/>
                    <a:pt x="11969" y="0"/>
                  </a:cubicBezTo>
                  <a:cubicBezTo>
                    <a:pt x="12404" y="0"/>
                    <a:pt x="12943" y="0"/>
                    <a:pt x="13476" y="0"/>
                  </a:cubicBezTo>
                  <a:cubicBezTo>
                    <a:pt x="14008" y="0"/>
                    <a:pt x="14535" y="0"/>
                    <a:pt x="15049" y="0"/>
                  </a:cubicBezTo>
                  <a:cubicBezTo>
                    <a:pt x="15563" y="0"/>
                    <a:pt x="16065" y="0"/>
                    <a:pt x="16531" y="470"/>
                  </a:cubicBezTo>
                  <a:cubicBezTo>
                    <a:pt x="16996" y="939"/>
                    <a:pt x="17424" y="1878"/>
                    <a:pt x="18012" y="3757"/>
                  </a:cubicBezTo>
                  <a:cubicBezTo>
                    <a:pt x="18600" y="5635"/>
                    <a:pt x="19347" y="8452"/>
                    <a:pt x="19971" y="11270"/>
                  </a:cubicBezTo>
                  <a:cubicBezTo>
                    <a:pt x="20596" y="14087"/>
                    <a:pt x="21098" y="16904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2444750" y="5886449"/>
              <a:ext cx="127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88"/>
                    <a:pt x="0" y="9377"/>
                    <a:pt x="3600" y="12977"/>
                  </a:cubicBezTo>
                  <a:cubicBezTo>
                    <a:pt x="7200" y="16577"/>
                    <a:pt x="14400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2367335" y="6343650"/>
              <a:ext cx="112630" cy="17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81" fill="norm" stroke="1" extrusionOk="0">
                  <a:moveTo>
                    <a:pt x="13186" y="0"/>
                  </a:moveTo>
                  <a:cubicBezTo>
                    <a:pt x="9258" y="3123"/>
                    <a:pt x="5331" y="6246"/>
                    <a:pt x="2975" y="9369"/>
                  </a:cubicBezTo>
                  <a:cubicBezTo>
                    <a:pt x="618" y="12492"/>
                    <a:pt x="-167" y="15614"/>
                    <a:pt x="29" y="17827"/>
                  </a:cubicBezTo>
                  <a:cubicBezTo>
                    <a:pt x="226" y="20039"/>
                    <a:pt x="1404" y="21340"/>
                    <a:pt x="3957" y="21470"/>
                  </a:cubicBezTo>
                  <a:cubicBezTo>
                    <a:pt x="6509" y="21600"/>
                    <a:pt x="10437" y="20559"/>
                    <a:pt x="13775" y="17696"/>
                  </a:cubicBezTo>
                  <a:cubicBezTo>
                    <a:pt x="17113" y="14834"/>
                    <a:pt x="19862" y="10149"/>
                    <a:pt x="20648" y="7157"/>
                  </a:cubicBezTo>
                  <a:cubicBezTo>
                    <a:pt x="21433" y="4164"/>
                    <a:pt x="20255" y="2863"/>
                    <a:pt x="18684" y="2212"/>
                  </a:cubicBezTo>
                  <a:cubicBezTo>
                    <a:pt x="17113" y="1561"/>
                    <a:pt x="15149" y="1561"/>
                    <a:pt x="13186" y="2472"/>
                  </a:cubicBezTo>
                  <a:cubicBezTo>
                    <a:pt x="11222" y="3383"/>
                    <a:pt x="9258" y="5205"/>
                    <a:pt x="7295" y="70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2552700" y="64897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2696305" y="6318250"/>
              <a:ext cx="27845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000"/>
                    <a:pt x="4867" y="8000"/>
                    <a:pt x="1782" y="11600"/>
                  </a:cubicBezTo>
                  <a:cubicBezTo>
                    <a:pt x="-1304" y="15200"/>
                    <a:pt x="239" y="1840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955800" y="5121185"/>
              <a:ext cx="482600" cy="85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6" fill="norm" stroke="1" extrusionOk="0">
                  <a:moveTo>
                    <a:pt x="0" y="21576"/>
                  </a:moveTo>
                  <a:cubicBezTo>
                    <a:pt x="1042" y="20132"/>
                    <a:pt x="2084" y="18689"/>
                    <a:pt x="3221" y="17192"/>
                  </a:cubicBezTo>
                  <a:cubicBezTo>
                    <a:pt x="4358" y="15695"/>
                    <a:pt x="5589" y="14144"/>
                    <a:pt x="6821" y="12781"/>
                  </a:cubicBezTo>
                  <a:cubicBezTo>
                    <a:pt x="8053" y="11418"/>
                    <a:pt x="9284" y="10241"/>
                    <a:pt x="10563" y="8958"/>
                  </a:cubicBezTo>
                  <a:cubicBezTo>
                    <a:pt x="11842" y="7675"/>
                    <a:pt x="13168" y="6285"/>
                    <a:pt x="14353" y="5082"/>
                  </a:cubicBezTo>
                  <a:cubicBezTo>
                    <a:pt x="15537" y="3879"/>
                    <a:pt x="16579" y="2863"/>
                    <a:pt x="17432" y="2141"/>
                  </a:cubicBezTo>
                  <a:cubicBezTo>
                    <a:pt x="18284" y="1420"/>
                    <a:pt x="18947" y="992"/>
                    <a:pt x="19468" y="644"/>
                  </a:cubicBezTo>
                  <a:cubicBezTo>
                    <a:pt x="19989" y="297"/>
                    <a:pt x="20368" y="29"/>
                    <a:pt x="20700" y="3"/>
                  </a:cubicBezTo>
                  <a:cubicBezTo>
                    <a:pt x="21032" y="-24"/>
                    <a:pt x="21316" y="190"/>
                    <a:pt x="21600" y="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2451100" y="5147733"/>
              <a:ext cx="444500" cy="91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02"/>
                  </a:moveTo>
                  <a:cubicBezTo>
                    <a:pt x="0" y="251"/>
                    <a:pt x="0" y="0"/>
                    <a:pt x="103" y="0"/>
                  </a:cubicBezTo>
                  <a:cubicBezTo>
                    <a:pt x="206" y="0"/>
                    <a:pt x="411" y="251"/>
                    <a:pt x="1131" y="1055"/>
                  </a:cubicBezTo>
                  <a:cubicBezTo>
                    <a:pt x="1851" y="1859"/>
                    <a:pt x="3086" y="3215"/>
                    <a:pt x="4371" y="4546"/>
                  </a:cubicBezTo>
                  <a:cubicBezTo>
                    <a:pt x="5657" y="5877"/>
                    <a:pt x="6994" y="7183"/>
                    <a:pt x="8383" y="8615"/>
                  </a:cubicBezTo>
                  <a:cubicBezTo>
                    <a:pt x="9771" y="10047"/>
                    <a:pt x="11211" y="11604"/>
                    <a:pt x="12549" y="13035"/>
                  </a:cubicBezTo>
                  <a:cubicBezTo>
                    <a:pt x="13886" y="14467"/>
                    <a:pt x="15120" y="15773"/>
                    <a:pt x="16251" y="16979"/>
                  </a:cubicBezTo>
                  <a:cubicBezTo>
                    <a:pt x="17383" y="18184"/>
                    <a:pt x="18411" y="19289"/>
                    <a:pt x="19286" y="20043"/>
                  </a:cubicBezTo>
                  <a:cubicBezTo>
                    <a:pt x="20160" y="20796"/>
                    <a:pt x="20880" y="211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1810929" y="6159499"/>
              <a:ext cx="40361" cy="132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3" h="21104" fill="norm" stroke="1" extrusionOk="0">
                  <a:moveTo>
                    <a:pt x="12358" y="0"/>
                  </a:moveTo>
                  <a:cubicBezTo>
                    <a:pt x="8038" y="5062"/>
                    <a:pt x="3718" y="10125"/>
                    <a:pt x="1558" y="13838"/>
                  </a:cubicBezTo>
                  <a:cubicBezTo>
                    <a:pt x="-602" y="17550"/>
                    <a:pt x="-602" y="19912"/>
                    <a:pt x="2098" y="20756"/>
                  </a:cubicBezTo>
                  <a:cubicBezTo>
                    <a:pt x="4798" y="21600"/>
                    <a:pt x="10198" y="20925"/>
                    <a:pt x="13978" y="18563"/>
                  </a:cubicBezTo>
                  <a:cubicBezTo>
                    <a:pt x="17758" y="16200"/>
                    <a:pt x="19918" y="12150"/>
                    <a:pt x="20458" y="9281"/>
                  </a:cubicBezTo>
                  <a:cubicBezTo>
                    <a:pt x="20998" y="6412"/>
                    <a:pt x="19918" y="4725"/>
                    <a:pt x="17218" y="4387"/>
                  </a:cubicBezTo>
                  <a:cubicBezTo>
                    <a:pt x="14518" y="4050"/>
                    <a:pt x="10198" y="5062"/>
                    <a:pt x="8038" y="7087"/>
                  </a:cubicBezTo>
                  <a:cubicBezTo>
                    <a:pt x="5878" y="9112"/>
                    <a:pt x="5878" y="12150"/>
                    <a:pt x="5878" y="15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1885950" y="6248400"/>
              <a:ext cx="19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1974850" y="6214205"/>
              <a:ext cx="46653" cy="3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19364" fill="norm" stroke="1" extrusionOk="0">
                  <a:moveTo>
                    <a:pt x="0" y="5609"/>
                  </a:moveTo>
                  <a:cubicBezTo>
                    <a:pt x="2817" y="11009"/>
                    <a:pt x="5635" y="16409"/>
                    <a:pt x="9391" y="18434"/>
                  </a:cubicBezTo>
                  <a:cubicBezTo>
                    <a:pt x="13148" y="20459"/>
                    <a:pt x="17843" y="19109"/>
                    <a:pt x="19722" y="15059"/>
                  </a:cubicBezTo>
                  <a:cubicBezTo>
                    <a:pt x="21600" y="11009"/>
                    <a:pt x="20661" y="4259"/>
                    <a:pt x="17843" y="1559"/>
                  </a:cubicBezTo>
                  <a:cubicBezTo>
                    <a:pt x="15026" y="-1141"/>
                    <a:pt x="10330" y="209"/>
                    <a:pt x="5635" y="15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2048680" y="6145577"/>
              <a:ext cx="70573" cy="15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475" fill="norm" stroke="1" extrusionOk="0">
                  <a:moveTo>
                    <a:pt x="15502" y="1059"/>
                  </a:moveTo>
                  <a:cubicBezTo>
                    <a:pt x="12416" y="467"/>
                    <a:pt x="9330" y="-125"/>
                    <a:pt x="6553" y="23"/>
                  </a:cubicBezTo>
                  <a:cubicBezTo>
                    <a:pt x="3776" y="171"/>
                    <a:pt x="1307" y="1059"/>
                    <a:pt x="382" y="2242"/>
                  </a:cubicBezTo>
                  <a:cubicBezTo>
                    <a:pt x="-544" y="3426"/>
                    <a:pt x="73" y="4905"/>
                    <a:pt x="3776" y="7124"/>
                  </a:cubicBezTo>
                  <a:cubicBezTo>
                    <a:pt x="7479" y="9343"/>
                    <a:pt x="14267" y="12302"/>
                    <a:pt x="17662" y="14522"/>
                  </a:cubicBezTo>
                  <a:cubicBezTo>
                    <a:pt x="21056" y="16741"/>
                    <a:pt x="21056" y="18220"/>
                    <a:pt x="19822" y="19256"/>
                  </a:cubicBezTo>
                  <a:cubicBezTo>
                    <a:pt x="18587" y="20291"/>
                    <a:pt x="16119" y="20883"/>
                    <a:pt x="13650" y="214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2038350" y="6083300"/>
              <a:ext cx="1524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00" y="16062"/>
                    <a:pt x="4200" y="10523"/>
                    <a:pt x="7800" y="6923"/>
                  </a:cubicBezTo>
                  <a:cubicBezTo>
                    <a:pt x="11400" y="3323"/>
                    <a:pt x="165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2914650" y="6184900"/>
              <a:ext cx="83770" cy="112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72" fill="norm" stroke="1" extrusionOk="0">
                  <a:moveTo>
                    <a:pt x="9720" y="0"/>
                  </a:moveTo>
                  <a:cubicBezTo>
                    <a:pt x="7020" y="1200"/>
                    <a:pt x="4320" y="2400"/>
                    <a:pt x="2970" y="4200"/>
                  </a:cubicBezTo>
                  <a:cubicBezTo>
                    <a:pt x="1620" y="6000"/>
                    <a:pt x="1620" y="8400"/>
                    <a:pt x="3240" y="11400"/>
                  </a:cubicBezTo>
                  <a:cubicBezTo>
                    <a:pt x="4860" y="14400"/>
                    <a:pt x="8100" y="18000"/>
                    <a:pt x="11070" y="19800"/>
                  </a:cubicBezTo>
                  <a:cubicBezTo>
                    <a:pt x="14040" y="21600"/>
                    <a:pt x="16740" y="21600"/>
                    <a:pt x="18630" y="20600"/>
                  </a:cubicBezTo>
                  <a:cubicBezTo>
                    <a:pt x="20520" y="19600"/>
                    <a:pt x="21600" y="17600"/>
                    <a:pt x="21330" y="14600"/>
                  </a:cubicBezTo>
                  <a:cubicBezTo>
                    <a:pt x="21060" y="11600"/>
                    <a:pt x="19440" y="7600"/>
                    <a:pt x="17550" y="5000"/>
                  </a:cubicBezTo>
                  <a:cubicBezTo>
                    <a:pt x="15660" y="2400"/>
                    <a:pt x="13500" y="1200"/>
                    <a:pt x="10530" y="600"/>
                  </a:cubicBezTo>
                  <a:cubicBezTo>
                    <a:pt x="7560" y="0"/>
                    <a:pt x="3780" y="0"/>
                    <a:pt x="1890" y="1600"/>
                  </a:cubicBezTo>
                  <a:cubicBezTo>
                    <a:pt x="0" y="3200"/>
                    <a:pt x="0" y="6400"/>
                    <a:pt x="0" y="9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3067050" y="62801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3126945" y="6207855"/>
              <a:ext cx="94904" cy="8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6" h="20506" fill="norm" stroke="1" extrusionOk="0">
                  <a:moveTo>
                    <a:pt x="16966" y="624"/>
                  </a:moveTo>
                  <a:cubicBezTo>
                    <a:pt x="14716" y="84"/>
                    <a:pt x="12466" y="-456"/>
                    <a:pt x="9541" y="624"/>
                  </a:cubicBezTo>
                  <a:cubicBezTo>
                    <a:pt x="6616" y="1704"/>
                    <a:pt x="3016" y="4404"/>
                    <a:pt x="1216" y="7374"/>
                  </a:cubicBezTo>
                  <a:cubicBezTo>
                    <a:pt x="-584" y="10344"/>
                    <a:pt x="-584" y="13584"/>
                    <a:pt x="2566" y="16284"/>
                  </a:cubicBezTo>
                  <a:cubicBezTo>
                    <a:pt x="5716" y="18984"/>
                    <a:pt x="12016" y="21144"/>
                    <a:pt x="15841" y="20334"/>
                  </a:cubicBezTo>
                  <a:cubicBezTo>
                    <a:pt x="19666" y="19524"/>
                    <a:pt x="21016" y="15744"/>
                    <a:pt x="19666" y="12234"/>
                  </a:cubicBezTo>
                  <a:cubicBezTo>
                    <a:pt x="18316" y="8724"/>
                    <a:pt x="14266" y="5484"/>
                    <a:pt x="10216" y="2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3260906" y="6141361"/>
              <a:ext cx="96253" cy="227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5" h="21514" fill="norm" stroke="1" extrusionOk="0">
                  <a:moveTo>
                    <a:pt x="17815" y="1714"/>
                  </a:moveTo>
                  <a:cubicBezTo>
                    <a:pt x="14730" y="1114"/>
                    <a:pt x="11644" y="514"/>
                    <a:pt x="8999" y="214"/>
                  </a:cubicBezTo>
                  <a:cubicBezTo>
                    <a:pt x="6354" y="-86"/>
                    <a:pt x="4150" y="-86"/>
                    <a:pt x="2387" y="314"/>
                  </a:cubicBezTo>
                  <a:cubicBezTo>
                    <a:pt x="623" y="714"/>
                    <a:pt x="-699" y="1514"/>
                    <a:pt x="403" y="2614"/>
                  </a:cubicBezTo>
                  <a:cubicBezTo>
                    <a:pt x="1505" y="3714"/>
                    <a:pt x="5032" y="5114"/>
                    <a:pt x="8999" y="7114"/>
                  </a:cubicBezTo>
                  <a:cubicBezTo>
                    <a:pt x="12966" y="9114"/>
                    <a:pt x="17374" y="11714"/>
                    <a:pt x="19138" y="14014"/>
                  </a:cubicBezTo>
                  <a:cubicBezTo>
                    <a:pt x="20901" y="16314"/>
                    <a:pt x="20019" y="18314"/>
                    <a:pt x="17154" y="19514"/>
                  </a:cubicBezTo>
                  <a:cubicBezTo>
                    <a:pt x="14289" y="20714"/>
                    <a:pt x="9440" y="21114"/>
                    <a:pt x="4591" y="21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3302000" y="6096000"/>
              <a:ext cx="1524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6000"/>
                    <a:pt x="7800" y="10400"/>
                    <a:pt x="11400" y="6800"/>
                  </a:cubicBezTo>
                  <a:cubicBezTo>
                    <a:pt x="15000" y="3200"/>
                    <a:pt x="183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0" name="Drawing"/>
          <p:cNvGrpSpPr/>
          <p:nvPr/>
        </p:nvGrpSpPr>
        <p:grpSpPr>
          <a:xfrm>
            <a:off x="1466850" y="1833053"/>
            <a:ext cx="10813538" cy="7653848"/>
            <a:chOff x="0" y="0"/>
            <a:chExt cx="10813537" cy="7653846"/>
          </a:xfrm>
        </p:grpSpPr>
        <p:sp>
          <p:nvSpPr>
            <p:cNvPr id="1241" name="Line"/>
            <p:cNvSpPr/>
            <p:nvPr/>
          </p:nvSpPr>
          <p:spPr>
            <a:xfrm>
              <a:off x="207730" y="245948"/>
              <a:ext cx="171682" cy="368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253" fill="norm" stroke="1" extrusionOk="0">
                  <a:moveTo>
                    <a:pt x="16421" y="3148"/>
                  </a:moveTo>
                  <a:cubicBezTo>
                    <a:pt x="15650" y="2172"/>
                    <a:pt x="14879" y="1195"/>
                    <a:pt x="13207" y="585"/>
                  </a:cubicBezTo>
                  <a:cubicBezTo>
                    <a:pt x="11536" y="-25"/>
                    <a:pt x="8964" y="-269"/>
                    <a:pt x="6393" y="402"/>
                  </a:cubicBezTo>
                  <a:cubicBezTo>
                    <a:pt x="3821" y="1073"/>
                    <a:pt x="1250" y="2660"/>
                    <a:pt x="350" y="4246"/>
                  </a:cubicBezTo>
                  <a:cubicBezTo>
                    <a:pt x="-550" y="5833"/>
                    <a:pt x="221" y="7419"/>
                    <a:pt x="3436" y="8884"/>
                  </a:cubicBezTo>
                  <a:cubicBezTo>
                    <a:pt x="6650" y="10348"/>
                    <a:pt x="12307" y="11690"/>
                    <a:pt x="15650" y="12911"/>
                  </a:cubicBezTo>
                  <a:cubicBezTo>
                    <a:pt x="18993" y="14131"/>
                    <a:pt x="20021" y="15229"/>
                    <a:pt x="20536" y="16145"/>
                  </a:cubicBezTo>
                  <a:cubicBezTo>
                    <a:pt x="21050" y="17060"/>
                    <a:pt x="21050" y="17792"/>
                    <a:pt x="19764" y="18585"/>
                  </a:cubicBezTo>
                  <a:cubicBezTo>
                    <a:pt x="18479" y="19378"/>
                    <a:pt x="15907" y="20233"/>
                    <a:pt x="13850" y="20721"/>
                  </a:cubicBezTo>
                  <a:cubicBezTo>
                    <a:pt x="11793" y="21209"/>
                    <a:pt x="10250" y="21331"/>
                    <a:pt x="8964" y="21209"/>
                  </a:cubicBezTo>
                  <a:cubicBezTo>
                    <a:pt x="7679" y="21087"/>
                    <a:pt x="6650" y="20721"/>
                    <a:pt x="6393" y="20233"/>
                  </a:cubicBezTo>
                  <a:cubicBezTo>
                    <a:pt x="6136" y="19745"/>
                    <a:pt x="6650" y="19134"/>
                    <a:pt x="7164" y="18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489214" y="198946"/>
              <a:ext cx="69586" cy="41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50" fill="norm" stroke="1" extrusionOk="0">
                  <a:moveTo>
                    <a:pt x="13663" y="0"/>
                  </a:moveTo>
                  <a:cubicBezTo>
                    <a:pt x="9736" y="2083"/>
                    <a:pt x="5809" y="4166"/>
                    <a:pt x="3518" y="7182"/>
                  </a:cubicBezTo>
                  <a:cubicBezTo>
                    <a:pt x="1227" y="10197"/>
                    <a:pt x="573" y="14144"/>
                    <a:pt x="245" y="16502"/>
                  </a:cubicBezTo>
                  <a:cubicBezTo>
                    <a:pt x="-82" y="18859"/>
                    <a:pt x="-82" y="19626"/>
                    <a:pt x="245" y="20284"/>
                  </a:cubicBezTo>
                  <a:cubicBezTo>
                    <a:pt x="573" y="20942"/>
                    <a:pt x="1227" y="21490"/>
                    <a:pt x="3518" y="21545"/>
                  </a:cubicBezTo>
                  <a:cubicBezTo>
                    <a:pt x="5809" y="21600"/>
                    <a:pt x="9736" y="21161"/>
                    <a:pt x="13009" y="20065"/>
                  </a:cubicBezTo>
                  <a:cubicBezTo>
                    <a:pt x="16282" y="18969"/>
                    <a:pt x="18900" y="17214"/>
                    <a:pt x="21518" y="15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437970" y="421196"/>
              <a:ext cx="14623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4655" y="21600"/>
                  </a:moveTo>
                  <a:cubicBezTo>
                    <a:pt x="2187" y="21600"/>
                    <a:pt x="-282" y="21600"/>
                    <a:pt x="27" y="19800"/>
                  </a:cubicBezTo>
                  <a:cubicBezTo>
                    <a:pt x="335" y="18000"/>
                    <a:pt x="3421" y="14400"/>
                    <a:pt x="7432" y="10800"/>
                  </a:cubicBezTo>
                  <a:cubicBezTo>
                    <a:pt x="11444" y="7200"/>
                    <a:pt x="16381" y="3600"/>
                    <a:pt x="213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584733" y="414846"/>
              <a:ext cx="15821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17207" y="0"/>
                  </a:moveTo>
                  <a:cubicBezTo>
                    <a:pt x="13463" y="0"/>
                    <a:pt x="9719" y="0"/>
                    <a:pt x="6983" y="1385"/>
                  </a:cubicBezTo>
                  <a:cubicBezTo>
                    <a:pt x="4247" y="2769"/>
                    <a:pt x="2519" y="5538"/>
                    <a:pt x="1511" y="7754"/>
                  </a:cubicBezTo>
                  <a:cubicBezTo>
                    <a:pt x="503" y="9969"/>
                    <a:pt x="215" y="11631"/>
                    <a:pt x="71" y="13154"/>
                  </a:cubicBezTo>
                  <a:cubicBezTo>
                    <a:pt x="-73" y="14677"/>
                    <a:pt x="-73" y="16062"/>
                    <a:pt x="791" y="16892"/>
                  </a:cubicBezTo>
                  <a:cubicBezTo>
                    <a:pt x="1655" y="17723"/>
                    <a:pt x="3383" y="18000"/>
                    <a:pt x="5255" y="16892"/>
                  </a:cubicBezTo>
                  <a:cubicBezTo>
                    <a:pt x="7127" y="15785"/>
                    <a:pt x="9143" y="13292"/>
                    <a:pt x="10583" y="10938"/>
                  </a:cubicBezTo>
                  <a:cubicBezTo>
                    <a:pt x="12023" y="8585"/>
                    <a:pt x="12887" y="6369"/>
                    <a:pt x="13319" y="6369"/>
                  </a:cubicBezTo>
                  <a:cubicBezTo>
                    <a:pt x="13751" y="6369"/>
                    <a:pt x="13751" y="8585"/>
                    <a:pt x="14039" y="11077"/>
                  </a:cubicBezTo>
                  <a:cubicBezTo>
                    <a:pt x="14327" y="13569"/>
                    <a:pt x="14903" y="16338"/>
                    <a:pt x="16199" y="18138"/>
                  </a:cubicBezTo>
                  <a:cubicBezTo>
                    <a:pt x="17495" y="19938"/>
                    <a:pt x="19511" y="20769"/>
                    <a:pt x="215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813889" y="179896"/>
              <a:ext cx="56062" cy="37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81" fill="norm" stroke="1" extrusionOk="0">
                  <a:moveTo>
                    <a:pt x="13988" y="0"/>
                  </a:moveTo>
                  <a:cubicBezTo>
                    <a:pt x="9188" y="4800"/>
                    <a:pt x="4388" y="9600"/>
                    <a:pt x="1988" y="12660"/>
                  </a:cubicBezTo>
                  <a:cubicBezTo>
                    <a:pt x="-412" y="15720"/>
                    <a:pt x="-412" y="17040"/>
                    <a:pt x="788" y="18240"/>
                  </a:cubicBezTo>
                  <a:cubicBezTo>
                    <a:pt x="1988" y="19440"/>
                    <a:pt x="4388" y="20520"/>
                    <a:pt x="7588" y="21060"/>
                  </a:cubicBezTo>
                  <a:cubicBezTo>
                    <a:pt x="10788" y="21600"/>
                    <a:pt x="14788" y="21600"/>
                    <a:pt x="17188" y="21180"/>
                  </a:cubicBezTo>
                  <a:cubicBezTo>
                    <a:pt x="19588" y="20760"/>
                    <a:pt x="20388" y="19920"/>
                    <a:pt x="21188" y="19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771045" y="402111"/>
              <a:ext cx="181456" cy="13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0996" fill="norm" stroke="1" extrusionOk="0">
                  <a:moveTo>
                    <a:pt x="4898" y="1940"/>
                  </a:moveTo>
                  <a:cubicBezTo>
                    <a:pt x="2663" y="2584"/>
                    <a:pt x="429" y="3229"/>
                    <a:pt x="56" y="3552"/>
                  </a:cubicBezTo>
                  <a:cubicBezTo>
                    <a:pt x="-316" y="3874"/>
                    <a:pt x="1174" y="3874"/>
                    <a:pt x="4153" y="3390"/>
                  </a:cubicBezTo>
                  <a:cubicBezTo>
                    <a:pt x="7132" y="2907"/>
                    <a:pt x="11601" y="1940"/>
                    <a:pt x="14456" y="1134"/>
                  </a:cubicBezTo>
                  <a:cubicBezTo>
                    <a:pt x="17312" y="328"/>
                    <a:pt x="18553" y="-317"/>
                    <a:pt x="19298" y="167"/>
                  </a:cubicBezTo>
                  <a:cubicBezTo>
                    <a:pt x="20043" y="650"/>
                    <a:pt x="20291" y="2262"/>
                    <a:pt x="20415" y="5325"/>
                  </a:cubicBezTo>
                  <a:cubicBezTo>
                    <a:pt x="20539" y="8387"/>
                    <a:pt x="20539" y="12901"/>
                    <a:pt x="20539" y="16125"/>
                  </a:cubicBezTo>
                  <a:cubicBezTo>
                    <a:pt x="20539" y="19349"/>
                    <a:pt x="20539" y="21283"/>
                    <a:pt x="20663" y="20961"/>
                  </a:cubicBezTo>
                  <a:cubicBezTo>
                    <a:pt x="20787" y="20638"/>
                    <a:pt x="21036" y="18059"/>
                    <a:pt x="21284" y="15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952500" y="325946"/>
              <a:ext cx="254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382"/>
                    <a:pt x="0" y="9164"/>
                    <a:pt x="3600" y="5564"/>
                  </a:cubicBezTo>
                  <a:cubicBezTo>
                    <a:pt x="7200" y="1964"/>
                    <a:pt x="14400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09154" y="342409"/>
              <a:ext cx="110300" cy="211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348" fill="norm" stroke="1" extrusionOk="0">
                  <a:moveTo>
                    <a:pt x="13294" y="2186"/>
                  </a:moveTo>
                  <a:cubicBezTo>
                    <a:pt x="12094" y="1331"/>
                    <a:pt x="10894" y="476"/>
                    <a:pt x="9294" y="155"/>
                  </a:cubicBezTo>
                  <a:cubicBezTo>
                    <a:pt x="7694" y="-166"/>
                    <a:pt x="5694" y="48"/>
                    <a:pt x="3894" y="476"/>
                  </a:cubicBezTo>
                  <a:cubicBezTo>
                    <a:pt x="2094" y="903"/>
                    <a:pt x="494" y="1545"/>
                    <a:pt x="94" y="3042"/>
                  </a:cubicBezTo>
                  <a:cubicBezTo>
                    <a:pt x="-306" y="4539"/>
                    <a:pt x="494" y="6891"/>
                    <a:pt x="4094" y="9351"/>
                  </a:cubicBezTo>
                  <a:cubicBezTo>
                    <a:pt x="7694" y="11810"/>
                    <a:pt x="14094" y="14377"/>
                    <a:pt x="17494" y="16194"/>
                  </a:cubicBezTo>
                  <a:cubicBezTo>
                    <a:pt x="20894" y="18012"/>
                    <a:pt x="21294" y="19082"/>
                    <a:pt x="20494" y="19830"/>
                  </a:cubicBezTo>
                  <a:cubicBezTo>
                    <a:pt x="19694" y="20579"/>
                    <a:pt x="17694" y="21006"/>
                    <a:pt x="15694" y="21220"/>
                  </a:cubicBezTo>
                  <a:cubicBezTo>
                    <a:pt x="13694" y="21434"/>
                    <a:pt x="11694" y="21434"/>
                    <a:pt x="10294" y="20792"/>
                  </a:cubicBezTo>
                  <a:cubicBezTo>
                    <a:pt x="8894" y="20151"/>
                    <a:pt x="8094" y="18868"/>
                    <a:pt x="7294" y="17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207411" y="148146"/>
              <a:ext cx="56239" cy="38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97" fill="norm" stroke="1" extrusionOk="0">
                  <a:moveTo>
                    <a:pt x="21255" y="0"/>
                  </a:moveTo>
                  <a:cubicBezTo>
                    <a:pt x="17255" y="1652"/>
                    <a:pt x="13255" y="3305"/>
                    <a:pt x="9655" y="5489"/>
                  </a:cubicBezTo>
                  <a:cubicBezTo>
                    <a:pt x="6055" y="7672"/>
                    <a:pt x="2855" y="10387"/>
                    <a:pt x="1255" y="12748"/>
                  </a:cubicBezTo>
                  <a:cubicBezTo>
                    <a:pt x="-345" y="15108"/>
                    <a:pt x="-345" y="17115"/>
                    <a:pt x="855" y="18531"/>
                  </a:cubicBezTo>
                  <a:cubicBezTo>
                    <a:pt x="2055" y="19948"/>
                    <a:pt x="4455" y="20774"/>
                    <a:pt x="7655" y="21187"/>
                  </a:cubicBezTo>
                  <a:cubicBezTo>
                    <a:pt x="10855" y="21600"/>
                    <a:pt x="14855" y="21600"/>
                    <a:pt x="17255" y="21187"/>
                  </a:cubicBezTo>
                  <a:cubicBezTo>
                    <a:pt x="19655" y="20774"/>
                    <a:pt x="20455" y="19948"/>
                    <a:pt x="21255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187449" y="281496"/>
              <a:ext cx="165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341"/>
                  </a:moveTo>
                  <a:cubicBezTo>
                    <a:pt x="2492" y="8368"/>
                    <a:pt x="4985" y="7395"/>
                    <a:pt x="8169" y="7686"/>
                  </a:cubicBezTo>
                  <a:cubicBezTo>
                    <a:pt x="11354" y="7978"/>
                    <a:pt x="15231" y="9535"/>
                    <a:pt x="17169" y="11676"/>
                  </a:cubicBezTo>
                  <a:cubicBezTo>
                    <a:pt x="19108" y="13816"/>
                    <a:pt x="19108" y="16541"/>
                    <a:pt x="18831" y="18486"/>
                  </a:cubicBezTo>
                  <a:cubicBezTo>
                    <a:pt x="18554" y="20432"/>
                    <a:pt x="18000" y="21600"/>
                    <a:pt x="17723" y="21600"/>
                  </a:cubicBezTo>
                  <a:cubicBezTo>
                    <a:pt x="17446" y="21600"/>
                    <a:pt x="17446" y="20432"/>
                    <a:pt x="18138" y="16638"/>
                  </a:cubicBezTo>
                  <a:cubicBezTo>
                    <a:pt x="18831" y="12843"/>
                    <a:pt x="20215" y="6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443566" y="133329"/>
              <a:ext cx="340785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59" fill="norm" stroke="1" extrusionOk="0">
                  <a:moveTo>
                    <a:pt x="6667" y="12392"/>
                  </a:moveTo>
                  <a:cubicBezTo>
                    <a:pt x="6267" y="11937"/>
                    <a:pt x="5867" y="11482"/>
                    <a:pt x="5267" y="11312"/>
                  </a:cubicBezTo>
                  <a:cubicBezTo>
                    <a:pt x="4667" y="11141"/>
                    <a:pt x="3867" y="11255"/>
                    <a:pt x="2934" y="12448"/>
                  </a:cubicBezTo>
                  <a:cubicBezTo>
                    <a:pt x="2000" y="13642"/>
                    <a:pt x="934" y="15916"/>
                    <a:pt x="400" y="17394"/>
                  </a:cubicBezTo>
                  <a:cubicBezTo>
                    <a:pt x="-133" y="18872"/>
                    <a:pt x="-133" y="19554"/>
                    <a:pt x="400" y="20236"/>
                  </a:cubicBezTo>
                  <a:cubicBezTo>
                    <a:pt x="934" y="20918"/>
                    <a:pt x="2000" y="21600"/>
                    <a:pt x="3600" y="20975"/>
                  </a:cubicBezTo>
                  <a:cubicBezTo>
                    <a:pt x="5200" y="20349"/>
                    <a:pt x="7334" y="18417"/>
                    <a:pt x="8534" y="17166"/>
                  </a:cubicBezTo>
                  <a:cubicBezTo>
                    <a:pt x="9734" y="15916"/>
                    <a:pt x="10000" y="15347"/>
                    <a:pt x="10200" y="14779"/>
                  </a:cubicBezTo>
                  <a:cubicBezTo>
                    <a:pt x="10400" y="14211"/>
                    <a:pt x="10534" y="13642"/>
                    <a:pt x="10267" y="13528"/>
                  </a:cubicBezTo>
                  <a:cubicBezTo>
                    <a:pt x="10000" y="13415"/>
                    <a:pt x="9334" y="13756"/>
                    <a:pt x="8600" y="14438"/>
                  </a:cubicBezTo>
                  <a:cubicBezTo>
                    <a:pt x="7867" y="15120"/>
                    <a:pt x="7067" y="16143"/>
                    <a:pt x="6667" y="17053"/>
                  </a:cubicBezTo>
                  <a:cubicBezTo>
                    <a:pt x="6267" y="17962"/>
                    <a:pt x="6267" y="18758"/>
                    <a:pt x="6667" y="19213"/>
                  </a:cubicBezTo>
                  <a:cubicBezTo>
                    <a:pt x="7067" y="19667"/>
                    <a:pt x="7867" y="19781"/>
                    <a:pt x="8534" y="19667"/>
                  </a:cubicBezTo>
                  <a:cubicBezTo>
                    <a:pt x="9200" y="19554"/>
                    <a:pt x="9734" y="19213"/>
                    <a:pt x="10200" y="18758"/>
                  </a:cubicBezTo>
                  <a:cubicBezTo>
                    <a:pt x="10667" y="18303"/>
                    <a:pt x="11067" y="17735"/>
                    <a:pt x="11134" y="17735"/>
                  </a:cubicBezTo>
                  <a:cubicBezTo>
                    <a:pt x="11200" y="17735"/>
                    <a:pt x="10934" y="18303"/>
                    <a:pt x="10734" y="18928"/>
                  </a:cubicBezTo>
                  <a:cubicBezTo>
                    <a:pt x="10534" y="19554"/>
                    <a:pt x="10400" y="20236"/>
                    <a:pt x="10667" y="20634"/>
                  </a:cubicBezTo>
                  <a:cubicBezTo>
                    <a:pt x="10934" y="21032"/>
                    <a:pt x="11600" y="21145"/>
                    <a:pt x="12267" y="21032"/>
                  </a:cubicBezTo>
                  <a:cubicBezTo>
                    <a:pt x="12934" y="20918"/>
                    <a:pt x="13600" y="20577"/>
                    <a:pt x="14667" y="18928"/>
                  </a:cubicBezTo>
                  <a:cubicBezTo>
                    <a:pt x="15734" y="17280"/>
                    <a:pt x="17200" y="14324"/>
                    <a:pt x="18267" y="11141"/>
                  </a:cubicBezTo>
                  <a:cubicBezTo>
                    <a:pt x="19334" y="7958"/>
                    <a:pt x="20000" y="4547"/>
                    <a:pt x="20334" y="2558"/>
                  </a:cubicBezTo>
                  <a:cubicBezTo>
                    <a:pt x="20667" y="568"/>
                    <a:pt x="20667" y="0"/>
                    <a:pt x="20400" y="0"/>
                  </a:cubicBezTo>
                  <a:cubicBezTo>
                    <a:pt x="20134" y="0"/>
                    <a:pt x="19600" y="568"/>
                    <a:pt x="18934" y="2331"/>
                  </a:cubicBezTo>
                  <a:cubicBezTo>
                    <a:pt x="18267" y="4093"/>
                    <a:pt x="17467" y="7048"/>
                    <a:pt x="16934" y="9777"/>
                  </a:cubicBezTo>
                  <a:cubicBezTo>
                    <a:pt x="16400" y="12505"/>
                    <a:pt x="16134" y="15006"/>
                    <a:pt x="16934" y="16882"/>
                  </a:cubicBezTo>
                  <a:cubicBezTo>
                    <a:pt x="17734" y="18758"/>
                    <a:pt x="19600" y="20008"/>
                    <a:pt x="21467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2298700" y="217996"/>
              <a:ext cx="635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48"/>
                    <a:pt x="14400" y="7697"/>
                    <a:pt x="10800" y="11297"/>
                  </a:cubicBezTo>
                  <a:cubicBezTo>
                    <a:pt x="7200" y="14897"/>
                    <a:pt x="3600" y="182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2317750" y="122746"/>
              <a:ext cx="2413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938"/>
                    <a:pt x="0" y="18277"/>
                    <a:pt x="853" y="16477"/>
                  </a:cubicBezTo>
                  <a:cubicBezTo>
                    <a:pt x="1705" y="14677"/>
                    <a:pt x="3411" y="12738"/>
                    <a:pt x="7011" y="9969"/>
                  </a:cubicBezTo>
                  <a:cubicBezTo>
                    <a:pt x="10611" y="7200"/>
                    <a:pt x="1610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355850" y="325946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464305" y="376746"/>
              <a:ext cx="126495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5314" y="0"/>
                  </a:moveTo>
                  <a:cubicBezTo>
                    <a:pt x="3514" y="4832"/>
                    <a:pt x="1714" y="9663"/>
                    <a:pt x="814" y="12789"/>
                  </a:cubicBezTo>
                  <a:cubicBezTo>
                    <a:pt x="-86" y="15916"/>
                    <a:pt x="-86" y="17337"/>
                    <a:pt x="94" y="18758"/>
                  </a:cubicBezTo>
                  <a:cubicBezTo>
                    <a:pt x="274" y="20179"/>
                    <a:pt x="634" y="21600"/>
                    <a:pt x="1534" y="21600"/>
                  </a:cubicBezTo>
                  <a:cubicBezTo>
                    <a:pt x="2434" y="21600"/>
                    <a:pt x="3874" y="20179"/>
                    <a:pt x="5494" y="17763"/>
                  </a:cubicBezTo>
                  <a:cubicBezTo>
                    <a:pt x="7114" y="15347"/>
                    <a:pt x="8914" y="11937"/>
                    <a:pt x="10354" y="9521"/>
                  </a:cubicBezTo>
                  <a:cubicBezTo>
                    <a:pt x="11794" y="7105"/>
                    <a:pt x="12874" y="5684"/>
                    <a:pt x="13594" y="5826"/>
                  </a:cubicBezTo>
                  <a:cubicBezTo>
                    <a:pt x="14314" y="5968"/>
                    <a:pt x="14674" y="7674"/>
                    <a:pt x="14854" y="9663"/>
                  </a:cubicBezTo>
                  <a:cubicBezTo>
                    <a:pt x="15034" y="11653"/>
                    <a:pt x="15034" y="13926"/>
                    <a:pt x="15214" y="15774"/>
                  </a:cubicBezTo>
                  <a:cubicBezTo>
                    <a:pt x="15394" y="17621"/>
                    <a:pt x="15754" y="19042"/>
                    <a:pt x="16834" y="19753"/>
                  </a:cubicBezTo>
                  <a:cubicBezTo>
                    <a:pt x="17914" y="20463"/>
                    <a:pt x="19714" y="20463"/>
                    <a:pt x="21514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2616994" y="374629"/>
              <a:ext cx="81757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4777" y="2842"/>
                  </a:moveTo>
                  <a:cubicBezTo>
                    <a:pt x="4223" y="7674"/>
                    <a:pt x="3669" y="12505"/>
                    <a:pt x="2838" y="15774"/>
                  </a:cubicBezTo>
                  <a:cubicBezTo>
                    <a:pt x="2007" y="19042"/>
                    <a:pt x="900" y="20747"/>
                    <a:pt x="346" y="20605"/>
                  </a:cubicBezTo>
                  <a:cubicBezTo>
                    <a:pt x="-208" y="20463"/>
                    <a:pt x="-208" y="18474"/>
                    <a:pt x="1177" y="15205"/>
                  </a:cubicBezTo>
                  <a:cubicBezTo>
                    <a:pt x="2561" y="11937"/>
                    <a:pt x="5330" y="7389"/>
                    <a:pt x="8100" y="4405"/>
                  </a:cubicBezTo>
                  <a:cubicBezTo>
                    <a:pt x="10869" y="1421"/>
                    <a:pt x="13638" y="0"/>
                    <a:pt x="15577" y="0"/>
                  </a:cubicBezTo>
                  <a:cubicBezTo>
                    <a:pt x="17515" y="0"/>
                    <a:pt x="18623" y="1421"/>
                    <a:pt x="18900" y="4689"/>
                  </a:cubicBezTo>
                  <a:cubicBezTo>
                    <a:pt x="19177" y="7958"/>
                    <a:pt x="18623" y="13074"/>
                    <a:pt x="18900" y="16200"/>
                  </a:cubicBezTo>
                  <a:cubicBezTo>
                    <a:pt x="19177" y="19326"/>
                    <a:pt x="20284" y="20463"/>
                    <a:pt x="213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2740765" y="375207"/>
              <a:ext cx="84986" cy="183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093" fill="norm" stroke="1" extrusionOk="0">
                  <a:moveTo>
                    <a:pt x="19572" y="3817"/>
                  </a:moveTo>
                  <a:cubicBezTo>
                    <a:pt x="20098" y="2361"/>
                    <a:pt x="20625" y="904"/>
                    <a:pt x="19572" y="298"/>
                  </a:cubicBezTo>
                  <a:cubicBezTo>
                    <a:pt x="18518" y="-309"/>
                    <a:pt x="15884" y="-66"/>
                    <a:pt x="12459" y="1754"/>
                  </a:cubicBezTo>
                  <a:cubicBezTo>
                    <a:pt x="9035" y="3574"/>
                    <a:pt x="4820" y="6972"/>
                    <a:pt x="2450" y="10248"/>
                  </a:cubicBezTo>
                  <a:cubicBezTo>
                    <a:pt x="79" y="13525"/>
                    <a:pt x="-448" y="16680"/>
                    <a:pt x="342" y="18621"/>
                  </a:cubicBezTo>
                  <a:cubicBezTo>
                    <a:pt x="1132" y="20563"/>
                    <a:pt x="3240" y="21291"/>
                    <a:pt x="6928" y="21048"/>
                  </a:cubicBezTo>
                  <a:cubicBezTo>
                    <a:pt x="10615" y="20806"/>
                    <a:pt x="15884" y="19592"/>
                    <a:pt x="21152" y="18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2897716" y="154496"/>
              <a:ext cx="99485" cy="40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0"/>
                  </a:moveTo>
                  <a:cubicBezTo>
                    <a:pt x="17923" y="1357"/>
                    <a:pt x="14247" y="2714"/>
                    <a:pt x="10800" y="5202"/>
                  </a:cubicBezTo>
                  <a:cubicBezTo>
                    <a:pt x="7353" y="7690"/>
                    <a:pt x="4136" y="11309"/>
                    <a:pt x="2298" y="13966"/>
                  </a:cubicBezTo>
                  <a:cubicBezTo>
                    <a:pt x="460" y="16624"/>
                    <a:pt x="0" y="18320"/>
                    <a:pt x="0" y="19451"/>
                  </a:cubicBezTo>
                  <a:cubicBezTo>
                    <a:pt x="0" y="20582"/>
                    <a:pt x="460" y="21148"/>
                    <a:pt x="1838" y="21374"/>
                  </a:cubicBezTo>
                  <a:cubicBezTo>
                    <a:pt x="3217" y="21600"/>
                    <a:pt x="5515" y="21487"/>
                    <a:pt x="7813" y="20978"/>
                  </a:cubicBezTo>
                  <a:cubicBezTo>
                    <a:pt x="10111" y="20469"/>
                    <a:pt x="12409" y="19564"/>
                    <a:pt x="14706" y="18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2884060" y="276307"/>
              <a:ext cx="208390" cy="265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128" fill="norm" stroke="1" extrusionOk="0">
                  <a:moveTo>
                    <a:pt x="1826" y="9527"/>
                  </a:moveTo>
                  <a:cubicBezTo>
                    <a:pt x="746" y="9358"/>
                    <a:pt x="-334" y="9189"/>
                    <a:pt x="98" y="8936"/>
                  </a:cubicBezTo>
                  <a:cubicBezTo>
                    <a:pt x="530" y="8683"/>
                    <a:pt x="2474" y="8345"/>
                    <a:pt x="5174" y="8430"/>
                  </a:cubicBezTo>
                  <a:cubicBezTo>
                    <a:pt x="7874" y="8514"/>
                    <a:pt x="11330" y="9020"/>
                    <a:pt x="13490" y="10708"/>
                  </a:cubicBezTo>
                  <a:cubicBezTo>
                    <a:pt x="15650" y="12395"/>
                    <a:pt x="16514" y="15264"/>
                    <a:pt x="16622" y="17373"/>
                  </a:cubicBezTo>
                  <a:cubicBezTo>
                    <a:pt x="16730" y="19483"/>
                    <a:pt x="16082" y="20833"/>
                    <a:pt x="15650" y="21086"/>
                  </a:cubicBezTo>
                  <a:cubicBezTo>
                    <a:pt x="15218" y="21339"/>
                    <a:pt x="15002" y="20495"/>
                    <a:pt x="15218" y="17373"/>
                  </a:cubicBezTo>
                  <a:cubicBezTo>
                    <a:pt x="15434" y="14252"/>
                    <a:pt x="16082" y="8851"/>
                    <a:pt x="16838" y="5392"/>
                  </a:cubicBezTo>
                  <a:cubicBezTo>
                    <a:pt x="17594" y="1933"/>
                    <a:pt x="18458" y="414"/>
                    <a:pt x="19106" y="76"/>
                  </a:cubicBezTo>
                  <a:cubicBezTo>
                    <a:pt x="19754" y="-261"/>
                    <a:pt x="20186" y="583"/>
                    <a:pt x="20510" y="1426"/>
                  </a:cubicBezTo>
                  <a:cubicBezTo>
                    <a:pt x="20834" y="2270"/>
                    <a:pt x="21050" y="3114"/>
                    <a:pt x="21266" y="3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080839" y="383096"/>
              <a:ext cx="102240" cy="172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180" fill="norm" stroke="1" extrusionOk="0">
                  <a:moveTo>
                    <a:pt x="16626" y="3123"/>
                  </a:moveTo>
                  <a:cubicBezTo>
                    <a:pt x="14898" y="2342"/>
                    <a:pt x="13170" y="1561"/>
                    <a:pt x="11010" y="2082"/>
                  </a:cubicBezTo>
                  <a:cubicBezTo>
                    <a:pt x="8850" y="2602"/>
                    <a:pt x="6258" y="4424"/>
                    <a:pt x="4314" y="7157"/>
                  </a:cubicBezTo>
                  <a:cubicBezTo>
                    <a:pt x="2370" y="9889"/>
                    <a:pt x="1074" y="13533"/>
                    <a:pt x="426" y="16005"/>
                  </a:cubicBezTo>
                  <a:cubicBezTo>
                    <a:pt x="-222" y="18477"/>
                    <a:pt x="-222" y="19778"/>
                    <a:pt x="1074" y="20559"/>
                  </a:cubicBezTo>
                  <a:cubicBezTo>
                    <a:pt x="2370" y="21340"/>
                    <a:pt x="4962" y="21600"/>
                    <a:pt x="8634" y="20039"/>
                  </a:cubicBezTo>
                  <a:cubicBezTo>
                    <a:pt x="12306" y="18477"/>
                    <a:pt x="17058" y="15094"/>
                    <a:pt x="19218" y="11451"/>
                  </a:cubicBezTo>
                  <a:cubicBezTo>
                    <a:pt x="21378" y="7807"/>
                    <a:pt x="20946" y="3904"/>
                    <a:pt x="20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3213100" y="57565"/>
              <a:ext cx="404284" cy="47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0" y="14854"/>
                  </a:moveTo>
                  <a:cubicBezTo>
                    <a:pt x="226" y="16275"/>
                    <a:pt x="452" y="17697"/>
                    <a:pt x="565" y="18644"/>
                  </a:cubicBezTo>
                  <a:cubicBezTo>
                    <a:pt x="679" y="19591"/>
                    <a:pt x="679" y="20065"/>
                    <a:pt x="565" y="20539"/>
                  </a:cubicBezTo>
                  <a:cubicBezTo>
                    <a:pt x="452" y="21012"/>
                    <a:pt x="226" y="21486"/>
                    <a:pt x="113" y="21439"/>
                  </a:cubicBezTo>
                  <a:cubicBezTo>
                    <a:pt x="0" y="21391"/>
                    <a:pt x="0" y="20823"/>
                    <a:pt x="283" y="19733"/>
                  </a:cubicBezTo>
                  <a:cubicBezTo>
                    <a:pt x="565" y="18644"/>
                    <a:pt x="1131" y="17033"/>
                    <a:pt x="1696" y="15991"/>
                  </a:cubicBezTo>
                  <a:cubicBezTo>
                    <a:pt x="2262" y="14949"/>
                    <a:pt x="2827" y="14475"/>
                    <a:pt x="3280" y="14475"/>
                  </a:cubicBezTo>
                  <a:cubicBezTo>
                    <a:pt x="3732" y="14475"/>
                    <a:pt x="4071" y="14949"/>
                    <a:pt x="4297" y="15944"/>
                  </a:cubicBezTo>
                  <a:cubicBezTo>
                    <a:pt x="4524" y="16939"/>
                    <a:pt x="4637" y="18454"/>
                    <a:pt x="4863" y="19449"/>
                  </a:cubicBezTo>
                  <a:cubicBezTo>
                    <a:pt x="5089" y="20444"/>
                    <a:pt x="5428" y="20918"/>
                    <a:pt x="6220" y="21060"/>
                  </a:cubicBezTo>
                  <a:cubicBezTo>
                    <a:pt x="7012" y="21202"/>
                    <a:pt x="8255" y="21012"/>
                    <a:pt x="9386" y="20397"/>
                  </a:cubicBezTo>
                  <a:cubicBezTo>
                    <a:pt x="10517" y="19781"/>
                    <a:pt x="11535" y="18739"/>
                    <a:pt x="12101" y="17981"/>
                  </a:cubicBezTo>
                  <a:cubicBezTo>
                    <a:pt x="12666" y="17223"/>
                    <a:pt x="12779" y="16749"/>
                    <a:pt x="12553" y="16512"/>
                  </a:cubicBezTo>
                  <a:cubicBezTo>
                    <a:pt x="12327" y="16275"/>
                    <a:pt x="11761" y="16275"/>
                    <a:pt x="11196" y="16418"/>
                  </a:cubicBezTo>
                  <a:cubicBezTo>
                    <a:pt x="10630" y="16560"/>
                    <a:pt x="10065" y="16844"/>
                    <a:pt x="10065" y="17033"/>
                  </a:cubicBezTo>
                  <a:cubicBezTo>
                    <a:pt x="10065" y="17223"/>
                    <a:pt x="10630" y="17318"/>
                    <a:pt x="10970" y="17602"/>
                  </a:cubicBezTo>
                  <a:cubicBezTo>
                    <a:pt x="11309" y="17886"/>
                    <a:pt x="11422" y="18360"/>
                    <a:pt x="11592" y="18833"/>
                  </a:cubicBezTo>
                  <a:cubicBezTo>
                    <a:pt x="11761" y="19307"/>
                    <a:pt x="11987" y="19781"/>
                    <a:pt x="12327" y="20160"/>
                  </a:cubicBezTo>
                  <a:cubicBezTo>
                    <a:pt x="12666" y="20539"/>
                    <a:pt x="13118" y="20823"/>
                    <a:pt x="13627" y="20823"/>
                  </a:cubicBezTo>
                  <a:cubicBezTo>
                    <a:pt x="14136" y="20823"/>
                    <a:pt x="14702" y="20539"/>
                    <a:pt x="15606" y="18975"/>
                  </a:cubicBezTo>
                  <a:cubicBezTo>
                    <a:pt x="16511" y="17412"/>
                    <a:pt x="17755" y="14570"/>
                    <a:pt x="18773" y="11728"/>
                  </a:cubicBezTo>
                  <a:cubicBezTo>
                    <a:pt x="19791" y="8886"/>
                    <a:pt x="20582" y="6044"/>
                    <a:pt x="21035" y="4339"/>
                  </a:cubicBezTo>
                  <a:cubicBezTo>
                    <a:pt x="21487" y="2633"/>
                    <a:pt x="21600" y="2065"/>
                    <a:pt x="21600" y="1449"/>
                  </a:cubicBezTo>
                  <a:cubicBezTo>
                    <a:pt x="21600" y="833"/>
                    <a:pt x="21487" y="170"/>
                    <a:pt x="21091" y="28"/>
                  </a:cubicBezTo>
                  <a:cubicBezTo>
                    <a:pt x="20695" y="-114"/>
                    <a:pt x="20017" y="265"/>
                    <a:pt x="18999" y="1686"/>
                  </a:cubicBezTo>
                  <a:cubicBezTo>
                    <a:pt x="17981" y="3107"/>
                    <a:pt x="16624" y="5570"/>
                    <a:pt x="15832" y="8223"/>
                  </a:cubicBezTo>
                  <a:cubicBezTo>
                    <a:pt x="15041" y="10875"/>
                    <a:pt x="14815" y="13718"/>
                    <a:pt x="15267" y="15612"/>
                  </a:cubicBezTo>
                  <a:cubicBezTo>
                    <a:pt x="15719" y="17507"/>
                    <a:pt x="16850" y="18454"/>
                    <a:pt x="17981" y="19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260350" y="554546"/>
              <a:ext cx="32067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" y="20957"/>
                    <a:pt x="855" y="20314"/>
                    <a:pt x="1369" y="19800"/>
                  </a:cubicBezTo>
                  <a:cubicBezTo>
                    <a:pt x="1882" y="19286"/>
                    <a:pt x="2481" y="18900"/>
                    <a:pt x="3030" y="18386"/>
                  </a:cubicBezTo>
                  <a:cubicBezTo>
                    <a:pt x="3579" y="17871"/>
                    <a:pt x="4078" y="17229"/>
                    <a:pt x="4605" y="16521"/>
                  </a:cubicBezTo>
                  <a:cubicBezTo>
                    <a:pt x="5133" y="15814"/>
                    <a:pt x="5689" y="15043"/>
                    <a:pt x="6280" y="14336"/>
                  </a:cubicBezTo>
                  <a:cubicBezTo>
                    <a:pt x="6872" y="13629"/>
                    <a:pt x="7499" y="12986"/>
                    <a:pt x="8027" y="12471"/>
                  </a:cubicBezTo>
                  <a:cubicBezTo>
                    <a:pt x="8554" y="11957"/>
                    <a:pt x="8982" y="11571"/>
                    <a:pt x="9403" y="11186"/>
                  </a:cubicBezTo>
                  <a:cubicBezTo>
                    <a:pt x="9823" y="10800"/>
                    <a:pt x="10237" y="10414"/>
                    <a:pt x="10665" y="9964"/>
                  </a:cubicBezTo>
                  <a:cubicBezTo>
                    <a:pt x="11092" y="9514"/>
                    <a:pt x="11534" y="9000"/>
                    <a:pt x="11976" y="8614"/>
                  </a:cubicBezTo>
                  <a:cubicBezTo>
                    <a:pt x="12418" y="8229"/>
                    <a:pt x="12860" y="7971"/>
                    <a:pt x="13388" y="7586"/>
                  </a:cubicBezTo>
                  <a:cubicBezTo>
                    <a:pt x="13915" y="7200"/>
                    <a:pt x="14528" y="6686"/>
                    <a:pt x="15127" y="6236"/>
                  </a:cubicBezTo>
                  <a:cubicBezTo>
                    <a:pt x="15726" y="5786"/>
                    <a:pt x="16310" y="5400"/>
                    <a:pt x="16874" y="4950"/>
                  </a:cubicBezTo>
                  <a:cubicBezTo>
                    <a:pt x="17437" y="4500"/>
                    <a:pt x="17979" y="3986"/>
                    <a:pt x="18592" y="3471"/>
                  </a:cubicBezTo>
                  <a:cubicBezTo>
                    <a:pt x="19205" y="2957"/>
                    <a:pt x="19889" y="2443"/>
                    <a:pt x="20402" y="1864"/>
                  </a:cubicBezTo>
                  <a:cubicBezTo>
                    <a:pt x="20916" y="1286"/>
                    <a:pt x="21258" y="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55600" y="567246"/>
              <a:ext cx="29527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21360"/>
                    <a:pt x="960" y="21120"/>
                    <a:pt x="1486" y="20880"/>
                  </a:cubicBezTo>
                  <a:cubicBezTo>
                    <a:pt x="2013" y="20640"/>
                    <a:pt x="2586" y="20400"/>
                    <a:pt x="3128" y="20040"/>
                  </a:cubicBezTo>
                  <a:cubicBezTo>
                    <a:pt x="3670" y="19680"/>
                    <a:pt x="4181" y="19200"/>
                    <a:pt x="4746" y="18780"/>
                  </a:cubicBezTo>
                  <a:cubicBezTo>
                    <a:pt x="5311" y="18360"/>
                    <a:pt x="5930" y="18000"/>
                    <a:pt x="6465" y="17640"/>
                  </a:cubicBezTo>
                  <a:cubicBezTo>
                    <a:pt x="6999" y="17280"/>
                    <a:pt x="7448" y="16920"/>
                    <a:pt x="7912" y="16500"/>
                  </a:cubicBezTo>
                  <a:cubicBezTo>
                    <a:pt x="8377" y="16080"/>
                    <a:pt x="8857" y="15600"/>
                    <a:pt x="9437" y="15000"/>
                  </a:cubicBezTo>
                  <a:cubicBezTo>
                    <a:pt x="10018" y="14400"/>
                    <a:pt x="10699" y="13680"/>
                    <a:pt x="11265" y="13080"/>
                  </a:cubicBezTo>
                  <a:cubicBezTo>
                    <a:pt x="11830" y="12480"/>
                    <a:pt x="12279" y="12000"/>
                    <a:pt x="12821" y="11400"/>
                  </a:cubicBezTo>
                  <a:cubicBezTo>
                    <a:pt x="13363" y="10800"/>
                    <a:pt x="13997" y="10080"/>
                    <a:pt x="14601" y="9360"/>
                  </a:cubicBezTo>
                  <a:cubicBezTo>
                    <a:pt x="15205" y="8640"/>
                    <a:pt x="15778" y="7920"/>
                    <a:pt x="16328" y="7260"/>
                  </a:cubicBezTo>
                  <a:cubicBezTo>
                    <a:pt x="16877" y="6600"/>
                    <a:pt x="17404" y="6000"/>
                    <a:pt x="18062" y="5220"/>
                  </a:cubicBezTo>
                  <a:cubicBezTo>
                    <a:pt x="18720" y="4440"/>
                    <a:pt x="19510" y="3480"/>
                    <a:pt x="20121" y="2580"/>
                  </a:cubicBezTo>
                  <a:cubicBezTo>
                    <a:pt x="20733" y="1680"/>
                    <a:pt x="21166" y="8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3676649" y="325946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702049" y="433896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4476750" y="14525"/>
              <a:ext cx="194734" cy="546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1445"/>
                  </a:moveTo>
                  <a:cubicBezTo>
                    <a:pt x="0" y="20531"/>
                    <a:pt x="0" y="19617"/>
                    <a:pt x="1409" y="17665"/>
                  </a:cubicBezTo>
                  <a:cubicBezTo>
                    <a:pt x="2817" y="15713"/>
                    <a:pt x="5635" y="12722"/>
                    <a:pt x="7983" y="10022"/>
                  </a:cubicBezTo>
                  <a:cubicBezTo>
                    <a:pt x="10330" y="7322"/>
                    <a:pt x="12209" y="4913"/>
                    <a:pt x="13383" y="3417"/>
                  </a:cubicBezTo>
                  <a:cubicBezTo>
                    <a:pt x="14557" y="1922"/>
                    <a:pt x="15026" y="1340"/>
                    <a:pt x="15613" y="842"/>
                  </a:cubicBezTo>
                  <a:cubicBezTo>
                    <a:pt x="16200" y="343"/>
                    <a:pt x="16904" y="-72"/>
                    <a:pt x="17257" y="11"/>
                  </a:cubicBezTo>
                  <a:cubicBezTo>
                    <a:pt x="17609" y="94"/>
                    <a:pt x="17609" y="676"/>
                    <a:pt x="17491" y="2545"/>
                  </a:cubicBezTo>
                  <a:cubicBezTo>
                    <a:pt x="17374" y="4414"/>
                    <a:pt x="17139" y="7571"/>
                    <a:pt x="17139" y="10479"/>
                  </a:cubicBezTo>
                  <a:cubicBezTo>
                    <a:pt x="17139" y="13386"/>
                    <a:pt x="17374" y="16045"/>
                    <a:pt x="17726" y="17582"/>
                  </a:cubicBezTo>
                  <a:cubicBezTo>
                    <a:pt x="18078" y="19119"/>
                    <a:pt x="18548" y="19534"/>
                    <a:pt x="19135" y="20074"/>
                  </a:cubicBezTo>
                  <a:cubicBezTo>
                    <a:pt x="19722" y="20614"/>
                    <a:pt x="20426" y="21279"/>
                    <a:pt x="20896" y="21403"/>
                  </a:cubicBezTo>
                  <a:cubicBezTo>
                    <a:pt x="21365" y="21528"/>
                    <a:pt x="21600" y="21113"/>
                    <a:pt x="21600" y="20697"/>
                  </a:cubicBezTo>
                  <a:cubicBezTo>
                    <a:pt x="21600" y="20282"/>
                    <a:pt x="21365" y="19866"/>
                    <a:pt x="21130" y="19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4527550" y="351346"/>
              <a:ext cx="146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4724400" y="319164"/>
              <a:ext cx="98244" cy="17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49" fill="norm" stroke="1" extrusionOk="0">
                  <a:moveTo>
                    <a:pt x="8272" y="805"/>
                  </a:moveTo>
                  <a:cubicBezTo>
                    <a:pt x="5515" y="6582"/>
                    <a:pt x="2757" y="12358"/>
                    <a:pt x="1379" y="15875"/>
                  </a:cubicBezTo>
                  <a:cubicBezTo>
                    <a:pt x="0" y="19391"/>
                    <a:pt x="0" y="20647"/>
                    <a:pt x="0" y="20647"/>
                  </a:cubicBezTo>
                  <a:cubicBezTo>
                    <a:pt x="0" y="20647"/>
                    <a:pt x="0" y="19391"/>
                    <a:pt x="919" y="16377"/>
                  </a:cubicBezTo>
                  <a:cubicBezTo>
                    <a:pt x="1838" y="13363"/>
                    <a:pt x="3677" y="8591"/>
                    <a:pt x="5515" y="5577"/>
                  </a:cubicBezTo>
                  <a:cubicBezTo>
                    <a:pt x="7353" y="2563"/>
                    <a:pt x="9191" y="1307"/>
                    <a:pt x="11260" y="554"/>
                  </a:cubicBezTo>
                  <a:cubicBezTo>
                    <a:pt x="13328" y="-200"/>
                    <a:pt x="15626" y="-451"/>
                    <a:pt x="17464" y="1558"/>
                  </a:cubicBezTo>
                  <a:cubicBezTo>
                    <a:pt x="19302" y="3568"/>
                    <a:pt x="20681" y="7837"/>
                    <a:pt x="21140" y="11479"/>
                  </a:cubicBezTo>
                  <a:cubicBezTo>
                    <a:pt x="21600" y="15121"/>
                    <a:pt x="21140" y="18135"/>
                    <a:pt x="20681" y="2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877711" y="319596"/>
              <a:ext cx="137545" cy="426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17" fill="norm" stroke="1" extrusionOk="0">
                  <a:moveTo>
                    <a:pt x="3730" y="0"/>
                  </a:moveTo>
                  <a:cubicBezTo>
                    <a:pt x="2440" y="319"/>
                    <a:pt x="1151" y="638"/>
                    <a:pt x="506" y="1702"/>
                  </a:cubicBezTo>
                  <a:cubicBezTo>
                    <a:pt x="-139" y="2767"/>
                    <a:pt x="-139" y="4575"/>
                    <a:pt x="345" y="5693"/>
                  </a:cubicBezTo>
                  <a:cubicBezTo>
                    <a:pt x="828" y="6810"/>
                    <a:pt x="1795" y="7235"/>
                    <a:pt x="3891" y="7342"/>
                  </a:cubicBezTo>
                  <a:cubicBezTo>
                    <a:pt x="5986" y="7448"/>
                    <a:pt x="9210" y="7235"/>
                    <a:pt x="11789" y="6544"/>
                  </a:cubicBezTo>
                  <a:cubicBezTo>
                    <a:pt x="14368" y="5852"/>
                    <a:pt x="16303" y="4682"/>
                    <a:pt x="17431" y="3831"/>
                  </a:cubicBezTo>
                  <a:cubicBezTo>
                    <a:pt x="18560" y="2979"/>
                    <a:pt x="18882" y="2447"/>
                    <a:pt x="18882" y="2500"/>
                  </a:cubicBezTo>
                  <a:cubicBezTo>
                    <a:pt x="18882" y="2554"/>
                    <a:pt x="18560" y="3192"/>
                    <a:pt x="18721" y="5214"/>
                  </a:cubicBezTo>
                  <a:cubicBezTo>
                    <a:pt x="18882" y="7235"/>
                    <a:pt x="19527" y="10640"/>
                    <a:pt x="20171" y="13194"/>
                  </a:cubicBezTo>
                  <a:cubicBezTo>
                    <a:pt x="20816" y="15748"/>
                    <a:pt x="21461" y="17450"/>
                    <a:pt x="20333" y="18780"/>
                  </a:cubicBezTo>
                  <a:cubicBezTo>
                    <a:pt x="19204" y="20110"/>
                    <a:pt x="16303" y="21068"/>
                    <a:pt x="13401" y="21334"/>
                  </a:cubicBezTo>
                  <a:cubicBezTo>
                    <a:pt x="10500" y="21600"/>
                    <a:pt x="7598" y="21174"/>
                    <a:pt x="4697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5721350" y="-1"/>
              <a:ext cx="171450" cy="554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21600" y="2536"/>
                  </a:moveTo>
                  <a:cubicBezTo>
                    <a:pt x="19733" y="1800"/>
                    <a:pt x="17867" y="1063"/>
                    <a:pt x="16133" y="572"/>
                  </a:cubicBezTo>
                  <a:cubicBezTo>
                    <a:pt x="14400" y="81"/>
                    <a:pt x="12800" y="-164"/>
                    <a:pt x="11467" y="122"/>
                  </a:cubicBezTo>
                  <a:cubicBezTo>
                    <a:pt x="10133" y="409"/>
                    <a:pt x="9067" y="1227"/>
                    <a:pt x="7867" y="2986"/>
                  </a:cubicBezTo>
                  <a:cubicBezTo>
                    <a:pt x="6667" y="4745"/>
                    <a:pt x="5333" y="7445"/>
                    <a:pt x="4533" y="10104"/>
                  </a:cubicBezTo>
                  <a:cubicBezTo>
                    <a:pt x="3733" y="12763"/>
                    <a:pt x="3467" y="15381"/>
                    <a:pt x="3467" y="17222"/>
                  </a:cubicBezTo>
                  <a:cubicBezTo>
                    <a:pt x="3467" y="19063"/>
                    <a:pt x="3733" y="20127"/>
                    <a:pt x="3200" y="20700"/>
                  </a:cubicBezTo>
                  <a:cubicBezTo>
                    <a:pt x="2667" y="21272"/>
                    <a:pt x="1333" y="21354"/>
                    <a:pt x="0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5650003" y="319104"/>
              <a:ext cx="395198" cy="1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16" fill="norm" stroke="1" extrusionOk="0">
                  <a:moveTo>
                    <a:pt x="81" y="18856"/>
                  </a:moveTo>
                  <a:cubicBezTo>
                    <a:pt x="-34" y="17290"/>
                    <a:pt x="-149" y="15725"/>
                    <a:pt x="655" y="13377"/>
                  </a:cubicBezTo>
                  <a:cubicBezTo>
                    <a:pt x="1460" y="11030"/>
                    <a:pt x="3183" y="7899"/>
                    <a:pt x="4447" y="6021"/>
                  </a:cubicBezTo>
                  <a:cubicBezTo>
                    <a:pt x="5711" y="4143"/>
                    <a:pt x="6515" y="3517"/>
                    <a:pt x="7204" y="2734"/>
                  </a:cubicBezTo>
                  <a:cubicBezTo>
                    <a:pt x="7894" y="1951"/>
                    <a:pt x="8468" y="1012"/>
                    <a:pt x="8698" y="1482"/>
                  </a:cubicBezTo>
                  <a:cubicBezTo>
                    <a:pt x="8928" y="1951"/>
                    <a:pt x="8813" y="3830"/>
                    <a:pt x="8698" y="6803"/>
                  </a:cubicBezTo>
                  <a:cubicBezTo>
                    <a:pt x="8583" y="9777"/>
                    <a:pt x="8468" y="13847"/>
                    <a:pt x="8468" y="16664"/>
                  </a:cubicBezTo>
                  <a:cubicBezTo>
                    <a:pt x="8468" y="19482"/>
                    <a:pt x="8583" y="21047"/>
                    <a:pt x="8928" y="21203"/>
                  </a:cubicBezTo>
                  <a:cubicBezTo>
                    <a:pt x="9272" y="21360"/>
                    <a:pt x="9847" y="20108"/>
                    <a:pt x="10364" y="17603"/>
                  </a:cubicBezTo>
                  <a:cubicBezTo>
                    <a:pt x="10881" y="15099"/>
                    <a:pt x="11340" y="11343"/>
                    <a:pt x="11742" y="8682"/>
                  </a:cubicBezTo>
                  <a:cubicBezTo>
                    <a:pt x="12145" y="6021"/>
                    <a:pt x="12489" y="4456"/>
                    <a:pt x="12662" y="4612"/>
                  </a:cubicBezTo>
                  <a:cubicBezTo>
                    <a:pt x="12834" y="4769"/>
                    <a:pt x="12834" y="6647"/>
                    <a:pt x="12719" y="8525"/>
                  </a:cubicBezTo>
                  <a:cubicBezTo>
                    <a:pt x="12604" y="10403"/>
                    <a:pt x="12374" y="12282"/>
                    <a:pt x="12260" y="14317"/>
                  </a:cubicBezTo>
                  <a:cubicBezTo>
                    <a:pt x="12145" y="16351"/>
                    <a:pt x="12145" y="18543"/>
                    <a:pt x="12432" y="19325"/>
                  </a:cubicBezTo>
                  <a:cubicBezTo>
                    <a:pt x="12719" y="20108"/>
                    <a:pt x="13294" y="19482"/>
                    <a:pt x="13753" y="18543"/>
                  </a:cubicBezTo>
                  <a:cubicBezTo>
                    <a:pt x="14213" y="17603"/>
                    <a:pt x="14557" y="16351"/>
                    <a:pt x="14902" y="14786"/>
                  </a:cubicBezTo>
                  <a:cubicBezTo>
                    <a:pt x="15247" y="13221"/>
                    <a:pt x="15591" y="11343"/>
                    <a:pt x="15764" y="11343"/>
                  </a:cubicBezTo>
                  <a:cubicBezTo>
                    <a:pt x="15936" y="11343"/>
                    <a:pt x="15936" y="13221"/>
                    <a:pt x="15879" y="15569"/>
                  </a:cubicBezTo>
                  <a:cubicBezTo>
                    <a:pt x="15821" y="17917"/>
                    <a:pt x="15706" y="20734"/>
                    <a:pt x="15706" y="21047"/>
                  </a:cubicBezTo>
                  <a:cubicBezTo>
                    <a:pt x="15706" y="21360"/>
                    <a:pt x="15821" y="19169"/>
                    <a:pt x="16396" y="15412"/>
                  </a:cubicBezTo>
                  <a:cubicBezTo>
                    <a:pt x="16970" y="11656"/>
                    <a:pt x="18004" y="6334"/>
                    <a:pt x="18808" y="3360"/>
                  </a:cubicBezTo>
                  <a:cubicBezTo>
                    <a:pt x="19613" y="386"/>
                    <a:pt x="20187" y="-240"/>
                    <a:pt x="20647" y="73"/>
                  </a:cubicBezTo>
                  <a:cubicBezTo>
                    <a:pt x="21106" y="386"/>
                    <a:pt x="21451" y="1638"/>
                    <a:pt x="21451" y="4143"/>
                  </a:cubicBezTo>
                  <a:cubicBezTo>
                    <a:pt x="21451" y="6647"/>
                    <a:pt x="21106" y="10403"/>
                    <a:pt x="20934" y="13221"/>
                  </a:cubicBezTo>
                  <a:cubicBezTo>
                    <a:pt x="20762" y="16038"/>
                    <a:pt x="20762" y="17917"/>
                    <a:pt x="20762" y="19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6073165" y="307408"/>
              <a:ext cx="130786" cy="19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0937" fill="norm" stroke="1" extrusionOk="0">
                  <a:moveTo>
                    <a:pt x="13984" y="4125"/>
                  </a:moveTo>
                  <a:cubicBezTo>
                    <a:pt x="13641" y="2267"/>
                    <a:pt x="13298" y="409"/>
                    <a:pt x="12270" y="60"/>
                  </a:cubicBezTo>
                  <a:cubicBezTo>
                    <a:pt x="11241" y="-288"/>
                    <a:pt x="9527" y="873"/>
                    <a:pt x="7298" y="3777"/>
                  </a:cubicBezTo>
                  <a:cubicBezTo>
                    <a:pt x="5070" y="6680"/>
                    <a:pt x="2327" y="11325"/>
                    <a:pt x="955" y="14460"/>
                  </a:cubicBezTo>
                  <a:cubicBezTo>
                    <a:pt x="-416" y="17596"/>
                    <a:pt x="-416" y="19222"/>
                    <a:pt x="1641" y="20151"/>
                  </a:cubicBezTo>
                  <a:cubicBezTo>
                    <a:pt x="3698" y="21080"/>
                    <a:pt x="7813" y="21312"/>
                    <a:pt x="11413" y="20151"/>
                  </a:cubicBezTo>
                  <a:cubicBezTo>
                    <a:pt x="15013" y="18989"/>
                    <a:pt x="18098" y="16435"/>
                    <a:pt x="21184" y="13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6190118" y="40196"/>
              <a:ext cx="197982" cy="441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35" fill="norm" stroke="1" extrusionOk="0">
                  <a:moveTo>
                    <a:pt x="16667" y="0"/>
                  </a:moveTo>
                  <a:cubicBezTo>
                    <a:pt x="15519" y="103"/>
                    <a:pt x="14370" y="207"/>
                    <a:pt x="12646" y="1602"/>
                  </a:cubicBezTo>
                  <a:cubicBezTo>
                    <a:pt x="10923" y="2997"/>
                    <a:pt x="8625" y="5684"/>
                    <a:pt x="7016" y="8785"/>
                  </a:cubicBezTo>
                  <a:cubicBezTo>
                    <a:pt x="5408" y="11885"/>
                    <a:pt x="4489" y="15399"/>
                    <a:pt x="4029" y="17466"/>
                  </a:cubicBezTo>
                  <a:cubicBezTo>
                    <a:pt x="3570" y="19533"/>
                    <a:pt x="3570" y="20153"/>
                    <a:pt x="4029" y="20618"/>
                  </a:cubicBezTo>
                  <a:cubicBezTo>
                    <a:pt x="4489" y="21083"/>
                    <a:pt x="5408" y="21393"/>
                    <a:pt x="6442" y="21497"/>
                  </a:cubicBezTo>
                  <a:cubicBezTo>
                    <a:pt x="7476" y="21600"/>
                    <a:pt x="8625" y="21497"/>
                    <a:pt x="9544" y="21187"/>
                  </a:cubicBezTo>
                  <a:cubicBezTo>
                    <a:pt x="10463" y="20877"/>
                    <a:pt x="11153" y="20360"/>
                    <a:pt x="11267" y="19533"/>
                  </a:cubicBezTo>
                  <a:cubicBezTo>
                    <a:pt x="11382" y="18706"/>
                    <a:pt x="10923" y="17569"/>
                    <a:pt x="9429" y="16691"/>
                  </a:cubicBezTo>
                  <a:cubicBezTo>
                    <a:pt x="7936" y="15812"/>
                    <a:pt x="5408" y="15192"/>
                    <a:pt x="3455" y="14831"/>
                  </a:cubicBezTo>
                  <a:cubicBezTo>
                    <a:pt x="1502" y="14469"/>
                    <a:pt x="123" y="14366"/>
                    <a:pt x="8" y="14107"/>
                  </a:cubicBezTo>
                  <a:cubicBezTo>
                    <a:pt x="-107" y="13849"/>
                    <a:pt x="1042" y="13435"/>
                    <a:pt x="2765" y="13022"/>
                  </a:cubicBezTo>
                  <a:cubicBezTo>
                    <a:pt x="4489" y="12609"/>
                    <a:pt x="6787" y="12195"/>
                    <a:pt x="8625" y="11989"/>
                  </a:cubicBezTo>
                  <a:cubicBezTo>
                    <a:pt x="10463" y="11782"/>
                    <a:pt x="11842" y="11782"/>
                    <a:pt x="12991" y="12092"/>
                  </a:cubicBezTo>
                  <a:cubicBezTo>
                    <a:pt x="14140" y="12402"/>
                    <a:pt x="15059" y="13022"/>
                    <a:pt x="15863" y="13952"/>
                  </a:cubicBezTo>
                  <a:cubicBezTo>
                    <a:pt x="16667" y="14882"/>
                    <a:pt x="17357" y="16122"/>
                    <a:pt x="18276" y="15296"/>
                  </a:cubicBezTo>
                  <a:cubicBezTo>
                    <a:pt x="19195" y="14469"/>
                    <a:pt x="20344" y="11575"/>
                    <a:pt x="21493" y="8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6417647" y="300546"/>
              <a:ext cx="84854" cy="138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7" h="21061" fill="norm" stroke="1" extrusionOk="0">
                  <a:moveTo>
                    <a:pt x="15592" y="0"/>
                  </a:moveTo>
                  <a:cubicBezTo>
                    <a:pt x="12578" y="322"/>
                    <a:pt x="9565" y="645"/>
                    <a:pt x="6802" y="3224"/>
                  </a:cubicBezTo>
                  <a:cubicBezTo>
                    <a:pt x="4039" y="5803"/>
                    <a:pt x="1527" y="10639"/>
                    <a:pt x="523" y="13863"/>
                  </a:cubicBezTo>
                  <a:cubicBezTo>
                    <a:pt x="-482" y="17087"/>
                    <a:pt x="20" y="18699"/>
                    <a:pt x="1527" y="19827"/>
                  </a:cubicBezTo>
                  <a:cubicBezTo>
                    <a:pt x="3034" y="20955"/>
                    <a:pt x="5546" y="21600"/>
                    <a:pt x="9313" y="20472"/>
                  </a:cubicBezTo>
                  <a:cubicBezTo>
                    <a:pt x="13081" y="19343"/>
                    <a:pt x="18104" y="16442"/>
                    <a:pt x="19611" y="13057"/>
                  </a:cubicBezTo>
                  <a:cubicBezTo>
                    <a:pt x="21118" y="9672"/>
                    <a:pt x="19109" y="5803"/>
                    <a:pt x="17099" y="1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6553757" y="291313"/>
              <a:ext cx="150599" cy="212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047" fill="norm" stroke="1" extrusionOk="0">
                  <a:moveTo>
                    <a:pt x="2585" y="2802"/>
                  </a:moveTo>
                  <a:cubicBezTo>
                    <a:pt x="1993" y="7626"/>
                    <a:pt x="1401" y="12449"/>
                    <a:pt x="958" y="15490"/>
                  </a:cubicBezTo>
                  <a:cubicBezTo>
                    <a:pt x="514" y="18530"/>
                    <a:pt x="218" y="19789"/>
                    <a:pt x="70" y="19789"/>
                  </a:cubicBezTo>
                  <a:cubicBezTo>
                    <a:pt x="-78" y="19789"/>
                    <a:pt x="-78" y="18530"/>
                    <a:pt x="958" y="15490"/>
                  </a:cubicBezTo>
                  <a:cubicBezTo>
                    <a:pt x="1993" y="12449"/>
                    <a:pt x="4064" y="7626"/>
                    <a:pt x="5692" y="4795"/>
                  </a:cubicBezTo>
                  <a:cubicBezTo>
                    <a:pt x="7319" y="1964"/>
                    <a:pt x="8503" y="1125"/>
                    <a:pt x="9834" y="496"/>
                  </a:cubicBezTo>
                  <a:cubicBezTo>
                    <a:pt x="11166" y="-134"/>
                    <a:pt x="12645" y="-553"/>
                    <a:pt x="14717" y="1754"/>
                  </a:cubicBezTo>
                  <a:cubicBezTo>
                    <a:pt x="16788" y="4061"/>
                    <a:pt x="19451" y="9094"/>
                    <a:pt x="20486" y="12764"/>
                  </a:cubicBezTo>
                  <a:cubicBezTo>
                    <a:pt x="21522" y="16433"/>
                    <a:pt x="20930" y="18740"/>
                    <a:pt x="20338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7341380" y="105712"/>
              <a:ext cx="373870" cy="74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42" fill="norm" stroke="1" extrusionOk="0">
                  <a:moveTo>
                    <a:pt x="7558" y="8937"/>
                  </a:moveTo>
                  <a:cubicBezTo>
                    <a:pt x="7558" y="8631"/>
                    <a:pt x="7558" y="8325"/>
                    <a:pt x="7377" y="8019"/>
                  </a:cubicBezTo>
                  <a:cubicBezTo>
                    <a:pt x="7196" y="7713"/>
                    <a:pt x="6834" y="7407"/>
                    <a:pt x="5506" y="7835"/>
                  </a:cubicBezTo>
                  <a:cubicBezTo>
                    <a:pt x="4179" y="8264"/>
                    <a:pt x="1886" y="9426"/>
                    <a:pt x="800" y="10344"/>
                  </a:cubicBezTo>
                  <a:cubicBezTo>
                    <a:pt x="-286" y="11262"/>
                    <a:pt x="-165" y="11935"/>
                    <a:pt x="559" y="12425"/>
                  </a:cubicBezTo>
                  <a:cubicBezTo>
                    <a:pt x="1283" y="12914"/>
                    <a:pt x="2610" y="13220"/>
                    <a:pt x="3817" y="12700"/>
                  </a:cubicBezTo>
                  <a:cubicBezTo>
                    <a:pt x="5023" y="12180"/>
                    <a:pt x="6110" y="10834"/>
                    <a:pt x="6653" y="9396"/>
                  </a:cubicBezTo>
                  <a:cubicBezTo>
                    <a:pt x="7196" y="7958"/>
                    <a:pt x="7196" y="6428"/>
                    <a:pt x="7739" y="5235"/>
                  </a:cubicBezTo>
                  <a:cubicBezTo>
                    <a:pt x="8282" y="4042"/>
                    <a:pt x="9368" y="3185"/>
                    <a:pt x="11238" y="2359"/>
                  </a:cubicBezTo>
                  <a:cubicBezTo>
                    <a:pt x="13108" y="1533"/>
                    <a:pt x="15763" y="737"/>
                    <a:pt x="17392" y="340"/>
                  </a:cubicBezTo>
                  <a:cubicBezTo>
                    <a:pt x="19021" y="-58"/>
                    <a:pt x="19625" y="-58"/>
                    <a:pt x="19866" y="95"/>
                  </a:cubicBezTo>
                  <a:cubicBezTo>
                    <a:pt x="20107" y="248"/>
                    <a:pt x="19987" y="554"/>
                    <a:pt x="19021" y="1625"/>
                  </a:cubicBezTo>
                  <a:cubicBezTo>
                    <a:pt x="18056" y="2696"/>
                    <a:pt x="16246" y="4531"/>
                    <a:pt x="14617" y="6489"/>
                  </a:cubicBezTo>
                  <a:cubicBezTo>
                    <a:pt x="12988" y="8447"/>
                    <a:pt x="11540" y="10528"/>
                    <a:pt x="10333" y="12639"/>
                  </a:cubicBezTo>
                  <a:cubicBezTo>
                    <a:pt x="9126" y="14750"/>
                    <a:pt x="8161" y="16892"/>
                    <a:pt x="7678" y="18177"/>
                  </a:cubicBezTo>
                  <a:cubicBezTo>
                    <a:pt x="7196" y="19462"/>
                    <a:pt x="7196" y="19890"/>
                    <a:pt x="7196" y="20288"/>
                  </a:cubicBezTo>
                  <a:cubicBezTo>
                    <a:pt x="7196" y="20685"/>
                    <a:pt x="7196" y="21052"/>
                    <a:pt x="7497" y="21267"/>
                  </a:cubicBezTo>
                  <a:cubicBezTo>
                    <a:pt x="7799" y="21481"/>
                    <a:pt x="8402" y="21542"/>
                    <a:pt x="9247" y="21205"/>
                  </a:cubicBezTo>
                  <a:cubicBezTo>
                    <a:pt x="10092" y="20869"/>
                    <a:pt x="11178" y="20135"/>
                    <a:pt x="12143" y="19186"/>
                  </a:cubicBezTo>
                  <a:cubicBezTo>
                    <a:pt x="13108" y="18238"/>
                    <a:pt x="13953" y="17075"/>
                    <a:pt x="14315" y="16341"/>
                  </a:cubicBezTo>
                  <a:cubicBezTo>
                    <a:pt x="14677" y="15607"/>
                    <a:pt x="14556" y="15301"/>
                    <a:pt x="14194" y="15117"/>
                  </a:cubicBezTo>
                  <a:cubicBezTo>
                    <a:pt x="13832" y="14934"/>
                    <a:pt x="13229" y="14872"/>
                    <a:pt x="13289" y="14750"/>
                  </a:cubicBezTo>
                  <a:cubicBezTo>
                    <a:pt x="13350" y="14628"/>
                    <a:pt x="14074" y="14444"/>
                    <a:pt x="15522" y="14138"/>
                  </a:cubicBezTo>
                  <a:cubicBezTo>
                    <a:pt x="16970" y="13832"/>
                    <a:pt x="19142" y="13404"/>
                    <a:pt x="21314" y="12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8286750" y="286274"/>
              <a:ext cx="210085" cy="56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27" fill="norm" stroke="1" extrusionOk="0">
                  <a:moveTo>
                    <a:pt x="3208" y="9213"/>
                  </a:moveTo>
                  <a:cubicBezTo>
                    <a:pt x="3208" y="12425"/>
                    <a:pt x="3208" y="15637"/>
                    <a:pt x="3208" y="17444"/>
                  </a:cubicBezTo>
                  <a:cubicBezTo>
                    <a:pt x="3208" y="19251"/>
                    <a:pt x="3208" y="19652"/>
                    <a:pt x="3101" y="20174"/>
                  </a:cubicBezTo>
                  <a:cubicBezTo>
                    <a:pt x="2994" y="20696"/>
                    <a:pt x="2780" y="21338"/>
                    <a:pt x="2566" y="21419"/>
                  </a:cubicBezTo>
                  <a:cubicBezTo>
                    <a:pt x="2352" y="21499"/>
                    <a:pt x="2139" y="21017"/>
                    <a:pt x="2352" y="19331"/>
                  </a:cubicBezTo>
                  <a:cubicBezTo>
                    <a:pt x="2566" y="17645"/>
                    <a:pt x="3208" y="14754"/>
                    <a:pt x="4170" y="11863"/>
                  </a:cubicBezTo>
                  <a:cubicBezTo>
                    <a:pt x="5133" y="8973"/>
                    <a:pt x="6416" y="6082"/>
                    <a:pt x="7592" y="4115"/>
                  </a:cubicBezTo>
                  <a:cubicBezTo>
                    <a:pt x="8768" y="2147"/>
                    <a:pt x="9838" y="1103"/>
                    <a:pt x="10907" y="541"/>
                  </a:cubicBezTo>
                  <a:cubicBezTo>
                    <a:pt x="11976" y="-21"/>
                    <a:pt x="13046" y="-101"/>
                    <a:pt x="14543" y="100"/>
                  </a:cubicBezTo>
                  <a:cubicBezTo>
                    <a:pt x="16040" y="300"/>
                    <a:pt x="17964" y="782"/>
                    <a:pt x="19354" y="1545"/>
                  </a:cubicBezTo>
                  <a:cubicBezTo>
                    <a:pt x="20745" y="2308"/>
                    <a:pt x="21600" y="3352"/>
                    <a:pt x="21065" y="4356"/>
                  </a:cubicBezTo>
                  <a:cubicBezTo>
                    <a:pt x="20531" y="5359"/>
                    <a:pt x="18606" y="6323"/>
                    <a:pt x="14863" y="7206"/>
                  </a:cubicBezTo>
                  <a:cubicBezTo>
                    <a:pt x="11121" y="8089"/>
                    <a:pt x="5560" y="8892"/>
                    <a:pt x="0" y="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8470899" y="548196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571"/>
                    <a:pt x="0" y="5143"/>
                    <a:pt x="3600" y="8743"/>
                  </a:cubicBezTo>
                  <a:cubicBezTo>
                    <a:pt x="7200" y="12343"/>
                    <a:pt x="14400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8483599" y="522796"/>
              <a:ext cx="889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00"/>
                    <a:pt x="7200" y="11400"/>
                    <a:pt x="3600" y="15000"/>
                  </a:cubicBezTo>
                  <a:cubicBezTo>
                    <a:pt x="0" y="18600"/>
                    <a:pt x="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8611689" y="353463"/>
              <a:ext cx="87812" cy="266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42" fill="norm" stroke="1" extrusionOk="0">
                  <a:moveTo>
                    <a:pt x="21335" y="1361"/>
                  </a:moveTo>
                  <a:cubicBezTo>
                    <a:pt x="19278" y="680"/>
                    <a:pt x="17221" y="0"/>
                    <a:pt x="15164" y="0"/>
                  </a:cubicBezTo>
                  <a:cubicBezTo>
                    <a:pt x="13106" y="0"/>
                    <a:pt x="11049" y="680"/>
                    <a:pt x="8478" y="3402"/>
                  </a:cubicBezTo>
                  <a:cubicBezTo>
                    <a:pt x="5906" y="6123"/>
                    <a:pt x="2821" y="10885"/>
                    <a:pt x="1278" y="13776"/>
                  </a:cubicBezTo>
                  <a:cubicBezTo>
                    <a:pt x="-265" y="16668"/>
                    <a:pt x="-265" y="17688"/>
                    <a:pt x="506" y="18709"/>
                  </a:cubicBezTo>
                  <a:cubicBezTo>
                    <a:pt x="1278" y="19729"/>
                    <a:pt x="2821" y="20750"/>
                    <a:pt x="5135" y="21175"/>
                  </a:cubicBezTo>
                  <a:cubicBezTo>
                    <a:pt x="7449" y="21600"/>
                    <a:pt x="10535" y="21430"/>
                    <a:pt x="13621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8715639" y="402146"/>
              <a:ext cx="12356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1371" y="0"/>
                  </a:moveTo>
                  <a:cubicBezTo>
                    <a:pt x="18442" y="4413"/>
                    <a:pt x="15513" y="8826"/>
                    <a:pt x="12951" y="11845"/>
                  </a:cubicBezTo>
                  <a:cubicBezTo>
                    <a:pt x="10388" y="14865"/>
                    <a:pt x="8191" y="16490"/>
                    <a:pt x="6178" y="17535"/>
                  </a:cubicBezTo>
                  <a:cubicBezTo>
                    <a:pt x="4164" y="18581"/>
                    <a:pt x="2334" y="19045"/>
                    <a:pt x="1235" y="18581"/>
                  </a:cubicBezTo>
                  <a:cubicBezTo>
                    <a:pt x="137" y="18116"/>
                    <a:pt x="-229" y="16723"/>
                    <a:pt x="137" y="15561"/>
                  </a:cubicBezTo>
                  <a:cubicBezTo>
                    <a:pt x="503" y="14400"/>
                    <a:pt x="1602" y="13471"/>
                    <a:pt x="3066" y="13355"/>
                  </a:cubicBezTo>
                  <a:cubicBezTo>
                    <a:pt x="4530" y="13239"/>
                    <a:pt x="6361" y="13935"/>
                    <a:pt x="9290" y="15445"/>
                  </a:cubicBezTo>
                  <a:cubicBezTo>
                    <a:pt x="12218" y="16955"/>
                    <a:pt x="16246" y="19277"/>
                    <a:pt x="202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8915399" y="357696"/>
              <a:ext cx="3766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0" h="21600" fill="norm" stroke="1" extrusionOk="0">
                  <a:moveTo>
                    <a:pt x="0" y="0"/>
                  </a:moveTo>
                  <a:cubicBezTo>
                    <a:pt x="5684" y="491"/>
                    <a:pt x="11368" y="982"/>
                    <a:pt x="15347" y="2782"/>
                  </a:cubicBezTo>
                  <a:cubicBezTo>
                    <a:pt x="19326" y="4582"/>
                    <a:pt x="21600" y="7691"/>
                    <a:pt x="19326" y="11045"/>
                  </a:cubicBezTo>
                  <a:cubicBezTo>
                    <a:pt x="17053" y="14400"/>
                    <a:pt x="10232" y="18000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9340849" y="488677"/>
              <a:ext cx="95251" cy="15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5" fill="norm" stroke="1" extrusionOk="0">
                  <a:moveTo>
                    <a:pt x="21600" y="2914"/>
                  </a:moveTo>
                  <a:cubicBezTo>
                    <a:pt x="20160" y="1762"/>
                    <a:pt x="18720" y="610"/>
                    <a:pt x="16800" y="178"/>
                  </a:cubicBezTo>
                  <a:cubicBezTo>
                    <a:pt x="14880" y="-254"/>
                    <a:pt x="12480" y="34"/>
                    <a:pt x="9600" y="1762"/>
                  </a:cubicBezTo>
                  <a:cubicBezTo>
                    <a:pt x="6720" y="3490"/>
                    <a:pt x="3360" y="6658"/>
                    <a:pt x="1680" y="9250"/>
                  </a:cubicBezTo>
                  <a:cubicBezTo>
                    <a:pt x="0" y="11842"/>
                    <a:pt x="0" y="13858"/>
                    <a:pt x="0" y="15586"/>
                  </a:cubicBezTo>
                  <a:cubicBezTo>
                    <a:pt x="0" y="17314"/>
                    <a:pt x="0" y="18754"/>
                    <a:pt x="2400" y="19762"/>
                  </a:cubicBezTo>
                  <a:cubicBezTo>
                    <a:pt x="4800" y="20770"/>
                    <a:pt x="9600" y="21346"/>
                    <a:pt x="13440" y="20338"/>
                  </a:cubicBezTo>
                  <a:cubicBezTo>
                    <a:pt x="17280" y="19330"/>
                    <a:pt x="20160" y="16738"/>
                    <a:pt x="20640" y="14002"/>
                  </a:cubicBezTo>
                  <a:cubicBezTo>
                    <a:pt x="21120" y="11266"/>
                    <a:pt x="19200" y="8386"/>
                    <a:pt x="17040" y="6802"/>
                  </a:cubicBezTo>
                  <a:cubicBezTo>
                    <a:pt x="14880" y="5218"/>
                    <a:pt x="12480" y="4930"/>
                    <a:pt x="11280" y="5074"/>
                  </a:cubicBezTo>
                  <a:cubicBezTo>
                    <a:pt x="10080" y="5218"/>
                    <a:pt x="10080" y="5794"/>
                    <a:pt x="10080" y="6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9499599" y="478346"/>
              <a:ext cx="82551" cy="203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1984"/>
                  </a:moveTo>
                  <a:cubicBezTo>
                    <a:pt x="3323" y="2204"/>
                    <a:pt x="6646" y="2424"/>
                    <a:pt x="10246" y="4518"/>
                  </a:cubicBezTo>
                  <a:cubicBezTo>
                    <a:pt x="13846" y="6612"/>
                    <a:pt x="17723" y="10580"/>
                    <a:pt x="18277" y="13665"/>
                  </a:cubicBezTo>
                  <a:cubicBezTo>
                    <a:pt x="18831" y="16751"/>
                    <a:pt x="16062" y="18955"/>
                    <a:pt x="13292" y="20167"/>
                  </a:cubicBezTo>
                  <a:cubicBezTo>
                    <a:pt x="10523" y="21380"/>
                    <a:pt x="7754" y="21600"/>
                    <a:pt x="5262" y="20057"/>
                  </a:cubicBezTo>
                  <a:cubicBezTo>
                    <a:pt x="2769" y="18514"/>
                    <a:pt x="554" y="15208"/>
                    <a:pt x="3323" y="11571"/>
                  </a:cubicBezTo>
                  <a:cubicBezTo>
                    <a:pt x="6092" y="7935"/>
                    <a:pt x="13846" y="3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0007600" y="402146"/>
              <a:ext cx="1016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4891"/>
                    <a:pt x="11700" y="9781"/>
                    <a:pt x="8100" y="13381"/>
                  </a:cubicBezTo>
                  <a:cubicBezTo>
                    <a:pt x="4500" y="16981"/>
                    <a:pt x="2250" y="19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0090149" y="364046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675" y="6000"/>
                  </a:cubicBezTo>
                  <a:cubicBezTo>
                    <a:pt x="1350" y="2400"/>
                    <a:pt x="2700" y="1200"/>
                    <a:pt x="6300" y="600"/>
                  </a:cubicBezTo>
                  <a:cubicBezTo>
                    <a:pt x="9900" y="0"/>
                    <a:pt x="157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0026650" y="529146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0147299" y="643446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829"/>
                    <a:pt x="11520" y="11657"/>
                    <a:pt x="15120" y="15257"/>
                  </a:cubicBezTo>
                  <a:cubicBezTo>
                    <a:pt x="18720" y="18857"/>
                    <a:pt x="2016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0147300" y="675196"/>
              <a:ext cx="762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965"/>
                    <a:pt x="12000" y="5929"/>
                    <a:pt x="8400" y="9529"/>
                  </a:cubicBezTo>
                  <a:cubicBezTo>
                    <a:pt x="4800" y="13129"/>
                    <a:pt x="2400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0395920" y="467719"/>
              <a:ext cx="126030" cy="22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399" fill="norm" stroke="1" extrusionOk="0">
                  <a:moveTo>
                    <a:pt x="21084" y="2885"/>
                  </a:moveTo>
                  <a:cubicBezTo>
                    <a:pt x="20376" y="1856"/>
                    <a:pt x="19668" y="828"/>
                    <a:pt x="18251" y="313"/>
                  </a:cubicBezTo>
                  <a:cubicBezTo>
                    <a:pt x="16835" y="-201"/>
                    <a:pt x="14710" y="-201"/>
                    <a:pt x="11700" y="1239"/>
                  </a:cubicBezTo>
                  <a:cubicBezTo>
                    <a:pt x="8691" y="2679"/>
                    <a:pt x="4795" y="5559"/>
                    <a:pt x="2494" y="8542"/>
                  </a:cubicBezTo>
                  <a:cubicBezTo>
                    <a:pt x="192" y="11525"/>
                    <a:pt x="-516" y="14610"/>
                    <a:pt x="369" y="16770"/>
                  </a:cubicBezTo>
                  <a:cubicBezTo>
                    <a:pt x="1254" y="18930"/>
                    <a:pt x="3733" y="20165"/>
                    <a:pt x="6212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0507133" y="510096"/>
              <a:ext cx="192618" cy="15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20176" y="0"/>
                  </a:moveTo>
                  <a:cubicBezTo>
                    <a:pt x="18989" y="296"/>
                    <a:pt x="17802" y="592"/>
                    <a:pt x="15666" y="3551"/>
                  </a:cubicBezTo>
                  <a:cubicBezTo>
                    <a:pt x="13530" y="6510"/>
                    <a:pt x="10444" y="12132"/>
                    <a:pt x="8426" y="15386"/>
                  </a:cubicBezTo>
                  <a:cubicBezTo>
                    <a:pt x="6409" y="18641"/>
                    <a:pt x="5459" y="19529"/>
                    <a:pt x="4391" y="20268"/>
                  </a:cubicBezTo>
                  <a:cubicBezTo>
                    <a:pt x="3323" y="21008"/>
                    <a:pt x="2136" y="21600"/>
                    <a:pt x="1305" y="21156"/>
                  </a:cubicBezTo>
                  <a:cubicBezTo>
                    <a:pt x="475" y="20712"/>
                    <a:pt x="0" y="19233"/>
                    <a:pt x="0" y="17162"/>
                  </a:cubicBezTo>
                  <a:cubicBezTo>
                    <a:pt x="0" y="15090"/>
                    <a:pt x="475" y="12427"/>
                    <a:pt x="1187" y="10652"/>
                  </a:cubicBezTo>
                  <a:cubicBezTo>
                    <a:pt x="1899" y="8877"/>
                    <a:pt x="2848" y="7989"/>
                    <a:pt x="4629" y="9025"/>
                  </a:cubicBezTo>
                  <a:cubicBezTo>
                    <a:pt x="6409" y="10060"/>
                    <a:pt x="9020" y="13019"/>
                    <a:pt x="10800" y="14942"/>
                  </a:cubicBezTo>
                  <a:cubicBezTo>
                    <a:pt x="12580" y="16866"/>
                    <a:pt x="13530" y="17753"/>
                    <a:pt x="15191" y="17901"/>
                  </a:cubicBezTo>
                  <a:cubicBezTo>
                    <a:pt x="16853" y="18049"/>
                    <a:pt x="19226" y="17458"/>
                    <a:pt x="21600" y="16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0718800" y="484696"/>
              <a:ext cx="94738" cy="26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422" fill="norm" stroke="1" extrusionOk="0">
                  <a:moveTo>
                    <a:pt x="14087" y="0"/>
                  </a:moveTo>
                  <a:cubicBezTo>
                    <a:pt x="16904" y="1519"/>
                    <a:pt x="19722" y="3037"/>
                    <a:pt x="20661" y="5991"/>
                  </a:cubicBezTo>
                  <a:cubicBezTo>
                    <a:pt x="21600" y="8944"/>
                    <a:pt x="20661" y="13331"/>
                    <a:pt x="18078" y="16200"/>
                  </a:cubicBezTo>
                  <a:cubicBezTo>
                    <a:pt x="15496" y="19069"/>
                    <a:pt x="11270" y="20419"/>
                    <a:pt x="7983" y="21009"/>
                  </a:cubicBezTo>
                  <a:cubicBezTo>
                    <a:pt x="4696" y="21600"/>
                    <a:pt x="2348" y="21431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3816350" y="1176846"/>
              <a:ext cx="19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33"/>
                    <a:pt x="4800" y="10667"/>
                    <a:pt x="8400" y="14267"/>
                  </a:cubicBezTo>
                  <a:cubicBezTo>
                    <a:pt x="12000" y="17867"/>
                    <a:pt x="16800" y="197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3841749" y="1075246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3883239" y="1126988"/>
              <a:ext cx="135533" cy="217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376" fill="norm" stroke="1" extrusionOk="0">
                  <a:moveTo>
                    <a:pt x="13024" y="1154"/>
                  </a:moveTo>
                  <a:cubicBezTo>
                    <a:pt x="11735" y="531"/>
                    <a:pt x="10445" y="-92"/>
                    <a:pt x="8188" y="12"/>
                  </a:cubicBezTo>
                  <a:cubicBezTo>
                    <a:pt x="5932" y="116"/>
                    <a:pt x="2708" y="946"/>
                    <a:pt x="1096" y="1881"/>
                  </a:cubicBezTo>
                  <a:cubicBezTo>
                    <a:pt x="-516" y="2816"/>
                    <a:pt x="-516" y="3854"/>
                    <a:pt x="2224" y="6035"/>
                  </a:cubicBezTo>
                  <a:cubicBezTo>
                    <a:pt x="4965" y="8216"/>
                    <a:pt x="10445" y="11539"/>
                    <a:pt x="13830" y="13616"/>
                  </a:cubicBezTo>
                  <a:cubicBezTo>
                    <a:pt x="17215" y="15693"/>
                    <a:pt x="18505" y="16523"/>
                    <a:pt x="19472" y="17562"/>
                  </a:cubicBezTo>
                  <a:cubicBezTo>
                    <a:pt x="20439" y="18600"/>
                    <a:pt x="21084" y="19846"/>
                    <a:pt x="20278" y="20573"/>
                  </a:cubicBezTo>
                  <a:cubicBezTo>
                    <a:pt x="19472" y="21300"/>
                    <a:pt x="17215" y="21508"/>
                    <a:pt x="15442" y="21300"/>
                  </a:cubicBezTo>
                  <a:cubicBezTo>
                    <a:pt x="13669" y="21093"/>
                    <a:pt x="12380" y="20470"/>
                    <a:pt x="11090" y="19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4567639" y="921716"/>
              <a:ext cx="782496" cy="454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83" fill="norm" stroke="1" extrusionOk="0">
                  <a:moveTo>
                    <a:pt x="3429" y="13790"/>
                  </a:moveTo>
                  <a:cubicBezTo>
                    <a:pt x="3022" y="13093"/>
                    <a:pt x="2616" y="12396"/>
                    <a:pt x="2268" y="12048"/>
                  </a:cubicBezTo>
                  <a:cubicBezTo>
                    <a:pt x="1919" y="11700"/>
                    <a:pt x="1629" y="11700"/>
                    <a:pt x="1222" y="12844"/>
                  </a:cubicBezTo>
                  <a:cubicBezTo>
                    <a:pt x="816" y="13989"/>
                    <a:pt x="293" y="16278"/>
                    <a:pt x="90" y="17921"/>
                  </a:cubicBezTo>
                  <a:cubicBezTo>
                    <a:pt x="-113" y="19563"/>
                    <a:pt x="3" y="20559"/>
                    <a:pt x="671" y="21056"/>
                  </a:cubicBezTo>
                  <a:cubicBezTo>
                    <a:pt x="1339" y="21554"/>
                    <a:pt x="2558" y="21554"/>
                    <a:pt x="3661" y="20559"/>
                  </a:cubicBezTo>
                  <a:cubicBezTo>
                    <a:pt x="4764" y="19563"/>
                    <a:pt x="5752" y="17572"/>
                    <a:pt x="6245" y="16229"/>
                  </a:cubicBezTo>
                  <a:cubicBezTo>
                    <a:pt x="6739" y="14885"/>
                    <a:pt x="6739" y="14188"/>
                    <a:pt x="6564" y="13790"/>
                  </a:cubicBezTo>
                  <a:cubicBezTo>
                    <a:pt x="6390" y="13392"/>
                    <a:pt x="6042" y="13292"/>
                    <a:pt x="5577" y="13740"/>
                  </a:cubicBezTo>
                  <a:cubicBezTo>
                    <a:pt x="5113" y="14188"/>
                    <a:pt x="4532" y="15183"/>
                    <a:pt x="4213" y="15980"/>
                  </a:cubicBezTo>
                  <a:cubicBezTo>
                    <a:pt x="3893" y="16776"/>
                    <a:pt x="3835" y="17373"/>
                    <a:pt x="3922" y="17821"/>
                  </a:cubicBezTo>
                  <a:cubicBezTo>
                    <a:pt x="4010" y="18269"/>
                    <a:pt x="4242" y="18568"/>
                    <a:pt x="4648" y="18369"/>
                  </a:cubicBezTo>
                  <a:cubicBezTo>
                    <a:pt x="5055" y="18170"/>
                    <a:pt x="5635" y="17473"/>
                    <a:pt x="5984" y="16876"/>
                  </a:cubicBezTo>
                  <a:cubicBezTo>
                    <a:pt x="6332" y="16278"/>
                    <a:pt x="6448" y="15781"/>
                    <a:pt x="6419" y="15880"/>
                  </a:cubicBezTo>
                  <a:cubicBezTo>
                    <a:pt x="6390" y="15980"/>
                    <a:pt x="6216" y="16677"/>
                    <a:pt x="6158" y="17473"/>
                  </a:cubicBezTo>
                  <a:cubicBezTo>
                    <a:pt x="6100" y="18269"/>
                    <a:pt x="6158" y="19165"/>
                    <a:pt x="6332" y="19663"/>
                  </a:cubicBezTo>
                  <a:cubicBezTo>
                    <a:pt x="6506" y="20160"/>
                    <a:pt x="6797" y="20260"/>
                    <a:pt x="7058" y="20160"/>
                  </a:cubicBezTo>
                  <a:cubicBezTo>
                    <a:pt x="7319" y="20061"/>
                    <a:pt x="7552" y="19762"/>
                    <a:pt x="8045" y="18170"/>
                  </a:cubicBezTo>
                  <a:cubicBezTo>
                    <a:pt x="8539" y="16577"/>
                    <a:pt x="9293" y="13690"/>
                    <a:pt x="9787" y="11301"/>
                  </a:cubicBezTo>
                  <a:cubicBezTo>
                    <a:pt x="10281" y="8913"/>
                    <a:pt x="10513" y="7021"/>
                    <a:pt x="10629" y="5727"/>
                  </a:cubicBezTo>
                  <a:cubicBezTo>
                    <a:pt x="10745" y="4433"/>
                    <a:pt x="10745" y="3736"/>
                    <a:pt x="10629" y="3537"/>
                  </a:cubicBezTo>
                  <a:cubicBezTo>
                    <a:pt x="10513" y="3338"/>
                    <a:pt x="10281" y="3637"/>
                    <a:pt x="9845" y="5279"/>
                  </a:cubicBezTo>
                  <a:cubicBezTo>
                    <a:pt x="9410" y="6922"/>
                    <a:pt x="8771" y="9908"/>
                    <a:pt x="8452" y="12496"/>
                  </a:cubicBezTo>
                  <a:cubicBezTo>
                    <a:pt x="8132" y="15084"/>
                    <a:pt x="8132" y="17274"/>
                    <a:pt x="8248" y="18518"/>
                  </a:cubicBezTo>
                  <a:cubicBezTo>
                    <a:pt x="8364" y="19762"/>
                    <a:pt x="8597" y="20061"/>
                    <a:pt x="8858" y="20160"/>
                  </a:cubicBezTo>
                  <a:cubicBezTo>
                    <a:pt x="9119" y="20260"/>
                    <a:pt x="9410" y="20160"/>
                    <a:pt x="9932" y="19165"/>
                  </a:cubicBezTo>
                  <a:cubicBezTo>
                    <a:pt x="10455" y="18170"/>
                    <a:pt x="11210" y="16278"/>
                    <a:pt x="11819" y="14138"/>
                  </a:cubicBezTo>
                  <a:cubicBezTo>
                    <a:pt x="12429" y="11998"/>
                    <a:pt x="12893" y="9609"/>
                    <a:pt x="13184" y="7967"/>
                  </a:cubicBezTo>
                  <a:cubicBezTo>
                    <a:pt x="13474" y="6325"/>
                    <a:pt x="13590" y="5429"/>
                    <a:pt x="13474" y="5180"/>
                  </a:cubicBezTo>
                  <a:cubicBezTo>
                    <a:pt x="13358" y="4931"/>
                    <a:pt x="13010" y="5329"/>
                    <a:pt x="12545" y="6972"/>
                  </a:cubicBezTo>
                  <a:cubicBezTo>
                    <a:pt x="12081" y="8614"/>
                    <a:pt x="11500" y="11501"/>
                    <a:pt x="11210" y="13740"/>
                  </a:cubicBezTo>
                  <a:cubicBezTo>
                    <a:pt x="10919" y="15980"/>
                    <a:pt x="10919" y="17572"/>
                    <a:pt x="11006" y="18568"/>
                  </a:cubicBezTo>
                  <a:cubicBezTo>
                    <a:pt x="11093" y="19563"/>
                    <a:pt x="11268" y="19961"/>
                    <a:pt x="11500" y="20160"/>
                  </a:cubicBezTo>
                  <a:cubicBezTo>
                    <a:pt x="11732" y="20360"/>
                    <a:pt x="12022" y="20360"/>
                    <a:pt x="12487" y="20160"/>
                  </a:cubicBezTo>
                  <a:cubicBezTo>
                    <a:pt x="12952" y="19961"/>
                    <a:pt x="13590" y="19563"/>
                    <a:pt x="14142" y="18866"/>
                  </a:cubicBezTo>
                  <a:cubicBezTo>
                    <a:pt x="14693" y="18170"/>
                    <a:pt x="15158" y="17174"/>
                    <a:pt x="15419" y="16378"/>
                  </a:cubicBezTo>
                  <a:cubicBezTo>
                    <a:pt x="15681" y="15582"/>
                    <a:pt x="15739" y="14984"/>
                    <a:pt x="15622" y="14636"/>
                  </a:cubicBezTo>
                  <a:cubicBezTo>
                    <a:pt x="15506" y="14288"/>
                    <a:pt x="15216" y="14188"/>
                    <a:pt x="14955" y="14288"/>
                  </a:cubicBezTo>
                  <a:cubicBezTo>
                    <a:pt x="14693" y="14387"/>
                    <a:pt x="14461" y="14686"/>
                    <a:pt x="14229" y="15383"/>
                  </a:cubicBezTo>
                  <a:cubicBezTo>
                    <a:pt x="13997" y="16079"/>
                    <a:pt x="13764" y="17174"/>
                    <a:pt x="13648" y="18020"/>
                  </a:cubicBezTo>
                  <a:cubicBezTo>
                    <a:pt x="13532" y="18866"/>
                    <a:pt x="13532" y="19464"/>
                    <a:pt x="13677" y="19912"/>
                  </a:cubicBezTo>
                  <a:cubicBezTo>
                    <a:pt x="13822" y="20360"/>
                    <a:pt x="14113" y="20658"/>
                    <a:pt x="14577" y="20608"/>
                  </a:cubicBezTo>
                  <a:cubicBezTo>
                    <a:pt x="15042" y="20559"/>
                    <a:pt x="15681" y="20160"/>
                    <a:pt x="16435" y="19215"/>
                  </a:cubicBezTo>
                  <a:cubicBezTo>
                    <a:pt x="17190" y="18269"/>
                    <a:pt x="18061" y="16776"/>
                    <a:pt x="18497" y="15731"/>
                  </a:cubicBezTo>
                  <a:cubicBezTo>
                    <a:pt x="18932" y="14686"/>
                    <a:pt x="18932" y="14089"/>
                    <a:pt x="18758" y="13790"/>
                  </a:cubicBezTo>
                  <a:cubicBezTo>
                    <a:pt x="18584" y="13491"/>
                    <a:pt x="18235" y="13491"/>
                    <a:pt x="17800" y="14188"/>
                  </a:cubicBezTo>
                  <a:cubicBezTo>
                    <a:pt x="17364" y="14885"/>
                    <a:pt x="16842" y="16278"/>
                    <a:pt x="16581" y="17324"/>
                  </a:cubicBezTo>
                  <a:cubicBezTo>
                    <a:pt x="16319" y="18369"/>
                    <a:pt x="16319" y="19066"/>
                    <a:pt x="16377" y="19663"/>
                  </a:cubicBezTo>
                  <a:cubicBezTo>
                    <a:pt x="16435" y="20260"/>
                    <a:pt x="16552" y="20758"/>
                    <a:pt x="16755" y="21007"/>
                  </a:cubicBezTo>
                  <a:cubicBezTo>
                    <a:pt x="16958" y="21255"/>
                    <a:pt x="17248" y="21255"/>
                    <a:pt x="17713" y="20758"/>
                  </a:cubicBezTo>
                  <a:cubicBezTo>
                    <a:pt x="18177" y="20260"/>
                    <a:pt x="18816" y="19265"/>
                    <a:pt x="19426" y="16925"/>
                  </a:cubicBezTo>
                  <a:cubicBezTo>
                    <a:pt x="20035" y="14586"/>
                    <a:pt x="20616" y="10903"/>
                    <a:pt x="20964" y="8017"/>
                  </a:cubicBezTo>
                  <a:cubicBezTo>
                    <a:pt x="21313" y="5130"/>
                    <a:pt x="21429" y="3040"/>
                    <a:pt x="21458" y="1746"/>
                  </a:cubicBezTo>
                  <a:cubicBezTo>
                    <a:pt x="21487" y="452"/>
                    <a:pt x="21429" y="-46"/>
                    <a:pt x="21255" y="4"/>
                  </a:cubicBezTo>
                  <a:cubicBezTo>
                    <a:pt x="21081" y="54"/>
                    <a:pt x="20790" y="651"/>
                    <a:pt x="20413" y="2642"/>
                  </a:cubicBezTo>
                  <a:cubicBezTo>
                    <a:pt x="20035" y="4632"/>
                    <a:pt x="19571" y="8017"/>
                    <a:pt x="19455" y="11102"/>
                  </a:cubicBezTo>
                  <a:cubicBezTo>
                    <a:pt x="19339" y="14188"/>
                    <a:pt x="19571" y="16975"/>
                    <a:pt x="19803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5741846" y="1213816"/>
              <a:ext cx="189054" cy="160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56" fill="norm" stroke="1" extrusionOk="0">
                  <a:moveTo>
                    <a:pt x="13516" y="7625"/>
                  </a:moveTo>
                  <a:cubicBezTo>
                    <a:pt x="13276" y="6240"/>
                    <a:pt x="13036" y="4856"/>
                    <a:pt x="12676" y="3333"/>
                  </a:cubicBezTo>
                  <a:cubicBezTo>
                    <a:pt x="12316" y="1809"/>
                    <a:pt x="11836" y="148"/>
                    <a:pt x="10396" y="9"/>
                  </a:cubicBezTo>
                  <a:cubicBezTo>
                    <a:pt x="8956" y="-129"/>
                    <a:pt x="6556" y="1256"/>
                    <a:pt x="4636" y="4302"/>
                  </a:cubicBezTo>
                  <a:cubicBezTo>
                    <a:pt x="2716" y="7348"/>
                    <a:pt x="1276" y="12056"/>
                    <a:pt x="556" y="15102"/>
                  </a:cubicBezTo>
                  <a:cubicBezTo>
                    <a:pt x="-164" y="18148"/>
                    <a:pt x="-164" y="19533"/>
                    <a:pt x="436" y="20363"/>
                  </a:cubicBezTo>
                  <a:cubicBezTo>
                    <a:pt x="1036" y="21194"/>
                    <a:pt x="2236" y="21471"/>
                    <a:pt x="4156" y="20086"/>
                  </a:cubicBezTo>
                  <a:cubicBezTo>
                    <a:pt x="6076" y="18702"/>
                    <a:pt x="8716" y="15656"/>
                    <a:pt x="10516" y="12886"/>
                  </a:cubicBezTo>
                  <a:cubicBezTo>
                    <a:pt x="12316" y="10117"/>
                    <a:pt x="13276" y="7625"/>
                    <a:pt x="13756" y="7348"/>
                  </a:cubicBezTo>
                  <a:cubicBezTo>
                    <a:pt x="14236" y="7071"/>
                    <a:pt x="14236" y="9009"/>
                    <a:pt x="15436" y="11640"/>
                  </a:cubicBezTo>
                  <a:cubicBezTo>
                    <a:pt x="16636" y="14271"/>
                    <a:pt x="19036" y="17594"/>
                    <a:pt x="21436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6400800" y="1201114"/>
              <a:ext cx="133350" cy="23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21600" y="4731"/>
                  </a:moveTo>
                  <a:cubicBezTo>
                    <a:pt x="20914" y="3767"/>
                    <a:pt x="20229" y="2803"/>
                    <a:pt x="19200" y="1839"/>
                  </a:cubicBezTo>
                  <a:cubicBezTo>
                    <a:pt x="18171" y="874"/>
                    <a:pt x="16800" y="-90"/>
                    <a:pt x="14571" y="6"/>
                  </a:cubicBezTo>
                  <a:cubicBezTo>
                    <a:pt x="12343" y="103"/>
                    <a:pt x="9257" y="1260"/>
                    <a:pt x="7029" y="2899"/>
                  </a:cubicBezTo>
                  <a:cubicBezTo>
                    <a:pt x="4800" y="4539"/>
                    <a:pt x="3429" y="6660"/>
                    <a:pt x="4457" y="9264"/>
                  </a:cubicBezTo>
                  <a:cubicBezTo>
                    <a:pt x="5486" y="11867"/>
                    <a:pt x="8914" y="14953"/>
                    <a:pt x="11143" y="16978"/>
                  </a:cubicBezTo>
                  <a:cubicBezTo>
                    <a:pt x="13371" y="19003"/>
                    <a:pt x="14400" y="19967"/>
                    <a:pt x="14057" y="20546"/>
                  </a:cubicBezTo>
                  <a:cubicBezTo>
                    <a:pt x="13714" y="21124"/>
                    <a:pt x="12000" y="21317"/>
                    <a:pt x="10286" y="21414"/>
                  </a:cubicBezTo>
                  <a:cubicBezTo>
                    <a:pt x="8571" y="21510"/>
                    <a:pt x="6857" y="21510"/>
                    <a:pt x="5143" y="20546"/>
                  </a:cubicBezTo>
                  <a:cubicBezTo>
                    <a:pt x="3429" y="19581"/>
                    <a:pt x="1714" y="17653"/>
                    <a:pt x="0" y="15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6572976" y="1030796"/>
              <a:ext cx="56425" cy="44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15" fill="norm" stroke="1" extrusionOk="0">
                  <a:moveTo>
                    <a:pt x="21325" y="0"/>
                  </a:moveTo>
                  <a:cubicBezTo>
                    <a:pt x="18125" y="2057"/>
                    <a:pt x="14925" y="4114"/>
                    <a:pt x="12125" y="6737"/>
                  </a:cubicBezTo>
                  <a:cubicBezTo>
                    <a:pt x="9325" y="9360"/>
                    <a:pt x="6925" y="12549"/>
                    <a:pt x="4925" y="14709"/>
                  </a:cubicBezTo>
                  <a:cubicBezTo>
                    <a:pt x="2925" y="16869"/>
                    <a:pt x="1325" y="18000"/>
                    <a:pt x="525" y="19029"/>
                  </a:cubicBezTo>
                  <a:cubicBezTo>
                    <a:pt x="-275" y="20057"/>
                    <a:pt x="-275" y="20983"/>
                    <a:pt x="1325" y="21291"/>
                  </a:cubicBezTo>
                  <a:cubicBezTo>
                    <a:pt x="2925" y="21600"/>
                    <a:pt x="6125" y="21291"/>
                    <a:pt x="9325" y="20777"/>
                  </a:cubicBezTo>
                  <a:cubicBezTo>
                    <a:pt x="12525" y="20263"/>
                    <a:pt x="15725" y="19543"/>
                    <a:pt x="18925" y="18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6553200" y="1253046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6657696" y="1272096"/>
              <a:ext cx="10505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21020" y="0"/>
                  </a:moveTo>
                  <a:cubicBezTo>
                    <a:pt x="16361" y="900"/>
                    <a:pt x="11702" y="1800"/>
                    <a:pt x="7891" y="3900"/>
                  </a:cubicBezTo>
                  <a:cubicBezTo>
                    <a:pt x="4079" y="6000"/>
                    <a:pt x="1114" y="9300"/>
                    <a:pt x="267" y="12450"/>
                  </a:cubicBezTo>
                  <a:cubicBezTo>
                    <a:pt x="-580" y="15600"/>
                    <a:pt x="691" y="18600"/>
                    <a:pt x="2596" y="20100"/>
                  </a:cubicBezTo>
                  <a:cubicBezTo>
                    <a:pt x="4502" y="21600"/>
                    <a:pt x="7044" y="21600"/>
                    <a:pt x="9585" y="20400"/>
                  </a:cubicBezTo>
                  <a:cubicBezTo>
                    <a:pt x="12126" y="19200"/>
                    <a:pt x="14667" y="16800"/>
                    <a:pt x="16361" y="14250"/>
                  </a:cubicBezTo>
                  <a:cubicBezTo>
                    <a:pt x="18055" y="11700"/>
                    <a:pt x="18902" y="9000"/>
                    <a:pt x="18902" y="8400"/>
                  </a:cubicBezTo>
                  <a:cubicBezTo>
                    <a:pt x="18902" y="7800"/>
                    <a:pt x="18055" y="9300"/>
                    <a:pt x="17420" y="10800"/>
                  </a:cubicBezTo>
                  <a:cubicBezTo>
                    <a:pt x="16785" y="12300"/>
                    <a:pt x="16361" y="13800"/>
                    <a:pt x="16149" y="15300"/>
                  </a:cubicBezTo>
                  <a:cubicBezTo>
                    <a:pt x="15938" y="16800"/>
                    <a:pt x="15938" y="18300"/>
                    <a:pt x="16785" y="19350"/>
                  </a:cubicBezTo>
                  <a:cubicBezTo>
                    <a:pt x="17632" y="20400"/>
                    <a:pt x="19326" y="21000"/>
                    <a:pt x="210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6829165" y="1068896"/>
              <a:ext cx="9233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21415" y="0"/>
                  </a:moveTo>
                  <a:cubicBezTo>
                    <a:pt x="15033" y="3600"/>
                    <a:pt x="8651" y="7200"/>
                    <a:pt x="4970" y="10315"/>
                  </a:cubicBezTo>
                  <a:cubicBezTo>
                    <a:pt x="1288" y="13431"/>
                    <a:pt x="306" y="16062"/>
                    <a:pt x="60" y="17792"/>
                  </a:cubicBezTo>
                  <a:cubicBezTo>
                    <a:pt x="-185" y="19523"/>
                    <a:pt x="306" y="20354"/>
                    <a:pt x="1779" y="20838"/>
                  </a:cubicBezTo>
                  <a:cubicBezTo>
                    <a:pt x="3251" y="21323"/>
                    <a:pt x="5706" y="21462"/>
                    <a:pt x="8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6781800" y="1183196"/>
              <a:ext cx="190500" cy="221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0" y="8558"/>
                  </a:moveTo>
                  <a:cubicBezTo>
                    <a:pt x="4800" y="8355"/>
                    <a:pt x="9600" y="8151"/>
                    <a:pt x="12720" y="8049"/>
                  </a:cubicBezTo>
                  <a:cubicBezTo>
                    <a:pt x="15840" y="7947"/>
                    <a:pt x="17280" y="7947"/>
                    <a:pt x="18120" y="8457"/>
                  </a:cubicBezTo>
                  <a:cubicBezTo>
                    <a:pt x="18960" y="8966"/>
                    <a:pt x="19200" y="9985"/>
                    <a:pt x="19080" y="11513"/>
                  </a:cubicBezTo>
                  <a:cubicBezTo>
                    <a:pt x="18960" y="13042"/>
                    <a:pt x="18480" y="15079"/>
                    <a:pt x="18240" y="17015"/>
                  </a:cubicBezTo>
                  <a:cubicBezTo>
                    <a:pt x="18000" y="18951"/>
                    <a:pt x="18000" y="20785"/>
                    <a:pt x="17880" y="21192"/>
                  </a:cubicBezTo>
                  <a:cubicBezTo>
                    <a:pt x="17760" y="21600"/>
                    <a:pt x="17520" y="20581"/>
                    <a:pt x="17640" y="17219"/>
                  </a:cubicBezTo>
                  <a:cubicBezTo>
                    <a:pt x="17760" y="13857"/>
                    <a:pt x="18240" y="8151"/>
                    <a:pt x="18960" y="4891"/>
                  </a:cubicBezTo>
                  <a:cubicBezTo>
                    <a:pt x="19680" y="1630"/>
                    <a:pt x="20640" y="8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6991350" y="1231479"/>
              <a:ext cx="83070" cy="191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263" fill="norm" stroke="1" extrusionOk="0">
                  <a:moveTo>
                    <a:pt x="21060" y="2393"/>
                  </a:moveTo>
                  <a:cubicBezTo>
                    <a:pt x="18900" y="1453"/>
                    <a:pt x="16740" y="514"/>
                    <a:pt x="14310" y="162"/>
                  </a:cubicBezTo>
                  <a:cubicBezTo>
                    <a:pt x="11880" y="-190"/>
                    <a:pt x="9180" y="45"/>
                    <a:pt x="7290" y="749"/>
                  </a:cubicBezTo>
                  <a:cubicBezTo>
                    <a:pt x="5400" y="1453"/>
                    <a:pt x="4320" y="2627"/>
                    <a:pt x="6480" y="5093"/>
                  </a:cubicBezTo>
                  <a:cubicBezTo>
                    <a:pt x="8640" y="7558"/>
                    <a:pt x="14040" y="11314"/>
                    <a:pt x="17280" y="13897"/>
                  </a:cubicBezTo>
                  <a:cubicBezTo>
                    <a:pt x="20520" y="16480"/>
                    <a:pt x="21600" y="17888"/>
                    <a:pt x="21060" y="18945"/>
                  </a:cubicBezTo>
                  <a:cubicBezTo>
                    <a:pt x="20520" y="20001"/>
                    <a:pt x="18360" y="20706"/>
                    <a:pt x="15930" y="21058"/>
                  </a:cubicBezTo>
                  <a:cubicBezTo>
                    <a:pt x="13500" y="21410"/>
                    <a:pt x="10800" y="21410"/>
                    <a:pt x="8100" y="20236"/>
                  </a:cubicBezTo>
                  <a:cubicBezTo>
                    <a:pt x="5400" y="19062"/>
                    <a:pt x="2700" y="16714"/>
                    <a:pt x="0" y="14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7106141" y="1062546"/>
              <a:ext cx="170959" cy="361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50" fill="norm" stroke="1" extrusionOk="0">
                  <a:moveTo>
                    <a:pt x="17324" y="0"/>
                  </a:moveTo>
                  <a:cubicBezTo>
                    <a:pt x="14163" y="3621"/>
                    <a:pt x="11002" y="7242"/>
                    <a:pt x="9026" y="10301"/>
                  </a:cubicBezTo>
                  <a:cubicBezTo>
                    <a:pt x="7051" y="13360"/>
                    <a:pt x="6260" y="15857"/>
                    <a:pt x="5997" y="17729"/>
                  </a:cubicBezTo>
                  <a:cubicBezTo>
                    <a:pt x="5734" y="19602"/>
                    <a:pt x="5997" y="20851"/>
                    <a:pt x="6524" y="21225"/>
                  </a:cubicBezTo>
                  <a:cubicBezTo>
                    <a:pt x="7051" y="21600"/>
                    <a:pt x="7841" y="21101"/>
                    <a:pt x="8236" y="20102"/>
                  </a:cubicBezTo>
                  <a:cubicBezTo>
                    <a:pt x="8631" y="19103"/>
                    <a:pt x="8631" y="17605"/>
                    <a:pt x="7577" y="16294"/>
                  </a:cubicBezTo>
                  <a:cubicBezTo>
                    <a:pt x="6524" y="14983"/>
                    <a:pt x="4416" y="13859"/>
                    <a:pt x="2704" y="13235"/>
                  </a:cubicBezTo>
                  <a:cubicBezTo>
                    <a:pt x="992" y="12610"/>
                    <a:pt x="-325" y="12486"/>
                    <a:pt x="70" y="12298"/>
                  </a:cubicBezTo>
                  <a:cubicBezTo>
                    <a:pt x="465" y="12111"/>
                    <a:pt x="2573" y="11861"/>
                    <a:pt x="4285" y="11736"/>
                  </a:cubicBezTo>
                  <a:cubicBezTo>
                    <a:pt x="5997" y="11612"/>
                    <a:pt x="7314" y="11612"/>
                    <a:pt x="8763" y="11612"/>
                  </a:cubicBezTo>
                  <a:cubicBezTo>
                    <a:pt x="10212" y="11612"/>
                    <a:pt x="11792" y="11612"/>
                    <a:pt x="12977" y="11924"/>
                  </a:cubicBezTo>
                  <a:cubicBezTo>
                    <a:pt x="14163" y="12236"/>
                    <a:pt x="14953" y="12860"/>
                    <a:pt x="15743" y="14608"/>
                  </a:cubicBezTo>
                  <a:cubicBezTo>
                    <a:pt x="16534" y="16356"/>
                    <a:pt x="17324" y="19228"/>
                    <a:pt x="18246" y="18291"/>
                  </a:cubicBezTo>
                  <a:cubicBezTo>
                    <a:pt x="19168" y="17355"/>
                    <a:pt x="20221" y="12610"/>
                    <a:pt x="21275" y="7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7311358" y="1066779"/>
              <a:ext cx="329633" cy="32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12" fill="norm" stroke="1" extrusionOk="0">
                  <a:moveTo>
                    <a:pt x="6810" y="14171"/>
                  </a:moveTo>
                  <a:cubicBezTo>
                    <a:pt x="6400" y="13620"/>
                    <a:pt x="5990" y="13070"/>
                    <a:pt x="5443" y="12795"/>
                  </a:cubicBezTo>
                  <a:cubicBezTo>
                    <a:pt x="4896" y="12520"/>
                    <a:pt x="4213" y="12520"/>
                    <a:pt x="3256" y="13552"/>
                  </a:cubicBezTo>
                  <a:cubicBezTo>
                    <a:pt x="2299" y="14583"/>
                    <a:pt x="1068" y="16647"/>
                    <a:pt x="453" y="18023"/>
                  </a:cubicBezTo>
                  <a:cubicBezTo>
                    <a:pt x="-162" y="19399"/>
                    <a:pt x="-162" y="20087"/>
                    <a:pt x="522" y="20637"/>
                  </a:cubicBezTo>
                  <a:cubicBezTo>
                    <a:pt x="1205" y="21187"/>
                    <a:pt x="2572" y="21600"/>
                    <a:pt x="4213" y="21325"/>
                  </a:cubicBezTo>
                  <a:cubicBezTo>
                    <a:pt x="5853" y="21050"/>
                    <a:pt x="7767" y="20087"/>
                    <a:pt x="8929" y="19330"/>
                  </a:cubicBezTo>
                  <a:cubicBezTo>
                    <a:pt x="10091" y="18573"/>
                    <a:pt x="10501" y="18023"/>
                    <a:pt x="10775" y="17404"/>
                  </a:cubicBezTo>
                  <a:cubicBezTo>
                    <a:pt x="11048" y="16785"/>
                    <a:pt x="11185" y="16097"/>
                    <a:pt x="10911" y="15753"/>
                  </a:cubicBezTo>
                  <a:cubicBezTo>
                    <a:pt x="10638" y="15409"/>
                    <a:pt x="9954" y="15409"/>
                    <a:pt x="9408" y="15684"/>
                  </a:cubicBezTo>
                  <a:cubicBezTo>
                    <a:pt x="8861" y="15959"/>
                    <a:pt x="8451" y="16510"/>
                    <a:pt x="8177" y="17129"/>
                  </a:cubicBezTo>
                  <a:cubicBezTo>
                    <a:pt x="7904" y="17748"/>
                    <a:pt x="7767" y="18436"/>
                    <a:pt x="8177" y="18986"/>
                  </a:cubicBezTo>
                  <a:cubicBezTo>
                    <a:pt x="8587" y="19536"/>
                    <a:pt x="9544" y="19949"/>
                    <a:pt x="10365" y="20155"/>
                  </a:cubicBezTo>
                  <a:cubicBezTo>
                    <a:pt x="11185" y="20362"/>
                    <a:pt x="11868" y="20362"/>
                    <a:pt x="13304" y="18917"/>
                  </a:cubicBezTo>
                  <a:cubicBezTo>
                    <a:pt x="14739" y="17473"/>
                    <a:pt x="16927" y="14583"/>
                    <a:pt x="18430" y="11625"/>
                  </a:cubicBezTo>
                  <a:cubicBezTo>
                    <a:pt x="19934" y="8668"/>
                    <a:pt x="20754" y="5641"/>
                    <a:pt x="21096" y="3783"/>
                  </a:cubicBezTo>
                  <a:cubicBezTo>
                    <a:pt x="21438" y="1926"/>
                    <a:pt x="21301" y="1238"/>
                    <a:pt x="20891" y="757"/>
                  </a:cubicBezTo>
                  <a:cubicBezTo>
                    <a:pt x="20481" y="275"/>
                    <a:pt x="19797" y="0"/>
                    <a:pt x="19114" y="0"/>
                  </a:cubicBezTo>
                  <a:cubicBezTo>
                    <a:pt x="18430" y="0"/>
                    <a:pt x="17747" y="275"/>
                    <a:pt x="16927" y="1926"/>
                  </a:cubicBezTo>
                  <a:cubicBezTo>
                    <a:pt x="16106" y="3577"/>
                    <a:pt x="15149" y="6604"/>
                    <a:pt x="15354" y="9837"/>
                  </a:cubicBezTo>
                  <a:cubicBezTo>
                    <a:pt x="15560" y="13070"/>
                    <a:pt x="16927" y="16510"/>
                    <a:pt x="18294" y="19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8128000" y="1071323"/>
              <a:ext cx="152400" cy="41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3148"/>
                  </a:moveTo>
                  <a:cubicBezTo>
                    <a:pt x="21000" y="2602"/>
                    <a:pt x="20400" y="2057"/>
                    <a:pt x="19500" y="1511"/>
                  </a:cubicBezTo>
                  <a:cubicBezTo>
                    <a:pt x="18600" y="966"/>
                    <a:pt x="17400" y="420"/>
                    <a:pt x="15900" y="148"/>
                  </a:cubicBezTo>
                  <a:cubicBezTo>
                    <a:pt x="14400" y="-125"/>
                    <a:pt x="12600" y="-125"/>
                    <a:pt x="10500" y="1075"/>
                  </a:cubicBezTo>
                  <a:cubicBezTo>
                    <a:pt x="8400" y="2275"/>
                    <a:pt x="6000" y="4675"/>
                    <a:pt x="4350" y="7730"/>
                  </a:cubicBezTo>
                  <a:cubicBezTo>
                    <a:pt x="2700" y="10784"/>
                    <a:pt x="1800" y="14493"/>
                    <a:pt x="1200" y="16893"/>
                  </a:cubicBezTo>
                  <a:cubicBezTo>
                    <a:pt x="600" y="19293"/>
                    <a:pt x="300" y="20384"/>
                    <a:pt x="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8045450" y="1335596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00" y="21600"/>
                  </a:moveTo>
                  <a:cubicBezTo>
                    <a:pt x="1600" y="16000"/>
                    <a:pt x="0" y="10400"/>
                    <a:pt x="0" y="7200"/>
                  </a:cubicBezTo>
                  <a:cubicBezTo>
                    <a:pt x="0" y="4000"/>
                    <a:pt x="1600" y="3200"/>
                    <a:pt x="5467" y="2400"/>
                  </a:cubicBezTo>
                  <a:cubicBezTo>
                    <a:pt x="9333" y="1600"/>
                    <a:pt x="1546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8210550" y="1296413"/>
              <a:ext cx="212815" cy="14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754" fill="norm" stroke="1" extrusionOk="0">
                  <a:moveTo>
                    <a:pt x="3850" y="2977"/>
                  </a:moveTo>
                  <a:cubicBezTo>
                    <a:pt x="2566" y="5482"/>
                    <a:pt x="1283" y="7986"/>
                    <a:pt x="642" y="10177"/>
                  </a:cubicBezTo>
                  <a:cubicBezTo>
                    <a:pt x="0" y="12369"/>
                    <a:pt x="0" y="14247"/>
                    <a:pt x="0" y="16125"/>
                  </a:cubicBezTo>
                  <a:cubicBezTo>
                    <a:pt x="0" y="18004"/>
                    <a:pt x="0" y="19882"/>
                    <a:pt x="535" y="20508"/>
                  </a:cubicBezTo>
                  <a:cubicBezTo>
                    <a:pt x="1069" y="21134"/>
                    <a:pt x="2139" y="20508"/>
                    <a:pt x="3101" y="19256"/>
                  </a:cubicBezTo>
                  <a:cubicBezTo>
                    <a:pt x="4063" y="18004"/>
                    <a:pt x="4919" y="16125"/>
                    <a:pt x="5560" y="14404"/>
                  </a:cubicBezTo>
                  <a:cubicBezTo>
                    <a:pt x="6202" y="12682"/>
                    <a:pt x="6630" y="11117"/>
                    <a:pt x="6737" y="11117"/>
                  </a:cubicBezTo>
                  <a:cubicBezTo>
                    <a:pt x="6844" y="11117"/>
                    <a:pt x="6630" y="12682"/>
                    <a:pt x="7057" y="13464"/>
                  </a:cubicBezTo>
                  <a:cubicBezTo>
                    <a:pt x="7485" y="14247"/>
                    <a:pt x="8554" y="14247"/>
                    <a:pt x="9517" y="13777"/>
                  </a:cubicBezTo>
                  <a:cubicBezTo>
                    <a:pt x="10479" y="13308"/>
                    <a:pt x="11335" y="12369"/>
                    <a:pt x="11976" y="12995"/>
                  </a:cubicBezTo>
                  <a:cubicBezTo>
                    <a:pt x="12618" y="13621"/>
                    <a:pt x="13046" y="15812"/>
                    <a:pt x="13259" y="16125"/>
                  </a:cubicBezTo>
                  <a:cubicBezTo>
                    <a:pt x="13473" y="16438"/>
                    <a:pt x="13473" y="14873"/>
                    <a:pt x="13580" y="12525"/>
                  </a:cubicBezTo>
                  <a:cubicBezTo>
                    <a:pt x="13687" y="10177"/>
                    <a:pt x="13901" y="7047"/>
                    <a:pt x="14329" y="4856"/>
                  </a:cubicBezTo>
                  <a:cubicBezTo>
                    <a:pt x="14756" y="2664"/>
                    <a:pt x="15398" y="1412"/>
                    <a:pt x="16253" y="630"/>
                  </a:cubicBezTo>
                  <a:cubicBezTo>
                    <a:pt x="17109" y="-153"/>
                    <a:pt x="18178" y="-466"/>
                    <a:pt x="19248" y="1256"/>
                  </a:cubicBezTo>
                  <a:cubicBezTo>
                    <a:pt x="20317" y="2977"/>
                    <a:pt x="21386" y="6734"/>
                    <a:pt x="21493" y="10021"/>
                  </a:cubicBezTo>
                  <a:cubicBezTo>
                    <a:pt x="21600" y="13308"/>
                    <a:pt x="20745" y="16125"/>
                    <a:pt x="19889" y="1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8491468" y="1286678"/>
              <a:ext cx="100083" cy="182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379" fill="norm" stroke="1" extrusionOk="0">
                  <a:moveTo>
                    <a:pt x="20843" y="2758"/>
                  </a:moveTo>
                  <a:cubicBezTo>
                    <a:pt x="19521" y="1765"/>
                    <a:pt x="18198" y="772"/>
                    <a:pt x="16435" y="276"/>
                  </a:cubicBezTo>
                  <a:cubicBezTo>
                    <a:pt x="14672" y="-221"/>
                    <a:pt x="12467" y="-221"/>
                    <a:pt x="9382" y="1765"/>
                  </a:cubicBezTo>
                  <a:cubicBezTo>
                    <a:pt x="6296" y="3751"/>
                    <a:pt x="2329" y="7724"/>
                    <a:pt x="786" y="10951"/>
                  </a:cubicBezTo>
                  <a:cubicBezTo>
                    <a:pt x="-757" y="14179"/>
                    <a:pt x="125" y="16662"/>
                    <a:pt x="2108" y="18276"/>
                  </a:cubicBezTo>
                  <a:cubicBezTo>
                    <a:pt x="4092" y="19889"/>
                    <a:pt x="7178" y="20634"/>
                    <a:pt x="10263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8631627" y="1138746"/>
              <a:ext cx="118674" cy="34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540" fill="norm" stroke="1" extrusionOk="0">
                  <a:moveTo>
                    <a:pt x="21246" y="0"/>
                  </a:moveTo>
                  <a:cubicBezTo>
                    <a:pt x="19351" y="0"/>
                    <a:pt x="17457" y="0"/>
                    <a:pt x="15183" y="922"/>
                  </a:cubicBezTo>
                  <a:cubicBezTo>
                    <a:pt x="12909" y="1844"/>
                    <a:pt x="10257" y="3688"/>
                    <a:pt x="7604" y="6585"/>
                  </a:cubicBezTo>
                  <a:cubicBezTo>
                    <a:pt x="4951" y="9483"/>
                    <a:pt x="2299" y="13434"/>
                    <a:pt x="972" y="15871"/>
                  </a:cubicBezTo>
                  <a:cubicBezTo>
                    <a:pt x="-354" y="18307"/>
                    <a:pt x="-354" y="19229"/>
                    <a:pt x="1162" y="20020"/>
                  </a:cubicBezTo>
                  <a:cubicBezTo>
                    <a:pt x="2678" y="20810"/>
                    <a:pt x="5709" y="21468"/>
                    <a:pt x="7793" y="21534"/>
                  </a:cubicBezTo>
                  <a:cubicBezTo>
                    <a:pt x="9878" y="21600"/>
                    <a:pt x="11014" y="21073"/>
                    <a:pt x="12151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8614833" y="1253046"/>
              <a:ext cx="141818" cy="126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2" fill="norm" stroke="1" extrusionOk="0">
                  <a:moveTo>
                    <a:pt x="3224" y="12542"/>
                  </a:moveTo>
                  <a:cubicBezTo>
                    <a:pt x="1612" y="11497"/>
                    <a:pt x="0" y="10452"/>
                    <a:pt x="0" y="9581"/>
                  </a:cubicBezTo>
                  <a:cubicBezTo>
                    <a:pt x="0" y="8710"/>
                    <a:pt x="1612" y="8013"/>
                    <a:pt x="3385" y="7839"/>
                  </a:cubicBezTo>
                  <a:cubicBezTo>
                    <a:pt x="5158" y="7665"/>
                    <a:pt x="7093" y="8013"/>
                    <a:pt x="9027" y="10974"/>
                  </a:cubicBezTo>
                  <a:cubicBezTo>
                    <a:pt x="10961" y="13935"/>
                    <a:pt x="12896" y="19510"/>
                    <a:pt x="14024" y="20555"/>
                  </a:cubicBezTo>
                  <a:cubicBezTo>
                    <a:pt x="15152" y="21600"/>
                    <a:pt x="15475" y="18116"/>
                    <a:pt x="16603" y="13935"/>
                  </a:cubicBezTo>
                  <a:cubicBezTo>
                    <a:pt x="17731" y="9755"/>
                    <a:pt x="19666" y="4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8789988" y="1297496"/>
              <a:ext cx="93662" cy="130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204" fill="norm" stroke="1" extrusionOk="0">
                  <a:moveTo>
                    <a:pt x="18360" y="1029"/>
                  </a:moveTo>
                  <a:cubicBezTo>
                    <a:pt x="14040" y="2400"/>
                    <a:pt x="9720" y="3771"/>
                    <a:pt x="6600" y="6171"/>
                  </a:cubicBezTo>
                  <a:cubicBezTo>
                    <a:pt x="3480" y="8571"/>
                    <a:pt x="1560" y="12000"/>
                    <a:pt x="600" y="14743"/>
                  </a:cubicBezTo>
                  <a:cubicBezTo>
                    <a:pt x="-360" y="17486"/>
                    <a:pt x="-360" y="19543"/>
                    <a:pt x="2040" y="20571"/>
                  </a:cubicBezTo>
                  <a:cubicBezTo>
                    <a:pt x="4440" y="21600"/>
                    <a:pt x="9240" y="21600"/>
                    <a:pt x="12840" y="18857"/>
                  </a:cubicBezTo>
                  <a:cubicBezTo>
                    <a:pt x="16440" y="16114"/>
                    <a:pt x="18840" y="10629"/>
                    <a:pt x="20040" y="7029"/>
                  </a:cubicBezTo>
                  <a:cubicBezTo>
                    <a:pt x="21240" y="3429"/>
                    <a:pt x="21240" y="1714"/>
                    <a:pt x="212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8896350" y="1023127"/>
              <a:ext cx="518813" cy="439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58" fill="norm" stroke="1" extrusionOk="0">
                  <a:moveTo>
                    <a:pt x="0" y="14017"/>
                  </a:moveTo>
                  <a:cubicBezTo>
                    <a:pt x="351" y="14430"/>
                    <a:pt x="702" y="14844"/>
                    <a:pt x="878" y="15670"/>
                  </a:cubicBezTo>
                  <a:cubicBezTo>
                    <a:pt x="1054" y="16497"/>
                    <a:pt x="1054" y="17737"/>
                    <a:pt x="1010" y="18616"/>
                  </a:cubicBezTo>
                  <a:cubicBezTo>
                    <a:pt x="966" y="19494"/>
                    <a:pt x="878" y="20011"/>
                    <a:pt x="834" y="19959"/>
                  </a:cubicBezTo>
                  <a:cubicBezTo>
                    <a:pt x="790" y="19908"/>
                    <a:pt x="790" y="19288"/>
                    <a:pt x="1010" y="18409"/>
                  </a:cubicBezTo>
                  <a:cubicBezTo>
                    <a:pt x="1229" y="17531"/>
                    <a:pt x="1668" y="16394"/>
                    <a:pt x="2020" y="15619"/>
                  </a:cubicBezTo>
                  <a:cubicBezTo>
                    <a:pt x="2371" y="14844"/>
                    <a:pt x="2634" y="14430"/>
                    <a:pt x="2941" y="14430"/>
                  </a:cubicBezTo>
                  <a:cubicBezTo>
                    <a:pt x="3249" y="14430"/>
                    <a:pt x="3600" y="14844"/>
                    <a:pt x="3907" y="15619"/>
                  </a:cubicBezTo>
                  <a:cubicBezTo>
                    <a:pt x="4215" y="16394"/>
                    <a:pt x="4478" y="17531"/>
                    <a:pt x="4785" y="18306"/>
                  </a:cubicBezTo>
                  <a:cubicBezTo>
                    <a:pt x="5093" y="19081"/>
                    <a:pt x="5444" y="19494"/>
                    <a:pt x="5839" y="19701"/>
                  </a:cubicBezTo>
                  <a:cubicBezTo>
                    <a:pt x="6234" y="19908"/>
                    <a:pt x="6673" y="19908"/>
                    <a:pt x="7420" y="19443"/>
                  </a:cubicBezTo>
                  <a:cubicBezTo>
                    <a:pt x="8166" y="18978"/>
                    <a:pt x="9220" y="18047"/>
                    <a:pt x="9878" y="17324"/>
                  </a:cubicBezTo>
                  <a:cubicBezTo>
                    <a:pt x="10537" y="16601"/>
                    <a:pt x="10800" y="16084"/>
                    <a:pt x="10712" y="15774"/>
                  </a:cubicBezTo>
                  <a:cubicBezTo>
                    <a:pt x="10624" y="15464"/>
                    <a:pt x="10185" y="15360"/>
                    <a:pt x="9790" y="15464"/>
                  </a:cubicBezTo>
                  <a:cubicBezTo>
                    <a:pt x="9395" y="15567"/>
                    <a:pt x="9044" y="15877"/>
                    <a:pt x="8737" y="16291"/>
                  </a:cubicBezTo>
                  <a:cubicBezTo>
                    <a:pt x="8429" y="16704"/>
                    <a:pt x="8166" y="17221"/>
                    <a:pt x="8078" y="17737"/>
                  </a:cubicBezTo>
                  <a:cubicBezTo>
                    <a:pt x="7990" y="18254"/>
                    <a:pt x="8078" y="18771"/>
                    <a:pt x="8341" y="19029"/>
                  </a:cubicBezTo>
                  <a:cubicBezTo>
                    <a:pt x="8605" y="19288"/>
                    <a:pt x="9044" y="19288"/>
                    <a:pt x="9702" y="19081"/>
                  </a:cubicBezTo>
                  <a:cubicBezTo>
                    <a:pt x="10361" y="18874"/>
                    <a:pt x="11239" y="18461"/>
                    <a:pt x="12776" y="16962"/>
                  </a:cubicBezTo>
                  <a:cubicBezTo>
                    <a:pt x="14312" y="15464"/>
                    <a:pt x="16507" y="12880"/>
                    <a:pt x="18088" y="10141"/>
                  </a:cubicBezTo>
                  <a:cubicBezTo>
                    <a:pt x="19668" y="7402"/>
                    <a:pt x="20634" y="4509"/>
                    <a:pt x="21117" y="2752"/>
                  </a:cubicBezTo>
                  <a:cubicBezTo>
                    <a:pt x="21600" y="995"/>
                    <a:pt x="21600" y="375"/>
                    <a:pt x="21380" y="116"/>
                  </a:cubicBezTo>
                  <a:cubicBezTo>
                    <a:pt x="21161" y="-142"/>
                    <a:pt x="20722" y="-39"/>
                    <a:pt x="19976" y="1150"/>
                  </a:cubicBezTo>
                  <a:cubicBezTo>
                    <a:pt x="19229" y="2338"/>
                    <a:pt x="18176" y="4612"/>
                    <a:pt x="17385" y="7247"/>
                  </a:cubicBezTo>
                  <a:cubicBezTo>
                    <a:pt x="16595" y="9883"/>
                    <a:pt x="16068" y="12880"/>
                    <a:pt x="15761" y="15309"/>
                  </a:cubicBezTo>
                  <a:cubicBezTo>
                    <a:pt x="15454" y="17737"/>
                    <a:pt x="15366" y="19598"/>
                    <a:pt x="15278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9474200" y="143719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346997" y="2559265"/>
              <a:ext cx="224347" cy="378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48" fill="norm" stroke="1" extrusionOk="0">
                  <a:moveTo>
                    <a:pt x="2613" y="3328"/>
                  </a:moveTo>
                  <a:cubicBezTo>
                    <a:pt x="2613" y="3925"/>
                    <a:pt x="2613" y="4521"/>
                    <a:pt x="3213" y="4879"/>
                  </a:cubicBezTo>
                  <a:cubicBezTo>
                    <a:pt x="3813" y="5238"/>
                    <a:pt x="5013" y="5357"/>
                    <a:pt x="8013" y="4879"/>
                  </a:cubicBezTo>
                  <a:cubicBezTo>
                    <a:pt x="11013" y="4402"/>
                    <a:pt x="15813" y="3328"/>
                    <a:pt x="18413" y="2493"/>
                  </a:cubicBezTo>
                  <a:cubicBezTo>
                    <a:pt x="21013" y="1657"/>
                    <a:pt x="21413" y="1061"/>
                    <a:pt x="21113" y="583"/>
                  </a:cubicBezTo>
                  <a:cubicBezTo>
                    <a:pt x="20813" y="106"/>
                    <a:pt x="19813" y="-252"/>
                    <a:pt x="17413" y="225"/>
                  </a:cubicBezTo>
                  <a:cubicBezTo>
                    <a:pt x="15013" y="703"/>
                    <a:pt x="11213" y="2015"/>
                    <a:pt x="9113" y="3388"/>
                  </a:cubicBezTo>
                  <a:cubicBezTo>
                    <a:pt x="7013" y="4760"/>
                    <a:pt x="6613" y="6192"/>
                    <a:pt x="7613" y="7326"/>
                  </a:cubicBezTo>
                  <a:cubicBezTo>
                    <a:pt x="8613" y="8460"/>
                    <a:pt x="11013" y="9295"/>
                    <a:pt x="12613" y="9892"/>
                  </a:cubicBezTo>
                  <a:cubicBezTo>
                    <a:pt x="14213" y="10488"/>
                    <a:pt x="15013" y="10846"/>
                    <a:pt x="15013" y="11264"/>
                  </a:cubicBezTo>
                  <a:cubicBezTo>
                    <a:pt x="15013" y="11682"/>
                    <a:pt x="14213" y="12159"/>
                    <a:pt x="12013" y="13114"/>
                  </a:cubicBezTo>
                  <a:cubicBezTo>
                    <a:pt x="9813" y="14068"/>
                    <a:pt x="6213" y="15500"/>
                    <a:pt x="4013" y="16515"/>
                  </a:cubicBezTo>
                  <a:cubicBezTo>
                    <a:pt x="1813" y="17529"/>
                    <a:pt x="1013" y="18126"/>
                    <a:pt x="513" y="18782"/>
                  </a:cubicBezTo>
                  <a:cubicBezTo>
                    <a:pt x="13" y="19439"/>
                    <a:pt x="-187" y="20155"/>
                    <a:pt x="213" y="20632"/>
                  </a:cubicBezTo>
                  <a:cubicBezTo>
                    <a:pt x="613" y="21109"/>
                    <a:pt x="1613" y="21348"/>
                    <a:pt x="3813" y="21348"/>
                  </a:cubicBezTo>
                  <a:cubicBezTo>
                    <a:pt x="6013" y="21348"/>
                    <a:pt x="9413" y="21109"/>
                    <a:pt x="12813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628650" y="2721620"/>
              <a:ext cx="178932" cy="17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91" fill="norm" stroke="1" extrusionOk="0">
                  <a:moveTo>
                    <a:pt x="0" y="2877"/>
                  </a:moveTo>
                  <a:cubicBezTo>
                    <a:pt x="1779" y="2877"/>
                    <a:pt x="3558" y="2877"/>
                    <a:pt x="5209" y="4291"/>
                  </a:cubicBezTo>
                  <a:cubicBezTo>
                    <a:pt x="6861" y="5705"/>
                    <a:pt x="8386" y="8534"/>
                    <a:pt x="8640" y="11234"/>
                  </a:cubicBezTo>
                  <a:cubicBezTo>
                    <a:pt x="8894" y="13934"/>
                    <a:pt x="7878" y="16505"/>
                    <a:pt x="6734" y="18177"/>
                  </a:cubicBezTo>
                  <a:cubicBezTo>
                    <a:pt x="5591" y="19848"/>
                    <a:pt x="4320" y="20620"/>
                    <a:pt x="3049" y="20877"/>
                  </a:cubicBezTo>
                  <a:cubicBezTo>
                    <a:pt x="1779" y="21134"/>
                    <a:pt x="508" y="20877"/>
                    <a:pt x="508" y="19205"/>
                  </a:cubicBezTo>
                  <a:cubicBezTo>
                    <a:pt x="508" y="17534"/>
                    <a:pt x="1779" y="14448"/>
                    <a:pt x="4955" y="11234"/>
                  </a:cubicBezTo>
                  <a:cubicBezTo>
                    <a:pt x="8132" y="8020"/>
                    <a:pt x="13214" y="4677"/>
                    <a:pt x="16518" y="2620"/>
                  </a:cubicBezTo>
                  <a:cubicBezTo>
                    <a:pt x="19821" y="562"/>
                    <a:pt x="21346" y="-209"/>
                    <a:pt x="21473" y="48"/>
                  </a:cubicBezTo>
                  <a:cubicBezTo>
                    <a:pt x="21600" y="305"/>
                    <a:pt x="20329" y="1591"/>
                    <a:pt x="18678" y="3648"/>
                  </a:cubicBezTo>
                  <a:cubicBezTo>
                    <a:pt x="17026" y="5705"/>
                    <a:pt x="14993" y="8534"/>
                    <a:pt x="14612" y="11491"/>
                  </a:cubicBezTo>
                  <a:cubicBezTo>
                    <a:pt x="14231" y="14448"/>
                    <a:pt x="15501" y="17534"/>
                    <a:pt x="16772" y="19205"/>
                  </a:cubicBezTo>
                  <a:cubicBezTo>
                    <a:pt x="18042" y="20877"/>
                    <a:pt x="19313" y="21134"/>
                    <a:pt x="20584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406400" y="2986596"/>
              <a:ext cx="374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15" y="16000"/>
                    <a:pt x="9031" y="10400"/>
                    <a:pt x="12631" y="6800"/>
                  </a:cubicBezTo>
                  <a:cubicBezTo>
                    <a:pt x="16231" y="3200"/>
                    <a:pt x="1891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71500" y="3005646"/>
              <a:ext cx="234950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335" y="19722"/>
                  </a:moveTo>
                  <a:cubicBezTo>
                    <a:pt x="1168" y="20661"/>
                    <a:pt x="0" y="21600"/>
                    <a:pt x="0" y="21600"/>
                  </a:cubicBezTo>
                  <a:cubicBezTo>
                    <a:pt x="0" y="21600"/>
                    <a:pt x="1168" y="20661"/>
                    <a:pt x="4962" y="16904"/>
                  </a:cubicBezTo>
                  <a:cubicBezTo>
                    <a:pt x="8757" y="13148"/>
                    <a:pt x="15178" y="65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984249" y="2732596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1035050" y="2853246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631950" y="2535746"/>
              <a:ext cx="247650" cy="50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4609"/>
                  </a:moveTo>
                  <a:cubicBezTo>
                    <a:pt x="0" y="3886"/>
                    <a:pt x="0" y="3163"/>
                    <a:pt x="369" y="2982"/>
                  </a:cubicBezTo>
                  <a:cubicBezTo>
                    <a:pt x="738" y="2802"/>
                    <a:pt x="1477" y="3163"/>
                    <a:pt x="2954" y="4835"/>
                  </a:cubicBezTo>
                  <a:cubicBezTo>
                    <a:pt x="4431" y="6507"/>
                    <a:pt x="6646" y="9490"/>
                    <a:pt x="8492" y="12336"/>
                  </a:cubicBezTo>
                  <a:cubicBezTo>
                    <a:pt x="10338" y="15183"/>
                    <a:pt x="11815" y="17895"/>
                    <a:pt x="12831" y="19476"/>
                  </a:cubicBezTo>
                  <a:cubicBezTo>
                    <a:pt x="13846" y="21058"/>
                    <a:pt x="14400" y="21510"/>
                    <a:pt x="14954" y="21555"/>
                  </a:cubicBezTo>
                  <a:cubicBezTo>
                    <a:pt x="15508" y="21600"/>
                    <a:pt x="16062" y="21238"/>
                    <a:pt x="16523" y="19657"/>
                  </a:cubicBezTo>
                  <a:cubicBezTo>
                    <a:pt x="16985" y="18075"/>
                    <a:pt x="17354" y="15274"/>
                    <a:pt x="17538" y="12562"/>
                  </a:cubicBezTo>
                  <a:cubicBezTo>
                    <a:pt x="17723" y="9851"/>
                    <a:pt x="17723" y="7230"/>
                    <a:pt x="18369" y="5151"/>
                  </a:cubicBezTo>
                  <a:cubicBezTo>
                    <a:pt x="19015" y="3073"/>
                    <a:pt x="20308" y="15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1868637" y="2778786"/>
              <a:ext cx="157013" cy="187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239" fill="norm" stroke="1" extrusionOk="0">
                  <a:moveTo>
                    <a:pt x="17044" y="7723"/>
                  </a:moveTo>
                  <a:cubicBezTo>
                    <a:pt x="16180" y="6043"/>
                    <a:pt x="15316" y="4363"/>
                    <a:pt x="14308" y="2923"/>
                  </a:cubicBezTo>
                  <a:cubicBezTo>
                    <a:pt x="13300" y="1483"/>
                    <a:pt x="12148" y="283"/>
                    <a:pt x="10996" y="43"/>
                  </a:cubicBezTo>
                  <a:cubicBezTo>
                    <a:pt x="9844" y="-197"/>
                    <a:pt x="8692" y="523"/>
                    <a:pt x="6820" y="3523"/>
                  </a:cubicBezTo>
                  <a:cubicBezTo>
                    <a:pt x="4948" y="6523"/>
                    <a:pt x="2356" y="11803"/>
                    <a:pt x="1060" y="15163"/>
                  </a:cubicBezTo>
                  <a:cubicBezTo>
                    <a:pt x="-236" y="18523"/>
                    <a:pt x="-236" y="19963"/>
                    <a:pt x="484" y="20683"/>
                  </a:cubicBezTo>
                  <a:cubicBezTo>
                    <a:pt x="1204" y="21403"/>
                    <a:pt x="2644" y="21403"/>
                    <a:pt x="3940" y="20803"/>
                  </a:cubicBezTo>
                  <a:cubicBezTo>
                    <a:pt x="5236" y="20203"/>
                    <a:pt x="6388" y="19003"/>
                    <a:pt x="7684" y="16843"/>
                  </a:cubicBezTo>
                  <a:cubicBezTo>
                    <a:pt x="8980" y="14683"/>
                    <a:pt x="10420" y="11563"/>
                    <a:pt x="11428" y="10603"/>
                  </a:cubicBezTo>
                  <a:cubicBezTo>
                    <a:pt x="12436" y="9643"/>
                    <a:pt x="13012" y="10843"/>
                    <a:pt x="14596" y="12163"/>
                  </a:cubicBezTo>
                  <a:cubicBezTo>
                    <a:pt x="16180" y="13483"/>
                    <a:pt x="18772" y="14923"/>
                    <a:pt x="21364" y="16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2044700" y="2732596"/>
              <a:ext cx="114300" cy="254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5843"/>
                  </a:moveTo>
                  <a:cubicBezTo>
                    <a:pt x="4000" y="7082"/>
                    <a:pt x="8000" y="8321"/>
                    <a:pt x="11000" y="10357"/>
                  </a:cubicBezTo>
                  <a:cubicBezTo>
                    <a:pt x="14000" y="12393"/>
                    <a:pt x="16000" y="15226"/>
                    <a:pt x="16600" y="17174"/>
                  </a:cubicBezTo>
                  <a:cubicBezTo>
                    <a:pt x="17200" y="19121"/>
                    <a:pt x="16400" y="20184"/>
                    <a:pt x="15000" y="20803"/>
                  </a:cubicBezTo>
                  <a:cubicBezTo>
                    <a:pt x="13600" y="21423"/>
                    <a:pt x="11600" y="21600"/>
                    <a:pt x="9600" y="20007"/>
                  </a:cubicBezTo>
                  <a:cubicBezTo>
                    <a:pt x="7600" y="18413"/>
                    <a:pt x="5600" y="15049"/>
                    <a:pt x="7600" y="11420"/>
                  </a:cubicBezTo>
                  <a:cubicBezTo>
                    <a:pt x="9600" y="7790"/>
                    <a:pt x="15600" y="3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2289132" y="2592351"/>
              <a:ext cx="142918" cy="381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511" fill="norm" stroke="1" extrusionOk="0">
                  <a:moveTo>
                    <a:pt x="20835" y="2178"/>
                  </a:moveTo>
                  <a:cubicBezTo>
                    <a:pt x="20526" y="1582"/>
                    <a:pt x="20218" y="985"/>
                    <a:pt x="19292" y="567"/>
                  </a:cubicBezTo>
                  <a:cubicBezTo>
                    <a:pt x="18366" y="150"/>
                    <a:pt x="16824" y="-89"/>
                    <a:pt x="15435" y="30"/>
                  </a:cubicBezTo>
                  <a:cubicBezTo>
                    <a:pt x="14046" y="150"/>
                    <a:pt x="12812" y="627"/>
                    <a:pt x="10035" y="2775"/>
                  </a:cubicBezTo>
                  <a:cubicBezTo>
                    <a:pt x="7258" y="4923"/>
                    <a:pt x="2938" y="8742"/>
                    <a:pt x="1086" y="12024"/>
                  </a:cubicBezTo>
                  <a:cubicBezTo>
                    <a:pt x="-765" y="15305"/>
                    <a:pt x="-148" y="18050"/>
                    <a:pt x="2166" y="19542"/>
                  </a:cubicBezTo>
                  <a:cubicBezTo>
                    <a:pt x="4481" y="21034"/>
                    <a:pt x="8492" y="21272"/>
                    <a:pt x="12504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451100" y="2688146"/>
              <a:ext cx="1714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4200"/>
                    <a:pt x="8533" y="8400"/>
                    <a:pt x="12133" y="12000"/>
                  </a:cubicBezTo>
                  <a:cubicBezTo>
                    <a:pt x="15733" y="15600"/>
                    <a:pt x="18667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2501900" y="2707196"/>
              <a:ext cx="1206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1405"/>
                    <a:pt x="15537" y="2810"/>
                    <a:pt x="11937" y="6410"/>
                  </a:cubicBezTo>
                  <a:cubicBezTo>
                    <a:pt x="8337" y="10010"/>
                    <a:pt x="4168" y="158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2730500" y="2516696"/>
              <a:ext cx="81301" cy="468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521" fill="norm" stroke="1" extrusionOk="0">
                  <a:moveTo>
                    <a:pt x="6480" y="0"/>
                  </a:moveTo>
                  <a:cubicBezTo>
                    <a:pt x="10800" y="2432"/>
                    <a:pt x="15120" y="4865"/>
                    <a:pt x="17820" y="7686"/>
                  </a:cubicBezTo>
                  <a:cubicBezTo>
                    <a:pt x="20520" y="10508"/>
                    <a:pt x="21600" y="13719"/>
                    <a:pt x="19980" y="16005"/>
                  </a:cubicBezTo>
                  <a:cubicBezTo>
                    <a:pt x="18360" y="18292"/>
                    <a:pt x="14040" y="19654"/>
                    <a:pt x="10530" y="20481"/>
                  </a:cubicBezTo>
                  <a:cubicBezTo>
                    <a:pt x="7020" y="21308"/>
                    <a:pt x="4320" y="21600"/>
                    <a:pt x="2700" y="21503"/>
                  </a:cubicBezTo>
                  <a:cubicBezTo>
                    <a:pt x="1080" y="21405"/>
                    <a:pt x="540" y="20919"/>
                    <a:pt x="0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3022600" y="2738946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3016250" y="2897696"/>
              <a:ext cx="1651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3705955" y="2562088"/>
              <a:ext cx="218345" cy="455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30" fill="norm" stroke="1" extrusionOk="0">
                  <a:moveTo>
                    <a:pt x="21424" y="555"/>
                  </a:moveTo>
                  <a:cubicBezTo>
                    <a:pt x="18932" y="255"/>
                    <a:pt x="16439" y="-45"/>
                    <a:pt x="14051" y="5"/>
                  </a:cubicBezTo>
                  <a:cubicBezTo>
                    <a:pt x="11662" y="55"/>
                    <a:pt x="9378" y="455"/>
                    <a:pt x="7301" y="1405"/>
                  </a:cubicBezTo>
                  <a:cubicBezTo>
                    <a:pt x="5224" y="2355"/>
                    <a:pt x="3355" y="3855"/>
                    <a:pt x="2316" y="6405"/>
                  </a:cubicBezTo>
                  <a:cubicBezTo>
                    <a:pt x="1278" y="8955"/>
                    <a:pt x="1070" y="12555"/>
                    <a:pt x="862" y="14855"/>
                  </a:cubicBezTo>
                  <a:cubicBezTo>
                    <a:pt x="655" y="17155"/>
                    <a:pt x="447" y="18155"/>
                    <a:pt x="239" y="18955"/>
                  </a:cubicBezTo>
                  <a:cubicBezTo>
                    <a:pt x="32" y="19755"/>
                    <a:pt x="-176" y="20355"/>
                    <a:pt x="239" y="20755"/>
                  </a:cubicBezTo>
                  <a:cubicBezTo>
                    <a:pt x="655" y="21155"/>
                    <a:pt x="1693" y="21355"/>
                    <a:pt x="3978" y="21455"/>
                  </a:cubicBezTo>
                  <a:cubicBezTo>
                    <a:pt x="6262" y="21555"/>
                    <a:pt x="9793" y="21555"/>
                    <a:pt x="11974" y="21455"/>
                  </a:cubicBezTo>
                  <a:cubicBezTo>
                    <a:pt x="14155" y="21355"/>
                    <a:pt x="14986" y="21155"/>
                    <a:pt x="15816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3670299" y="2815146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3960573" y="2573838"/>
              <a:ext cx="281227" cy="47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69" fill="norm" stroke="1" extrusionOk="0">
                  <a:moveTo>
                    <a:pt x="21417" y="1728"/>
                  </a:moveTo>
                  <a:cubicBezTo>
                    <a:pt x="21256" y="1248"/>
                    <a:pt x="21095" y="768"/>
                    <a:pt x="20611" y="432"/>
                  </a:cubicBezTo>
                  <a:cubicBezTo>
                    <a:pt x="20127" y="96"/>
                    <a:pt x="19321" y="-96"/>
                    <a:pt x="17629" y="48"/>
                  </a:cubicBezTo>
                  <a:cubicBezTo>
                    <a:pt x="15936" y="192"/>
                    <a:pt x="13357" y="672"/>
                    <a:pt x="11181" y="1584"/>
                  </a:cubicBezTo>
                  <a:cubicBezTo>
                    <a:pt x="9005" y="2496"/>
                    <a:pt x="7232" y="3840"/>
                    <a:pt x="6023" y="5472"/>
                  </a:cubicBezTo>
                  <a:cubicBezTo>
                    <a:pt x="4814" y="7104"/>
                    <a:pt x="4169" y="9024"/>
                    <a:pt x="3283" y="11280"/>
                  </a:cubicBezTo>
                  <a:cubicBezTo>
                    <a:pt x="2396" y="13536"/>
                    <a:pt x="1268" y="16128"/>
                    <a:pt x="623" y="17808"/>
                  </a:cubicBezTo>
                  <a:cubicBezTo>
                    <a:pt x="-22" y="19488"/>
                    <a:pt x="-183" y="20256"/>
                    <a:pt x="220" y="20736"/>
                  </a:cubicBezTo>
                  <a:cubicBezTo>
                    <a:pt x="623" y="21216"/>
                    <a:pt x="1590" y="21408"/>
                    <a:pt x="3121" y="21456"/>
                  </a:cubicBezTo>
                  <a:cubicBezTo>
                    <a:pt x="4653" y="21504"/>
                    <a:pt x="6748" y="21408"/>
                    <a:pt x="8844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267200" y="2719896"/>
              <a:ext cx="1778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3024"/>
                    <a:pt x="4629" y="6048"/>
                    <a:pt x="8229" y="9648"/>
                  </a:cubicBezTo>
                  <a:cubicBezTo>
                    <a:pt x="11829" y="13248"/>
                    <a:pt x="16714" y="17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4273650" y="2713546"/>
              <a:ext cx="215801" cy="35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78" fill="norm" stroke="1" extrusionOk="0">
                  <a:moveTo>
                    <a:pt x="21380" y="0"/>
                  </a:moveTo>
                  <a:cubicBezTo>
                    <a:pt x="17815" y="2779"/>
                    <a:pt x="14250" y="5558"/>
                    <a:pt x="10790" y="8653"/>
                  </a:cubicBezTo>
                  <a:cubicBezTo>
                    <a:pt x="7330" y="11747"/>
                    <a:pt x="3974" y="15158"/>
                    <a:pt x="2087" y="17432"/>
                  </a:cubicBezTo>
                  <a:cubicBezTo>
                    <a:pt x="199" y="19705"/>
                    <a:pt x="-220" y="20842"/>
                    <a:pt x="95" y="21221"/>
                  </a:cubicBezTo>
                  <a:cubicBezTo>
                    <a:pt x="409" y="21600"/>
                    <a:pt x="1458" y="21221"/>
                    <a:pt x="2506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4540250" y="2599246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556035" y="2587488"/>
              <a:ext cx="123915" cy="182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1" fill="norm" stroke="1" extrusionOk="0">
                  <a:moveTo>
                    <a:pt x="564" y="1379"/>
                  </a:moveTo>
                  <a:cubicBezTo>
                    <a:pt x="2029" y="634"/>
                    <a:pt x="3493" y="-111"/>
                    <a:pt x="6056" y="13"/>
                  </a:cubicBezTo>
                  <a:cubicBezTo>
                    <a:pt x="8618" y="137"/>
                    <a:pt x="12279" y="1130"/>
                    <a:pt x="12829" y="3737"/>
                  </a:cubicBezTo>
                  <a:cubicBezTo>
                    <a:pt x="13378" y="6344"/>
                    <a:pt x="10815" y="10565"/>
                    <a:pt x="8618" y="13172"/>
                  </a:cubicBezTo>
                  <a:cubicBezTo>
                    <a:pt x="6422" y="15779"/>
                    <a:pt x="4591" y="16772"/>
                    <a:pt x="2944" y="17889"/>
                  </a:cubicBezTo>
                  <a:cubicBezTo>
                    <a:pt x="1296" y="19006"/>
                    <a:pt x="-168" y="20248"/>
                    <a:pt x="15" y="20868"/>
                  </a:cubicBezTo>
                  <a:cubicBezTo>
                    <a:pt x="198" y="21489"/>
                    <a:pt x="2029" y="21489"/>
                    <a:pt x="5873" y="20992"/>
                  </a:cubicBezTo>
                  <a:cubicBezTo>
                    <a:pt x="9717" y="20496"/>
                    <a:pt x="15574" y="19503"/>
                    <a:pt x="21432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4724400" y="2538661"/>
              <a:ext cx="239413" cy="593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71" fill="norm" stroke="1" extrusionOk="0">
                  <a:moveTo>
                    <a:pt x="6253" y="1278"/>
                  </a:moveTo>
                  <a:cubicBezTo>
                    <a:pt x="9284" y="893"/>
                    <a:pt x="12316" y="509"/>
                    <a:pt x="14400" y="278"/>
                  </a:cubicBezTo>
                  <a:cubicBezTo>
                    <a:pt x="16484" y="48"/>
                    <a:pt x="17621" y="-29"/>
                    <a:pt x="18663" y="9"/>
                  </a:cubicBezTo>
                  <a:cubicBezTo>
                    <a:pt x="19705" y="48"/>
                    <a:pt x="20653" y="202"/>
                    <a:pt x="21126" y="471"/>
                  </a:cubicBezTo>
                  <a:cubicBezTo>
                    <a:pt x="21600" y="740"/>
                    <a:pt x="21600" y="1124"/>
                    <a:pt x="20558" y="2546"/>
                  </a:cubicBezTo>
                  <a:cubicBezTo>
                    <a:pt x="19516" y="3968"/>
                    <a:pt x="17432" y="6428"/>
                    <a:pt x="16105" y="8849"/>
                  </a:cubicBezTo>
                  <a:cubicBezTo>
                    <a:pt x="14779" y="11271"/>
                    <a:pt x="14211" y="13654"/>
                    <a:pt x="14495" y="15422"/>
                  </a:cubicBezTo>
                  <a:cubicBezTo>
                    <a:pt x="14779" y="17190"/>
                    <a:pt x="15916" y="18343"/>
                    <a:pt x="16768" y="19150"/>
                  </a:cubicBezTo>
                  <a:cubicBezTo>
                    <a:pt x="17621" y="19957"/>
                    <a:pt x="18189" y="20418"/>
                    <a:pt x="17716" y="20764"/>
                  </a:cubicBezTo>
                  <a:cubicBezTo>
                    <a:pt x="17242" y="21110"/>
                    <a:pt x="15726" y="21340"/>
                    <a:pt x="12600" y="21456"/>
                  </a:cubicBezTo>
                  <a:cubicBezTo>
                    <a:pt x="9474" y="21571"/>
                    <a:pt x="4737" y="21571"/>
                    <a:pt x="0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5523368" y="2986596"/>
              <a:ext cx="210682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059" y="0"/>
                  </a:moveTo>
                  <a:cubicBezTo>
                    <a:pt x="979" y="0"/>
                    <a:pt x="-101" y="0"/>
                    <a:pt x="7" y="3600"/>
                  </a:cubicBezTo>
                  <a:cubicBezTo>
                    <a:pt x="115" y="7200"/>
                    <a:pt x="1411" y="14400"/>
                    <a:pt x="5191" y="18000"/>
                  </a:cubicBezTo>
                  <a:cubicBezTo>
                    <a:pt x="8971" y="21600"/>
                    <a:pt x="15235" y="21600"/>
                    <a:pt x="214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6037136" y="2617078"/>
              <a:ext cx="236665" cy="521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63" fill="norm" stroke="1" extrusionOk="0">
                  <a:moveTo>
                    <a:pt x="21372" y="1887"/>
                  </a:moveTo>
                  <a:cubicBezTo>
                    <a:pt x="21181" y="1362"/>
                    <a:pt x="20990" y="837"/>
                    <a:pt x="20416" y="488"/>
                  </a:cubicBezTo>
                  <a:cubicBezTo>
                    <a:pt x="19843" y="138"/>
                    <a:pt x="18887" y="-37"/>
                    <a:pt x="17836" y="7"/>
                  </a:cubicBezTo>
                  <a:cubicBezTo>
                    <a:pt x="16784" y="50"/>
                    <a:pt x="15637" y="313"/>
                    <a:pt x="13153" y="1843"/>
                  </a:cubicBezTo>
                  <a:cubicBezTo>
                    <a:pt x="10668" y="3374"/>
                    <a:pt x="6845" y="6172"/>
                    <a:pt x="4264" y="9101"/>
                  </a:cubicBezTo>
                  <a:cubicBezTo>
                    <a:pt x="1684" y="12031"/>
                    <a:pt x="345" y="15092"/>
                    <a:pt x="59" y="17103"/>
                  </a:cubicBezTo>
                  <a:cubicBezTo>
                    <a:pt x="-228" y="19114"/>
                    <a:pt x="537" y="20076"/>
                    <a:pt x="2161" y="20645"/>
                  </a:cubicBezTo>
                  <a:cubicBezTo>
                    <a:pt x="3786" y="21213"/>
                    <a:pt x="6271" y="21388"/>
                    <a:pt x="8756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6326843" y="2693951"/>
              <a:ext cx="264457" cy="39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61" fill="norm" stroke="1" extrusionOk="0">
                  <a:moveTo>
                    <a:pt x="21418" y="2098"/>
                  </a:moveTo>
                  <a:cubicBezTo>
                    <a:pt x="20904" y="1524"/>
                    <a:pt x="20389" y="949"/>
                    <a:pt x="19618" y="547"/>
                  </a:cubicBezTo>
                  <a:cubicBezTo>
                    <a:pt x="18847" y="145"/>
                    <a:pt x="17818" y="-85"/>
                    <a:pt x="16275" y="30"/>
                  </a:cubicBezTo>
                  <a:cubicBezTo>
                    <a:pt x="14732" y="145"/>
                    <a:pt x="12675" y="604"/>
                    <a:pt x="10532" y="2155"/>
                  </a:cubicBezTo>
                  <a:cubicBezTo>
                    <a:pt x="8389" y="3706"/>
                    <a:pt x="6161" y="6349"/>
                    <a:pt x="4361" y="9279"/>
                  </a:cubicBezTo>
                  <a:cubicBezTo>
                    <a:pt x="2561" y="12209"/>
                    <a:pt x="1189" y="15426"/>
                    <a:pt x="504" y="17321"/>
                  </a:cubicBezTo>
                  <a:cubicBezTo>
                    <a:pt x="-182" y="19217"/>
                    <a:pt x="-182" y="19792"/>
                    <a:pt x="589" y="20366"/>
                  </a:cubicBezTo>
                  <a:cubicBezTo>
                    <a:pt x="1361" y="20941"/>
                    <a:pt x="2904" y="21515"/>
                    <a:pt x="5475" y="21458"/>
                  </a:cubicBezTo>
                  <a:cubicBezTo>
                    <a:pt x="8047" y="21400"/>
                    <a:pt x="11647" y="20711"/>
                    <a:pt x="15247" y="2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6330950" y="2935796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4400"/>
                    <a:pt x="5538" y="7200"/>
                    <a:pt x="9138" y="3600"/>
                  </a:cubicBezTo>
                  <a:cubicBezTo>
                    <a:pt x="12738" y="0"/>
                    <a:pt x="171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6579596" y="2681823"/>
              <a:ext cx="318949" cy="47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77" fill="norm" stroke="1" extrusionOk="0">
                  <a:moveTo>
                    <a:pt x="21249" y="2579"/>
                  </a:moveTo>
                  <a:cubicBezTo>
                    <a:pt x="21391" y="1815"/>
                    <a:pt x="21533" y="1050"/>
                    <a:pt x="21249" y="572"/>
                  </a:cubicBezTo>
                  <a:cubicBezTo>
                    <a:pt x="20965" y="94"/>
                    <a:pt x="20254" y="-97"/>
                    <a:pt x="18620" y="46"/>
                  </a:cubicBezTo>
                  <a:cubicBezTo>
                    <a:pt x="16986" y="190"/>
                    <a:pt x="14428" y="668"/>
                    <a:pt x="12367" y="1671"/>
                  </a:cubicBezTo>
                  <a:cubicBezTo>
                    <a:pt x="10307" y="2675"/>
                    <a:pt x="8744" y="4204"/>
                    <a:pt x="7394" y="6641"/>
                  </a:cubicBezTo>
                  <a:cubicBezTo>
                    <a:pt x="6044" y="9078"/>
                    <a:pt x="4907" y="12423"/>
                    <a:pt x="3983" y="14669"/>
                  </a:cubicBezTo>
                  <a:cubicBezTo>
                    <a:pt x="3059" y="16915"/>
                    <a:pt x="2349" y="18062"/>
                    <a:pt x="1567" y="19018"/>
                  </a:cubicBezTo>
                  <a:cubicBezTo>
                    <a:pt x="786" y="19974"/>
                    <a:pt x="-67" y="20738"/>
                    <a:pt x="4" y="21121"/>
                  </a:cubicBezTo>
                  <a:cubicBezTo>
                    <a:pt x="75" y="21503"/>
                    <a:pt x="1070" y="21503"/>
                    <a:pt x="3059" y="21455"/>
                  </a:cubicBezTo>
                  <a:cubicBezTo>
                    <a:pt x="5049" y="21407"/>
                    <a:pt x="8033" y="21312"/>
                    <a:pt x="11017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6991350" y="2808796"/>
              <a:ext cx="1524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685"/>
                    <a:pt x="3600" y="5369"/>
                    <a:pt x="6150" y="8298"/>
                  </a:cubicBezTo>
                  <a:cubicBezTo>
                    <a:pt x="8700" y="11227"/>
                    <a:pt x="12000" y="14400"/>
                    <a:pt x="14700" y="16658"/>
                  </a:cubicBezTo>
                  <a:cubicBezTo>
                    <a:pt x="17400" y="18915"/>
                    <a:pt x="19500" y="202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6978650" y="2846896"/>
              <a:ext cx="1841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76" y="2259"/>
                    <a:pt x="14152" y="4518"/>
                    <a:pt x="10552" y="7624"/>
                  </a:cubicBezTo>
                  <a:cubicBezTo>
                    <a:pt x="6952" y="10729"/>
                    <a:pt x="3476" y="14682"/>
                    <a:pt x="1738" y="17153"/>
                  </a:cubicBezTo>
                  <a:cubicBezTo>
                    <a:pt x="0" y="19624"/>
                    <a:pt x="0" y="206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7194550" y="2702497"/>
              <a:ext cx="187581" cy="50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0" fill="norm" stroke="1" extrusionOk="0">
                  <a:moveTo>
                    <a:pt x="0" y="2090"/>
                  </a:moveTo>
                  <a:cubicBezTo>
                    <a:pt x="5582" y="1370"/>
                    <a:pt x="11164" y="650"/>
                    <a:pt x="14683" y="290"/>
                  </a:cubicBezTo>
                  <a:cubicBezTo>
                    <a:pt x="18202" y="-70"/>
                    <a:pt x="19658" y="-70"/>
                    <a:pt x="20508" y="155"/>
                  </a:cubicBezTo>
                  <a:cubicBezTo>
                    <a:pt x="21357" y="380"/>
                    <a:pt x="21600" y="830"/>
                    <a:pt x="21479" y="2225"/>
                  </a:cubicBezTo>
                  <a:cubicBezTo>
                    <a:pt x="21357" y="3620"/>
                    <a:pt x="20872" y="5960"/>
                    <a:pt x="19901" y="8165"/>
                  </a:cubicBezTo>
                  <a:cubicBezTo>
                    <a:pt x="18930" y="10370"/>
                    <a:pt x="17474" y="12440"/>
                    <a:pt x="16746" y="13925"/>
                  </a:cubicBezTo>
                  <a:cubicBezTo>
                    <a:pt x="16018" y="15410"/>
                    <a:pt x="16018" y="16310"/>
                    <a:pt x="16261" y="17255"/>
                  </a:cubicBezTo>
                  <a:cubicBezTo>
                    <a:pt x="16503" y="18200"/>
                    <a:pt x="16989" y="19190"/>
                    <a:pt x="16625" y="19775"/>
                  </a:cubicBezTo>
                  <a:cubicBezTo>
                    <a:pt x="16261" y="20360"/>
                    <a:pt x="15047" y="20540"/>
                    <a:pt x="13106" y="20765"/>
                  </a:cubicBezTo>
                  <a:cubicBezTo>
                    <a:pt x="11164" y="20990"/>
                    <a:pt x="8494" y="21260"/>
                    <a:pt x="5825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7493000" y="2700846"/>
              <a:ext cx="116619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4629" y="0"/>
                  </a:moveTo>
                  <a:cubicBezTo>
                    <a:pt x="8486" y="1511"/>
                    <a:pt x="12343" y="3022"/>
                    <a:pt x="15621" y="5156"/>
                  </a:cubicBezTo>
                  <a:cubicBezTo>
                    <a:pt x="18900" y="7289"/>
                    <a:pt x="21600" y="10044"/>
                    <a:pt x="21214" y="12533"/>
                  </a:cubicBezTo>
                  <a:cubicBezTo>
                    <a:pt x="20829" y="15022"/>
                    <a:pt x="17357" y="17244"/>
                    <a:pt x="13307" y="18711"/>
                  </a:cubicBezTo>
                  <a:cubicBezTo>
                    <a:pt x="9257" y="20178"/>
                    <a:pt x="4629" y="208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7708900" y="2483863"/>
              <a:ext cx="152400" cy="1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3256"/>
                  </a:moveTo>
                  <a:cubicBezTo>
                    <a:pt x="900" y="2215"/>
                    <a:pt x="1800" y="1174"/>
                    <a:pt x="3300" y="524"/>
                  </a:cubicBezTo>
                  <a:cubicBezTo>
                    <a:pt x="4800" y="-127"/>
                    <a:pt x="6900" y="-387"/>
                    <a:pt x="8250" y="1044"/>
                  </a:cubicBezTo>
                  <a:cubicBezTo>
                    <a:pt x="9600" y="2476"/>
                    <a:pt x="10200" y="5599"/>
                    <a:pt x="9600" y="8331"/>
                  </a:cubicBezTo>
                  <a:cubicBezTo>
                    <a:pt x="9000" y="11064"/>
                    <a:pt x="7200" y="13406"/>
                    <a:pt x="5700" y="15227"/>
                  </a:cubicBezTo>
                  <a:cubicBezTo>
                    <a:pt x="4200" y="17049"/>
                    <a:pt x="3000" y="18350"/>
                    <a:pt x="3600" y="19001"/>
                  </a:cubicBezTo>
                  <a:cubicBezTo>
                    <a:pt x="4200" y="19652"/>
                    <a:pt x="6600" y="19652"/>
                    <a:pt x="9900" y="19912"/>
                  </a:cubicBezTo>
                  <a:cubicBezTo>
                    <a:pt x="13200" y="20172"/>
                    <a:pt x="17400" y="20693"/>
                    <a:pt x="21600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908300" y="3983546"/>
              <a:ext cx="203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946400" y="4110546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6000"/>
                    <a:pt x="6171" y="12000"/>
                    <a:pt x="9771" y="15600"/>
                  </a:cubicBezTo>
                  <a:cubicBezTo>
                    <a:pt x="13371" y="19200"/>
                    <a:pt x="17486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744383" y="3884341"/>
              <a:ext cx="329229" cy="377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23" fill="norm" stroke="1" extrusionOk="0">
                  <a:moveTo>
                    <a:pt x="20077" y="1664"/>
                  </a:moveTo>
                  <a:cubicBezTo>
                    <a:pt x="20769" y="944"/>
                    <a:pt x="21462" y="224"/>
                    <a:pt x="21531" y="44"/>
                  </a:cubicBezTo>
                  <a:cubicBezTo>
                    <a:pt x="21600" y="-136"/>
                    <a:pt x="21046" y="224"/>
                    <a:pt x="19246" y="1304"/>
                  </a:cubicBezTo>
                  <a:cubicBezTo>
                    <a:pt x="17446" y="2384"/>
                    <a:pt x="14400" y="4184"/>
                    <a:pt x="11769" y="5624"/>
                  </a:cubicBezTo>
                  <a:cubicBezTo>
                    <a:pt x="9138" y="7064"/>
                    <a:pt x="6923" y="8144"/>
                    <a:pt x="5608" y="8984"/>
                  </a:cubicBezTo>
                  <a:cubicBezTo>
                    <a:pt x="4292" y="9824"/>
                    <a:pt x="3877" y="10424"/>
                    <a:pt x="4085" y="10784"/>
                  </a:cubicBezTo>
                  <a:cubicBezTo>
                    <a:pt x="4292" y="11144"/>
                    <a:pt x="5123" y="11264"/>
                    <a:pt x="6577" y="11384"/>
                  </a:cubicBezTo>
                  <a:cubicBezTo>
                    <a:pt x="8031" y="11504"/>
                    <a:pt x="10108" y="11624"/>
                    <a:pt x="11492" y="11684"/>
                  </a:cubicBezTo>
                  <a:cubicBezTo>
                    <a:pt x="12877" y="11744"/>
                    <a:pt x="13569" y="11744"/>
                    <a:pt x="14054" y="12044"/>
                  </a:cubicBezTo>
                  <a:cubicBezTo>
                    <a:pt x="14538" y="12344"/>
                    <a:pt x="14815" y="12944"/>
                    <a:pt x="14331" y="13664"/>
                  </a:cubicBezTo>
                  <a:cubicBezTo>
                    <a:pt x="13846" y="14384"/>
                    <a:pt x="12600" y="15224"/>
                    <a:pt x="10315" y="16184"/>
                  </a:cubicBezTo>
                  <a:cubicBezTo>
                    <a:pt x="8031" y="17144"/>
                    <a:pt x="4708" y="18224"/>
                    <a:pt x="2700" y="19004"/>
                  </a:cubicBezTo>
                  <a:cubicBezTo>
                    <a:pt x="692" y="19784"/>
                    <a:pt x="0" y="20264"/>
                    <a:pt x="0" y="20624"/>
                  </a:cubicBezTo>
                  <a:cubicBezTo>
                    <a:pt x="0" y="20984"/>
                    <a:pt x="692" y="21224"/>
                    <a:pt x="3115" y="21344"/>
                  </a:cubicBezTo>
                  <a:cubicBezTo>
                    <a:pt x="5538" y="21464"/>
                    <a:pt x="9692" y="21464"/>
                    <a:pt x="12600" y="21224"/>
                  </a:cubicBezTo>
                  <a:cubicBezTo>
                    <a:pt x="15508" y="20984"/>
                    <a:pt x="17169" y="20504"/>
                    <a:pt x="18831" y="20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4227246" y="4063466"/>
              <a:ext cx="217754" cy="178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0950" fill="norm" stroke="1" extrusionOk="0">
                  <a:moveTo>
                    <a:pt x="805" y="1054"/>
                  </a:moveTo>
                  <a:cubicBezTo>
                    <a:pt x="1636" y="309"/>
                    <a:pt x="2467" y="-436"/>
                    <a:pt x="4025" y="309"/>
                  </a:cubicBezTo>
                  <a:cubicBezTo>
                    <a:pt x="5582" y="1054"/>
                    <a:pt x="7867" y="3288"/>
                    <a:pt x="8698" y="6019"/>
                  </a:cubicBezTo>
                  <a:cubicBezTo>
                    <a:pt x="9529" y="8750"/>
                    <a:pt x="8905" y="11978"/>
                    <a:pt x="7659" y="14585"/>
                  </a:cubicBezTo>
                  <a:cubicBezTo>
                    <a:pt x="6413" y="17192"/>
                    <a:pt x="4544" y="19178"/>
                    <a:pt x="3090" y="20171"/>
                  </a:cubicBezTo>
                  <a:cubicBezTo>
                    <a:pt x="1636" y="21164"/>
                    <a:pt x="598" y="21164"/>
                    <a:pt x="182" y="20419"/>
                  </a:cubicBezTo>
                  <a:cubicBezTo>
                    <a:pt x="-233" y="19674"/>
                    <a:pt x="-25" y="18185"/>
                    <a:pt x="1740" y="15330"/>
                  </a:cubicBezTo>
                  <a:cubicBezTo>
                    <a:pt x="3505" y="12474"/>
                    <a:pt x="6829" y="8254"/>
                    <a:pt x="8905" y="5771"/>
                  </a:cubicBezTo>
                  <a:cubicBezTo>
                    <a:pt x="10982" y="3288"/>
                    <a:pt x="11813" y="2543"/>
                    <a:pt x="12644" y="1798"/>
                  </a:cubicBezTo>
                  <a:cubicBezTo>
                    <a:pt x="13475" y="1054"/>
                    <a:pt x="14305" y="309"/>
                    <a:pt x="14825" y="557"/>
                  </a:cubicBezTo>
                  <a:cubicBezTo>
                    <a:pt x="15344" y="805"/>
                    <a:pt x="15552" y="2047"/>
                    <a:pt x="15552" y="3412"/>
                  </a:cubicBezTo>
                  <a:cubicBezTo>
                    <a:pt x="15552" y="4778"/>
                    <a:pt x="15344" y="6267"/>
                    <a:pt x="15240" y="7633"/>
                  </a:cubicBezTo>
                  <a:cubicBezTo>
                    <a:pt x="15136" y="8998"/>
                    <a:pt x="15136" y="10240"/>
                    <a:pt x="15655" y="11109"/>
                  </a:cubicBezTo>
                  <a:cubicBezTo>
                    <a:pt x="16175" y="11978"/>
                    <a:pt x="17213" y="12474"/>
                    <a:pt x="18252" y="12350"/>
                  </a:cubicBezTo>
                  <a:cubicBezTo>
                    <a:pt x="19290" y="12226"/>
                    <a:pt x="20329" y="11481"/>
                    <a:pt x="21367" y="1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457700" y="3840853"/>
              <a:ext cx="114300" cy="12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493"/>
                  </a:moveTo>
                  <a:cubicBezTo>
                    <a:pt x="2000" y="144"/>
                    <a:pt x="4000" y="-204"/>
                    <a:pt x="5800" y="144"/>
                  </a:cubicBezTo>
                  <a:cubicBezTo>
                    <a:pt x="7600" y="493"/>
                    <a:pt x="9200" y="1538"/>
                    <a:pt x="10000" y="3802"/>
                  </a:cubicBezTo>
                  <a:cubicBezTo>
                    <a:pt x="10800" y="6067"/>
                    <a:pt x="10800" y="9551"/>
                    <a:pt x="9800" y="11990"/>
                  </a:cubicBezTo>
                  <a:cubicBezTo>
                    <a:pt x="8800" y="14428"/>
                    <a:pt x="6800" y="15822"/>
                    <a:pt x="5000" y="17215"/>
                  </a:cubicBezTo>
                  <a:cubicBezTo>
                    <a:pt x="3200" y="18609"/>
                    <a:pt x="1600" y="20002"/>
                    <a:pt x="2000" y="20699"/>
                  </a:cubicBezTo>
                  <a:cubicBezTo>
                    <a:pt x="2400" y="21396"/>
                    <a:pt x="4800" y="21396"/>
                    <a:pt x="8400" y="21222"/>
                  </a:cubicBezTo>
                  <a:cubicBezTo>
                    <a:pt x="12000" y="21048"/>
                    <a:pt x="16800" y="20699"/>
                    <a:pt x="21600" y="20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546599" y="4116896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4722235" y="3982333"/>
              <a:ext cx="175356" cy="56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94" fill="norm" stroke="1" extrusionOk="0">
                  <a:moveTo>
                    <a:pt x="5597" y="10034"/>
                  </a:moveTo>
                  <a:cubicBezTo>
                    <a:pt x="4834" y="11821"/>
                    <a:pt x="4072" y="13607"/>
                    <a:pt x="3437" y="15312"/>
                  </a:cubicBezTo>
                  <a:cubicBezTo>
                    <a:pt x="2801" y="17018"/>
                    <a:pt x="2293" y="18642"/>
                    <a:pt x="1785" y="19738"/>
                  </a:cubicBezTo>
                  <a:cubicBezTo>
                    <a:pt x="1277" y="20834"/>
                    <a:pt x="768" y="21403"/>
                    <a:pt x="387" y="21484"/>
                  </a:cubicBezTo>
                  <a:cubicBezTo>
                    <a:pt x="6" y="21565"/>
                    <a:pt x="-248" y="21159"/>
                    <a:pt x="387" y="19454"/>
                  </a:cubicBezTo>
                  <a:cubicBezTo>
                    <a:pt x="1023" y="17748"/>
                    <a:pt x="2547" y="14744"/>
                    <a:pt x="4072" y="11780"/>
                  </a:cubicBezTo>
                  <a:cubicBezTo>
                    <a:pt x="5597" y="8816"/>
                    <a:pt x="7121" y="5893"/>
                    <a:pt x="8519" y="3985"/>
                  </a:cubicBezTo>
                  <a:cubicBezTo>
                    <a:pt x="9917" y="2076"/>
                    <a:pt x="11187" y="1183"/>
                    <a:pt x="12458" y="655"/>
                  </a:cubicBezTo>
                  <a:cubicBezTo>
                    <a:pt x="13728" y="127"/>
                    <a:pt x="14999" y="-35"/>
                    <a:pt x="16143" y="6"/>
                  </a:cubicBezTo>
                  <a:cubicBezTo>
                    <a:pt x="17286" y="46"/>
                    <a:pt x="18303" y="290"/>
                    <a:pt x="19319" y="1061"/>
                  </a:cubicBezTo>
                  <a:cubicBezTo>
                    <a:pt x="20336" y="1833"/>
                    <a:pt x="21352" y="3132"/>
                    <a:pt x="20971" y="4188"/>
                  </a:cubicBezTo>
                  <a:cubicBezTo>
                    <a:pt x="20590" y="5243"/>
                    <a:pt x="18811" y="6055"/>
                    <a:pt x="17159" y="6624"/>
                  </a:cubicBezTo>
                  <a:cubicBezTo>
                    <a:pt x="15507" y="7192"/>
                    <a:pt x="13983" y="7517"/>
                    <a:pt x="12585" y="7598"/>
                  </a:cubicBezTo>
                  <a:cubicBezTo>
                    <a:pt x="11187" y="7679"/>
                    <a:pt x="9917" y="7517"/>
                    <a:pt x="8646" y="7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4906949" y="4167696"/>
              <a:ext cx="77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430" y="0"/>
                  </a:moveTo>
                  <a:cubicBezTo>
                    <a:pt x="-139" y="1636"/>
                    <a:pt x="-707" y="3273"/>
                    <a:pt x="2704" y="6873"/>
                  </a:cubicBezTo>
                  <a:cubicBezTo>
                    <a:pt x="6114" y="10473"/>
                    <a:pt x="13504" y="16036"/>
                    <a:pt x="208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4908549" y="4186746"/>
              <a:ext cx="88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456"/>
                    <a:pt x="9257" y="6912"/>
                    <a:pt x="5657" y="10512"/>
                  </a:cubicBezTo>
                  <a:cubicBezTo>
                    <a:pt x="2057" y="14112"/>
                    <a:pt x="1029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100865" y="4004821"/>
              <a:ext cx="112485" cy="24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95" fill="norm" stroke="1" extrusionOk="0">
                  <a:moveTo>
                    <a:pt x="21257" y="2597"/>
                  </a:moveTo>
                  <a:cubicBezTo>
                    <a:pt x="20457" y="1666"/>
                    <a:pt x="19657" y="735"/>
                    <a:pt x="18057" y="270"/>
                  </a:cubicBezTo>
                  <a:cubicBezTo>
                    <a:pt x="16457" y="-196"/>
                    <a:pt x="14057" y="-196"/>
                    <a:pt x="10857" y="1387"/>
                  </a:cubicBezTo>
                  <a:cubicBezTo>
                    <a:pt x="7657" y="2970"/>
                    <a:pt x="3657" y="6135"/>
                    <a:pt x="1657" y="9487"/>
                  </a:cubicBezTo>
                  <a:cubicBezTo>
                    <a:pt x="-343" y="12838"/>
                    <a:pt x="-343" y="16376"/>
                    <a:pt x="657" y="18425"/>
                  </a:cubicBezTo>
                  <a:cubicBezTo>
                    <a:pt x="1657" y="20473"/>
                    <a:pt x="3657" y="21032"/>
                    <a:pt x="5657" y="21218"/>
                  </a:cubicBezTo>
                  <a:cubicBezTo>
                    <a:pt x="7657" y="21404"/>
                    <a:pt x="9657" y="21218"/>
                    <a:pt x="11657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234287" y="4059746"/>
              <a:ext cx="131464" cy="152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91" fill="norm" stroke="1" extrusionOk="0">
                  <a:moveTo>
                    <a:pt x="2780" y="0"/>
                  </a:moveTo>
                  <a:cubicBezTo>
                    <a:pt x="5180" y="2367"/>
                    <a:pt x="7580" y="4734"/>
                    <a:pt x="7923" y="8137"/>
                  </a:cubicBezTo>
                  <a:cubicBezTo>
                    <a:pt x="8265" y="11540"/>
                    <a:pt x="6551" y="15978"/>
                    <a:pt x="4837" y="18493"/>
                  </a:cubicBezTo>
                  <a:cubicBezTo>
                    <a:pt x="3123" y="21008"/>
                    <a:pt x="1408" y="21600"/>
                    <a:pt x="551" y="21156"/>
                  </a:cubicBezTo>
                  <a:cubicBezTo>
                    <a:pt x="-306" y="20712"/>
                    <a:pt x="-306" y="19233"/>
                    <a:pt x="1580" y="16274"/>
                  </a:cubicBezTo>
                  <a:cubicBezTo>
                    <a:pt x="3465" y="13315"/>
                    <a:pt x="7237" y="8877"/>
                    <a:pt x="10494" y="5918"/>
                  </a:cubicBezTo>
                  <a:cubicBezTo>
                    <a:pt x="13751" y="2959"/>
                    <a:pt x="16494" y="1479"/>
                    <a:pt x="17351" y="1627"/>
                  </a:cubicBezTo>
                  <a:cubicBezTo>
                    <a:pt x="18208" y="1775"/>
                    <a:pt x="17180" y="3551"/>
                    <a:pt x="15980" y="6214"/>
                  </a:cubicBezTo>
                  <a:cubicBezTo>
                    <a:pt x="14780" y="8877"/>
                    <a:pt x="13408" y="12427"/>
                    <a:pt x="13237" y="14795"/>
                  </a:cubicBezTo>
                  <a:cubicBezTo>
                    <a:pt x="13065" y="17162"/>
                    <a:pt x="14094" y="18345"/>
                    <a:pt x="15637" y="18641"/>
                  </a:cubicBezTo>
                  <a:cubicBezTo>
                    <a:pt x="17180" y="18937"/>
                    <a:pt x="19237" y="18345"/>
                    <a:pt x="21294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422900" y="3958146"/>
              <a:ext cx="11114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600" fill="norm" stroke="1" extrusionOk="0">
                  <a:moveTo>
                    <a:pt x="14138" y="0"/>
                  </a:moveTo>
                  <a:cubicBezTo>
                    <a:pt x="16102" y="2526"/>
                    <a:pt x="18065" y="5053"/>
                    <a:pt x="19440" y="7389"/>
                  </a:cubicBezTo>
                  <a:cubicBezTo>
                    <a:pt x="20815" y="9726"/>
                    <a:pt x="21600" y="11874"/>
                    <a:pt x="18262" y="14211"/>
                  </a:cubicBezTo>
                  <a:cubicBezTo>
                    <a:pt x="14924" y="16547"/>
                    <a:pt x="7462" y="190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502997" y="3677171"/>
              <a:ext cx="237154" cy="922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38" fill="norm" stroke="1" extrusionOk="0">
                  <a:moveTo>
                    <a:pt x="18550" y="1075"/>
                  </a:moveTo>
                  <a:cubicBezTo>
                    <a:pt x="17021" y="729"/>
                    <a:pt x="15491" y="383"/>
                    <a:pt x="13580" y="185"/>
                  </a:cubicBezTo>
                  <a:cubicBezTo>
                    <a:pt x="11668" y="-13"/>
                    <a:pt x="9375" y="-62"/>
                    <a:pt x="7750" y="86"/>
                  </a:cubicBezTo>
                  <a:cubicBezTo>
                    <a:pt x="6125" y="235"/>
                    <a:pt x="5169" y="581"/>
                    <a:pt x="5074" y="1248"/>
                  </a:cubicBezTo>
                  <a:cubicBezTo>
                    <a:pt x="4978" y="1915"/>
                    <a:pt x="5743" y="2904"/>
                    <a:pt x="7367" y="4016"/>
                  </a:cubicBezTo>
                  <a:cubicBezTo>
                    <a:pt x="8992" y="5128"/>
                    <a:pt x="11477" y="6364"/>
                    <a:pt x="12624" y="7451"/>
                  </a:cubicBezTo>
                  <a:cubicBezTo>
                    <a:pt x="13771" y="8538"/>
                    <a:pt x="13580" y="9478"/>
                    <a:pt x="12242" y="10268"/>
                  </a:cubicBezTo>
                  <a:cubicBezTo>
                    <a:pt x="10904" y="11059"/>
                    <a:pt x="8419" y="11702"/>
                    <a:pt x="6698" y="12048"/>
                  </a:cubicBezTo>
                  <a:cubicBezTo>
                    <a:pt x="4978" y="12394"/>
                    <a:pt x="4022" y="12443"/>
                    <a:pt x="3067" y="12468"/>
                  </a:cubicBezTo>
                  <a:cubicBezTo>
                    <a:pt x="2111" y="12493"/>
                    <a:pt x="1155" y="12493"/>
                    <a:pt x="582" y="12369"/>
                  </a:cubicBezTo>
                  <a:cubicBezTo>
                    <a:pt x="8" y="12246"/>
                    <a:pt x="-183" y="11998"/>
                    <a:pt x="199" y="11825"/>
                  </a:cubicBezTo>
                  <a:cubicBezTo>
                    <a:pt x="582" y="11652"/>
                    <a:pt x="1537" y="11554"/>
                    <a:pt x="2493" y="11554"/>
                  </a:cubicBezTo>
                  <a:cubicBezTo>
                    <a:pt x="3449" y="11554"/>
                    <a:pt x="4405" y="11652"/>
                    <a:pt x="5360" y="12196"/>
                  </a:cubicBezTo>
                  <a:cubicBezTo>
                    <a:pt x="6316" y="12740"/>
                    <a:pt x="7272" y="13728"/>
                    <a:pt x="7559" y="15063"/>
                  </a:cubicBezTo>
                  <a:cubicBezTo>
                    <a:pt x="7845" y="16397"/>
                    <a:pt x="7463" y="18078"/>
                    <a:pt x="7272" y="19042"/>
                  </a:cubicBezTo>
                  <a:cubicBezTo>
                    <a:pt x="7081" y="20006"/>
                    <a:pt x="7081" y="20253"/>
                    <a:pt x="9470" y="20549"/>
                  </a:cubicBezTo>
                  <a:cubicBezTo>
                    <a:pt x="11859" y="20846"/>
                    <a:pt x="16638" y="21192"/>
                    <a:pt x="21417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613400" y="3763027"/>
              <a:ext cx="215404" cy="944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24" fill="norm" stroke="1" extrusionOk="0">
                  <a:moveTo>
                    <a:pt x="10066" y="540"/>
                  </a:moveTo>
                  <a:cubicBezTo>
                    <a:pt x="10905" y="298"/>
                    <a:pt x="11744" y="57"/>
                    <a:pt x="13317" y="9"/>
                  </a:cubicBezTo>
                  <a:cubicBezTo>
                    <a:pt x="14889" y="-39"/>
                    <a:pt x="17196" y="106"/>
                    <a:pt x="18874" y="588"/>
                  </a:cubicBezTo>
                  <a:cubicBezTo>
                    <a:pt x="20551" y="1070"/>
                    <a:pt x="21600" y="1890"/>
                    <a:pt x="21285" y="2902"/>
                  </a:cubicBezTo>
                  <a:cubicBezTo>
                    <a:pt x="20971" y="3915"/>
                    <a:pt x="19293" y="5120"/>
                    <a:pt x="17511" y="5988"/>
                  </a:cubicBezTo>
                  <a:cubicBezTo>
                    <a:pt x="15728" y="6856"/>
                    <a:pt x="13841" y="7386"/>
                    <a:pt x="12792" y="7772"/>
                  </a:cubicBezTo>
                  <a:cubicBezTo>
                    <a:pt x="11744" y="8157"/>
                    <a:pt x="11534" y="8399"/>
                    <a:pt x="11953" y="8808"/>
                  </a:cubicBezTo>
                  <a:cubicBezTo>
                    <a:pt x="12373" y="9218"/>
                    <a:pt x="13421" y="9797"/>
                    <a:pt x="13841" y="10689"/>
                  </a:cubicBezTo>
                  <a:cubicBezTo>
                    <a:pt x="14260" y="11581"/>
                    <a:pt x="14050" y="12786"/>
                    <a:pt x="14365" y="14136"/>
                  </a:cubicBezTo>
                  <a:cubicBezTo>
                    <a:pt x="14680" y="15486"/>
                    <a:pt x="15518" y="16981"/>
                    <a:pt x="15728" y="18162"/>
                  </a:cubicBezTo>
                  <a:cubicBezTo>
                    <a:pt x="15938" y="19343"/>
                    <a:pt x="15518" y="20211"/>
                    <a:pt x="14994" y="20741"/>
                  </a:cubicBezTo>
                  <a:cubicBezTo>
                    <a:pt x="14470" y="21272"/>
                    <a:pt x="13841" y="21465"/>
                    <a:pt x="11953" y="21513"/>
                  </a:cubicBezTo>
                  <a:cubicBezTo>
                    <a:pt x="10066" y="21561"/>
                    <a:pt x="6920" y="21465"/>
                    <a:pt x="4718" y="21175"/>
                  </a:cubicBezTo>
                  <a:cubicBezTo>
                    <a:pt x="2517" y="20886"/>
                    <a:pt x="1258" y="20404"/>
                    <a:pt x="0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242050" y="4277763"/>
              <a:ext cx="381000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0" y="15709"/>
                    <a:pt x="4080" y="9818"/>
                    <a:pt x="7260" y="5891"/>
                  </a:cubicBezTo>
                  <a:cubicBezTo>
                    <a:pt x="10440" y="1964"/>
                    <a:pt x="14760" y="0"/>
                    <a:pt x="17340" y="0"/>
                  </a:cubicBezTo>
                  <a:cubicBezTo>
                    <a:pt x="19920" y="0"/>
                    <a:pt x="20760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7176341" y="3947837"/>
              <a:ext cx="145210" cy="717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28" fill="norm" stroke="1" extrusionOk="0">
                  <a:moveTo>
                    <a:pt x="21169" y="2024"/>
                  </a:moveTo>
                  <a:cubicBezTo>
                    <a:pt x="21169" y="1643"/>
                    <a:pt x="21169" y="1262"/>
                    <a:pt x="19780" y="881"/>
                  </a:cubicBezTo>
                  <a:cubicBezTo>
                    <a:pt x="18392" y="500"/>
                    <a:pt x="15615" y="119"/>
                    <a:pt x="13609" y="23"/>
                  </a:cubicBezTo>
                  <a:cubicBezTo>
                    <a:pt x="11603" y="-72"/>
                    <a:pt x="10369" y="119"/>
                    <a:pt x="9598" y="659"/>
                  </a:cubicBezTo>
                  <a:cubicBezTo>
                    <a:pt x="8826" y="1199"/>
                    <a:pt x="8518" y="2088"/>
                    <a:pt x="9135" y="3200"/>
                  </a:cubicBezTo>
                  <a:cubicBezTo>
                    <a:pt x="9752" y="4312"/>
                    <a:pt x="11295" y="5646"/>
                    <a:pt x="11603" y="7012"/>
                  </a:cubicBezTo>
                  <a:cubicBezTo>
                    <a:pt x="11912" y="8377"/>
                    <a:pt x="10986" y="9775"/>
                    <a:pt x="9752" y="10569"/>
                  </a:cubicBezTo>
                  <a:cubicBezTo>
                    <a:pt x="8518" y="11363"/>
                    <a:pt x="6975" y="11554"/>
                    <a:pt x="5123" y="11649"/>
                  </a:cubicBezTo>
                  <a:cubicBezTo>
                    <a:pt x="3272" y="11744"/>
                    <a:pt x="1112" y="11744"/>
                    <a:pt x="340" y="11586"/>
                  </a:cubicBezTo>
                  <a:cubicBezTo>
                    <a:pt x="-431" y="11427"/>
                    <a:pt x="186" y="11109"/>
                    <a:pt x="1420" y="10887"/>
                  </a:cubicBezTo>
                  <a:cubicBezTo>
                    <a:pt x="2655" y="10664"/>
                    <a:pt x="4506" y="10537"/>
                    <a:pt x="6203" y="10537"/>
                  </a:cubicBezTo>
                  <a:cubicBezTo>
                    <a:pt x="7900" y="10537"/>
                    <a:pt x="9443" y="10664"/>
                    <a:pt x="10678" y="11236"/>
                  </a:cubicBezTo>
                  <a:cubicBezTo>
                    <a:pt x="11912" y="11808"/>
                    <a:pt x="12838" y="12824"/>
                    <a:pt x="12066" y="14000"/>
                  </a:cubicBezTo>
                  <a:cubicBezTo>
                    <a:pt x="11295" y="15175"/>
                    <a:pt x="8826" y="16509"/>
                    <a:pt x="6820" y="17557"/>
                  </a:cubicBezTo>
                  <a:cubicBezTo>
                    <a:pt x="4815" y="18606"/>
                    <a:pt x="3272" y="19368"/>
                    <a:pt x="2346" y="19940"/>
                  </a:cubicBezTo>
                  <a:cubicBezTo>
                    <a:pt x="1420" y="20512"/>
                    <a:pt x="1112" y="20893"/>
                    <a:pt x="1883" y="21147"/>
                  </a:cubicBezTo>
                  <a:cubicBezTo>
                    <a:pt x="2655" y="21401"/>
                    <a:pt x="4506" y="21528"/>
                    <a:pt x="7283" y="21528"/>
                  </a:cubicBezTo>
                  <a:cubicBezTo>
                    <a:pt x="10060" y="21528"/>
                    <a:pt x="13763" y="21401"/>
                    <a:pt x="17466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7603066" y="4072539"/>
              <a:ext cx="292247" cy="36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20" fill="norm" stroke="1" extrusionOk="0">
                  <a:moveTo>
                    <a:pt x="21289" y="1467"/>
                  </a:moveTo>
                  <a:cubicBezTo>
                    <a:pt x="21445" y="854"/>
                    <a:pt x="21600" y="240"/>
                    <a:pt x="21212" y="56"/>
                  </a:cubicBezTo>
                  <a:cubicBezTo>
                    <a:pt x="20823" y="-128"/>
                    <a:pt x="19891" y="117"/>
                    <a:pt x="17637" y="1161"/>
                  </a:cubicBezTo>
                  <a:cubicBezTo>
                    <a:pt x="15384" y="2204"/>
                    <a:pt x="11810" y="4045"/>
                    <a:pt x="9246" y="5456"/>
                  </a:cubicBezTo>
                  <a:cubicBezTo>
                    <a:pt x="6682" y="6867"/>
                    <a:pt x="5128" y="7849"/>
                    <a:pt x="4040" y="8708"/>
                  </a:cubicBezTo>
                  <a:cubicBezTo>
                    <a:pt x="2953" y="9567"/>
                    <a:pt x="2331" y="10304"/>
                    <a:pt x="2486" y="10733"/>
                  </a:cubicBezTo>
                  <a:cubicBezTo>
                    <a:pt x="2642" y="11163"/>
                    <a:pt x="3574" y="11286"/>
                    <a:pt x="4817" y="11408"/>
                  </a:cubicBezTo>
                  <a:cubicBezTo>
                    <a:pt x="6060" y="11531"/>
                    <a:pt x="7614" y="11654"/>
                    <a:pt x="8780" y="11838"/>
                  </a:cubicBezTo>
                  <a:cubicBezTo>
                    <a:pt x="9945" y="12022"/>
                    <a:pt x="10722" y="12267"/>
                    <a:pt x="11188" y="12697"/>
                  </a:cubicBezTo>
                  <a:cubicBezTo>
                    <a:pt x="11655" y="13127"/>
                    <a:pt x="11810" y="13740"/>
                    <a:pt x="11577" y="14231"/>
                  </a:cubicBezTo>
                  <a:cubicBezTo>
                    <a:pt x="11344" y="14722"/>
                    <a:pt x="10722" y="15090"/>
                    <a:pt x="8935" y="15888"/>
                  </a:cubicBezTo>
                  <a:cubicBezTo>
                    <a:pt x="7148" y="16686"/>
                    <a:pt x="4196" y="17913"/>
                    <a:pt x="2409" y="18772"/>
                  </a:cubicBezTo>
                  <a:cubicBezTo>
                    <a:pt x="622" y="19631"/>
                    <a:pt x="0" y="20122"/>
                    <a:pt x="0" y="20552"/>
                  </a:cubicBezTo>
                  <a:cubicBezTo>
                    <a:pt x="0" y="20981"/>
                    <a:pt x="622" y="21349"/>
                    <a:pt x="2642" y="21411"/>
                  </a:cubicBezTo>
                  <a:cubicBezTo>
                    <a:pt x="4662" y="21472"/>
                    <a:pt x="8081" y="21227"/>
                    <a:pt x="10800" y="21165"/>
                  </a:cubicBezTo>
                  <a:cubicBezTo>
                    <a:pt x="13519" y="21104"/>
                    <a:pt x="15540" y="21227"/>
                    <a:pt x="1756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8137033" y="4195213"/>
              <a:ext cx="200518" cy="26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40" fill="norm" stroke="1" extrusionOk="0">
                  <a:moveTo>
                    <a:pt x="1065" y="3402"/>
                  </a:moveTo>
                  <a:cubicBezTo>
                    <a:pt x="1290" y="2551"/>
                    <a:pt x="1515" y="1701"/>
                    <a:pt x="2302" y="1531"/>
                  </a:cubicBezTo>
                  <a:cubicBezTo>
                    <a:pt x="3090" y="1361"/>
                    <a:pt x="4440" y="1871"/>
                    <a:pt x="6128" y="3572"/>
                  </a:cubicBezTo>
                  <a:cubicBezTo>
                    <a:pt x="7815" y="5272"/>
                    <a:pt x="9840" y="8164"/>
                    <a:pt x="9615" y="11310"/>
                  </a:cubicBezTo>
                  <a:cubicBezTo>
                    <a:pt x="9390" y="14457"/>
                    <a:pt x="6915" y="17858"/>
                    <a:pt x="4890" y="19644"/>
                  </a:cubicBezTo>
                  <a:cubicBezTo>
                    <a:pt x="2865" y="21430"/>
                    <a:pt x="1290" y="21600"/>
                    <a:pt x="502" y="21090"/>
                  </a:cubicBezTo>
                  <a:cubicBezTo>
                    <a:pt x="-285" y="20580"/>
                    <a:pt x="-285" y="19389"/>
                    <a:pt x="1515" y="17008"/>
                  </a:cubicBezTo>
                  <a:cubicBezTo>
                    <a:pt x="3315" y="14627"/>
                    <a:pt x="6915" y="11055"/>
                    <a:pt x="10178" y="8249"/>
                  </a:cubicBezTo>
                  <a:cubicBezTo>
                    <a:pt x="13440" y="5443"/>
                    <a:pt x="16365" y="3402"/>
                    <a:pt x="18165" y="2041"/>
                  </a:cubicBezTo>
                  <a:cubicBezTo>
                    <a:pt x="19965" y="680"/>
                    <a:pt x="20640" y="0"/>
                    <a:pt x="20640" y="0"/>
                  </a:cubicBezTo>
                  <a:cubicBezTo>
                    <a:pt x="20640" y="0"/>
                    <a:pt x="19965" y="680"/>
                    <a:pt x="18840" y="2976"/>
                  </a:cubicBezTo>
                  <a:cubicBezTo>
                    <a:pt x="17715" y="5272"/>
                    <a:pt x="16140" y="9184"/>
                    <a:pt x="15915" y="12076"/>
                  </a:cubicBezTo>
                  <a:cubicBezTo>
                    <a:pt x="15690" y="14967"/>
                    <a:pt x="16815" y="16838"/>
                    <a:pt x="17940" y="17943"/>
                  </a:cubicBezTo>
                  <a:cubicBezTo>
                    <a:pt x="19065" y="19049"/>
                    <a:pt x="20190" y="19389"/>
                    <a:pt x="21315" y="19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8432799" y="440264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8661400" y="4109344"/>
              <a:ext cx="229706" cy="62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50" fill="norm" stroke="1" extrusionOk="0">
                  <a:moveTo>
                    <a:pt x="2378" y="11349"/>
                  </a:moveTo>
                  <a:cubicBezTo>
                    <a:pt x="1585" y="13813"/>
                    <a:pt x="793" y="16278"/>
                    <a:pt x="396" y="17691"/>
                  </a:cubicBezTo>
                  <a:cubicBezTo>
                    <a:pt x="0" y="19105"/>
                    <a:pt x="0" y="19467"/>
                    <a:pt x="0" y="20011"/>
                  </a:cubicBezTo>
                  <a:cubicBezTo>
                    <a:pt x="0" y="20554"/>
                    <a:pt x="0" y="21279"/>
                    <a:pt x="0" y="21424"/>
                  </a:cubicBezTo>
                  <a:cubicBezTo>
                    <a:pt x="0" y="21569"/>
                    <a:pt x="0" y="21134"/>
                    <a:pt x="694" y="19503"/>
                  </a:cubicBezTo>
                  <a:cubicBezTo>
                    <a:pt x="1387" y="17872"/>
                    <a:pt x="2774" y="15046"/>
                    <a:pt x="4360" y="12291"/>
                  </a:cubicBezTo>
                  <a:cubicBezTo>
                    <a:pt x="5945" y="9537"/>
                    <a:pt x="7728" y="6855"/>
                    <a:pt x="9116" y="4898"/>
                  </a:cubicBezTo>
                  <a:cubicBezTo>
                    <a:pt x="10503" y="2941"/>
                    <a:pt x="11494" y="1709"/>
                    <a:pt x="12385" y="984"/>
                  </a:cubicBezTo>
                  <a:cubicBezTo>
                    <a:pt x="13277" y="259"/>
                    <a:pt x="14070" y="41"/>
                    <a:pt x="15061" y="5"/>
                  </a:cubicBezTo>
                  <a:cubicBezTo>
                    <a:pt x="16051" y="-31"/>
                    <a:pt x="17240" y="114"/>
                    <a:pt x="18628" y="1092"/>
                  </a:cubicBezTo>
                  <a:cubicBezTo>
                    <a:pt x="20015" y="2071"/>
                    <a:pt x="21600" y="3883"/>
                    <a:pt x="21501" y="5333"/>
                  </a:cubicBezTo>
                  <a:cubicBezTo>
                    <a:pt x="21402" y="6782"/>
                    <a:pt x="19618" y="7870"/>
                    <a:pt x="17339" y="8595"/>
                  </a:cubicBezTo>
                  <a:cubicBezTo>
                    <a:pt x="15061" y="9319"/>
                    <a:pt x="12286" y="9682"/>
                    <a:pt x="10503" y="9754"/>
                  </a:cubicBezTo>
                  <a:cubicBezTo>
                    <a:pt x="8719" y="9827"/>
                    <a:pt x="7927" y="9609"/>
                    <a:pt x="7828" y="9356"/>
                  </a:cubicBezTo>
                  <a:cubicBezTo>
                    <a:pt x="7728" y="9102"/>
                    <a:pt x="8323" y="8812"/>
                    <a:pt x="8917" y="8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8851900" y="4351846"/>
              <a:ext cx="1143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5891"/>
                    <a:pt x="11200" y="11782"/>
                    <a:pt x="14800" y="15382"/>
                  </a:cubicBezTo>
                  <a:cubicBezTo>
                    <a:pt x="18400" y="18982"/>
                    <a:pt x="200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8896350" y="4370896"/>
              <a:ext cx="1079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88"/>
                    <a:pt x="17365" y="576"/>
                    <a:pt x="13765" y="4176"/>
                  </a:cubicBezTo>
                  <a:cubicBezTo>
                    <a:pt x="10165" y="7776"/>
                    <a:pt x="5082" y="146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9086926" y="4152754"/>
              <a:ext cx="158675" cy="296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82" fill="norm" stroke="1" extrusionOk="0">
                  <a:moveTo>
                    <a:pt x="21306" y="1530"/>
                  </a:moveTo>
                  <a:cubicBezTo>
                    <a:pt x="19885" y="922"/>
                    <a:pt x="18464" y="313"/>
                    <a:pt x="16901" y="85"/>
                  </a:cubicBezTo>
                  <a:cubicBezTo>
                    <a:pt x="15338" y="-143"/>
                    <a:pt x="13632" y="9"/>
                    <a:pt x="10932" y="1530"/>
                  </a:cubicBezTo>
                  <a:cubicBezTo>
                    <a:pt x="8232" y="3051"/>
                    <a:pt x="4538" y="5942"/>
                    <a:pt x="2406" y="8756"/>
                  </a:cubicBezTo>
                  <a:cubicBezTo>
                    <a:pt x="274" y="11570"/>
                    <a:pt x="-294" y="14308"/>
                    <a:pt x="132" y="16437"/>
                  </a:cubicBezTo>
                  <a:cubicBezTo>
                    <a:pt x="559" y="18567"/>
                    <a:pt x="1980" y="20088"/>
                    <a:pt x="3543" y="20772"/>
                  </a:cubicBezTo>
                  <a:cubicBezTo>
                    <a:pt x="5106" y="21457"/>
                    <a:pt x="6811" y="21305"/>
                    <a:pt x="8517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9250866" y="4205796"/>
              <a:ext cx="153485" cy="201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17" fill="norm" stroke="1" extrusionOk="0">
                  <a:moveTo>
                    <a:pt x="3652" y="0"/>
                  </a:moveTo>
                  <a:cubicBezTo>
                    <a:pt x="5404" y="4500"/>
                    <a:pt x="7155" y="9000"/>
                    <a:pt x="7155" y="12375"/>
                  </a:cubicBezTo>
                  <a:cubicBezTo>
                    <a:pt x="7155" y="15750"/>
                    <a:pt x="5404" y="18000"/>
                    <a:pt x="3944" y="19463"/>
                  </a:cubicBezTo>
                  <a:cubicBezTo>
                    <a:pt x="2485" y="20925"/>
                    <a:pt x="1317" y="21600"/>
                    <a:pt x="588" y="21375"/>
                  </a:cubicBezTo>
                  <a:cubicBezTo>
                    <a:pt x="-142" y="21150"/>
                    <a:pt x="-434" y="20025"/>
                    <a:pt x="1171" y="17662"/>
                  </a:cubicBezTo>
                  <a:cubicBezTo>
                    <a:pt x="2777" y="15300"/>
                    <a:pt x="6280" y="11700"/>
                    <a:pt x="9198" y="9000"/>
                  </a:cubicBezTo>
                  <a:cubicBezTo>
                    <a:pt x="12117" y="6300"/>
                    <a:pt x="14452" y="4500"/>
                    <a:pt x="16204" y="3150"/>
                  </a:cubicBezTo>
                  <a:cubicBezTo>
                    <a:pt x="17955" y="1800"/>
                    <a:pt x="19123" y="900"/>
                    <a:pt x="19269" y="1238"/>
                  </a:cubicBezTo>
                  <a:cubicBezTo>
                    <a:pt x="19415" y="1575"/>
                    <a:pt x="18539" y="3150"/>
                    <a:pt x="17371" y="5850"/>
                  </a:cubicBezTo>
                  <a:cubicBezTo>
                    <a:pt x="16204" y="8550"/>
                    <a:pt x="14744" y="12375"/>
                    <a:pt x="14307" y="14850"/>
                  </a:cubicBezTo>
                  <a:cubicBezTo>
                    <a:pt x="13869" y="17325"/>
                    <a:pt x="14452" y="18450"/>
                    <a:pt x="15766" y="19012"/>
                  </a:cubicBezTo>
                  <a:cubicBezTo>
                    <a:pt x="17080" y="19575"/>
                    <a:pt x="19123" y="19575"/>
                    <a:pt x="21166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9461500" y="4167696"/>
              <a:ext cx="9851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17923" y="0"/>
                  </a:moveTo>
                  <a:cubicBezTo>
                    <a:pt x="19762" y="3200"/>
                    <a:pt x="21600" y="6400"/>
                    <a:pt x="21370" y="9440"/>
                  </a:cubicBezTo>
                  <a:cubicBezTo>
                    <a:pt x="21140" y="12480"/>
                    <a:pt x="18843" y="15360"/>
                    <a:pt x="14936" y="17360"/>
                  </a:cubicBezTo>
                  <a:cubicBezTo>
                    <a:pt x="11030" y="19360"/>
                    <a:pt x="5515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544050" y="3969041"/>
              <a:ext cx="175914" cy="746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58" fill="norm" stroke="1" extrusionOk="0">
                  <a:moveTo>
                    <a:pt x="11571" y="52"/>
                  </a:moveTo>
                  <a:cubicBezTo>
                    <a:pt x="13371" y="-9"/>
                    <a:pt x="15171" y="-70"/>
                    <a:pt x="17100" y="204"/>
                  </a:cubicBezTo>
                  <a:cubicBezTo>
                    <a:pt x="19029" y="478"/>
                    <a:pt x="21086" y="1086"/>
                    <a:pt x="21343" y="1999"/>
                  </a:cubicBezTo>
                  <a:cubicBezTo>
                    <a:pt x="21600" y="2911"/>
                    <a:pt x="20057" y="4128"/>
                    <a:pt x="17871" y="5254"/>
                  </a:cubicBezTo>
                  <a:cubicBezTo>
                    <a:pt x="15686" y="6380"/>
                    <a:pt x="12857" y="7414"/>
                    <a:pt x="12086" y="8540"/>
                  </a:cubicBezTo>
                  <a:cubicBezTo>
                    <a:pt x="11314" y="9665"/>
                    <a:pt x="12600" y="10882"/>
                    <a:pt x="14014" y="12190"/>
                  </a:cubicBezTo>
                  <a:cubicBezTo>
                    <a:pt x="15429" y="13498"/>
                    <a:pt x="16971" y="14898"/>
                    <a:pt x="16971" y="16267"/>
                  </a:cubicBezTo>
                  <a:cubicBezTo>
                    <a:pt x="16971" y="17636"/>
                    <a:pt x="15429" y="18975"/>
                    <a:pt x="13243" y="19857"/>
                  </a:cubicBezTo>
                  <a:cubicBezTo>
                    <a:pt x="11057" y="20739"/>
                    <a:pt x="8229" y="21165"/>
                    <a:pt x="6171" y="21347"/>
                  </a:cubicBezTo>
                  <a:cubicBezTo>
                    <a:pt x="4114" y="21530"/>
                    <a:pt x="2829" y="21469"/>
                    <a:pt x="1929" y="21287"/>
                  </a:cubicBezTo>
                  <a:cubicBezTo>
                    <a:pt x="1029" y="21104"/>
                    <a:pt x="514" y="20800"/>
                    <a:pt x="0" y="20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9874249" y="3812096"/>
              <a:ext cx="1714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71"/>
                  </a:moveTo>
                  <a:cubicBezTo>
                    <a:pt x="1067" y="635"/>
                    <a:pt x="2133" y="0"/>
                    <a:pt x="3333" y="0"/>
                  </a:cubicBezTo>
                  <a:cubicBezTo>
                    <a:pt x="4533" y="0"/>
                    <a:pt x="5867" y="635"/>
                    <a:pt x="7200" y="2647"/>
                  </a:cubicBezTo>
                  <a:cubicBezTo>
                    <a:pt x="8533" y="4659"/>
                    <a:pt x="9867" y="8047"/>
                    <a:pt x="9467" y="10694"/>
                  </a:cubicBezTo>
                  <a:cubicBezTo>
                    <a:pt x="9067" y="13341"/>
                    <a:pt x="6933" y="15247"/>
                    <a:pt x="5200" y="16729"/>
                  </a:cubicBezTo>
                  <a:cubicBezTo>
                    <a:pt x="3467" y="18212"/>
                    <a:pt x="2133" y="19271"/>
                    <a:pt x="2667" y="19800"/>
                  </a:cubicBezTo>
                  <a:cubicBezTo>
                    <a:pt x="3200" y="20329"/>
                    <a:pt x="5600" y="20329"/>
                    <a:pt x="9067" y="20541"/>
                  </a:cubicBezTo>
                  <a:cubicBezTo>
                    <a:pt x="12533" y="20753"/>
                    <a:pt x="17067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4591520" y="3723196"/>
              <a:ext cx="126531" cy="93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1520" y="0"/>
                  </a:moveTo>
                  <a:cubicBezTo>
                    <a:pt x="19000" y="1368"/>
                    <a:pt x="16480" y="2737"/>
                    <a:pt x="14500" y="4349"/>
                  </a:cubicBezTo>
                  <a:cubicBezTo>
                    <a:pt x="12520" y="5962"/>
                    <a:pt x="11080" y="7819"/>
                    <a:pt x="9460" y="9725"/>
                  </a:cubicBezTo>
                  <a:cubicBezTo>
                    <a:pt x="7840" y="11631"/>
                    <a:pt x="6040" y="13586"/>
                    <a:pt x="4420" y="15345"/>
                  </a:cubicBezTo>
                  <a:cubicBezTo>
                    <a:pt x="2800" y="17104"/>
                    <a:pt x="1360" y="18668"/>
                    <a:pt x="640" y="19596"/>
                  </a:cubicBezTo>
                  <a:cubicBezTo>
                    <a:pt x="-80" y="20525"/>
                    <a:pt x="-80" y="20818"/>
                    <a:pt x="100" y="21087"/>
                  </a:cubicBezTo>
                  <a:cubicBezTo>
                    <a:pt x="280" y="21356"/>
                    <a:pt x="640" y="21600"/>
                    <a:pt x="2080" y="21600"/>
                  </a:cubicBezTo>
                  <a:cubicBezTo>
                    <a:pt x="3520" y="21600"/>
                    <a:pt x="6040" y="21356"/>
                    <a:pt x="8560" y="211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4648200" y="3771744"/>
              <a:ext cx="1004517" cy="82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30" fill="norm" stroke="1" extrusionOk="0">
                  <a:moveTo>
                    <a:pt x="0" y="3034"/>
                  </a:moveTo>
                  <a:cubicBezTo>
                    <a:pt x="819" y="2703"/>
                    <a:pt x="1637" y="2372"/>
                    <a:pt x="2888" y="2042"/>
                  </a:cubicBezTo>
                  <a:cubicBezTo>
                    <a:pt x="4138" y="1711"/>
                    <a:pt x="5821" y="1381"/>
                    <a:pt x="7389" y="1160"/>
                  </a:cubicBezTo>
                  <a:cubicBezTo>
                    <a:pt x="8958" y="940"/>
                    <a:pt x="10413" y="830"/>
                    <a:pt x="11982" y="664"/>
                  </a:cubicBezTo>
                  <a:cubicBezTo>
                    <a:pt x="13551" y="499"/>
                    <a:pt x="15234" y="279"/>
                    <a:pt x="16530" y="141"/>
                  </a:cubicBezTo>
                  <a:cubicBezTo>
                    <a:pt x="17826" y="3"/>
                    <a:pt x="18735" y="-52"/>
                    <a:pt x="19463" y="58"/>
                  </a:cubicBezTo>
                  <a:cubicBezTo>
                    <a:pt x="20190" y="168"/>
                    <a:pt x="20736" y="444"/>
                    <a:pt x="21077" y="692"/>
                  </a:cubicBezTo>
                  <a:cubicBezTo>
                    <a:pt x="21418" y="940"/>
                    <a:pt x="21555" y="1160"/>
                    <a:pt x="21577" y="1546"/>
                  </a:cubicBezTo>
                  <a:cubicBezTo>
                    <a:pt x="21600" y="1932"/>
                    <a:pt x="21509" y="2483"/>
                    <a:pt x="21282" y="3640"/>
                  </a:cubicBezTo>
                  <a:cubicBezTo>
                    <a:pt x="21054" y="4797"/>
                    <a:pt x="20691" y="6560"/>
                    <a:pt x="20281" y="8489"/>
                  </a:cubicBezTo>
                  <a:cubicBezTo>
                    <a:pt x="19872" y="10417"/>
                    <a:pt x="19417" y="12511"/>
                    <a:pt x="19076" y="14219"/>
                  </a:cubicBezTo>
                  <a:cubicBezTo>
                    <a:pt x="18735" y="15928"/>
                    <a:pt x="18508" y="17250"/>
                    <a:pt x="18394" y="18214"/>
                  </a:cubicBezTo>
                  <a:cubicBezTo>
                    <a:pt x="18280" y="19179"/>
                    <a:pt x="18280" y="19785"/>
                    <a:pt x="18258" y="20226"/>
                  </a:cubicBezTo>
                  <a:cubicBezTo>
                    <a:pt x="18235" y="20666"/>
                    <a:pt x="18189" y="20942"/>
                    <a:pt x="17712" y="21135"/>
                  </a:cubicBezTo>
                  <a:cubicBezTo>
                    <a:pt x="17235" y="21328"/>
                    <a:pt x="16325" y="21438"/>
                    <a:pt x="15006" y="21493"/>
                  </a:cubicBezTo>
                  <a:cubicBezTo>
                    <a:pt x="13688" y="21548"/>
                    <a:pt x="11960" y="21548"/>
                    <a:pt x="10254" y="21438"/>
                  </a:cubicBezTo>
                  <a:cubicBezTo>
                    <a:pt x="8549" y="21328"/>
                    <a:pt x="6867" y="21107"/>
                    <a:pt x="5571" y="20859"/>
                  </a:cubicBezTo>
                  <a:cubicBezTo>
                    <a:pt x="4275" y="20611"/>
                    <a:pt x="3365" y="20336"/>
                    <a:pt x="2456" y="200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8442506" y="3862896"/>
              <a:ext cx="263345" cy="738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26" fill="norm" stroke="1" extrusionOk="0">
                  <a:moveTo>
                    <a:pt x="21499" y="0"/>
                  </a:moveTo>
                  <a:cubicBezTo>
                    <a:pt x="20635" y="185"/>
                    <a:pt x="19771" y="370"/>
                    <a:pt x="18734" y="1234"/>
                  </a:cubicBezTo>
                  <a:cubicBezTo>
                    <a:pt x="17697" y="2098"/>
                    <a:pt x="16488" y="3641"/>
                    <a:pt x="14846" y="5462"/>
                  </a:cubicBezTo>
                  <a:cubicBezTo>
                    <a:pt x="13205" y="7282"/>
                    <a:pt x="11131" y="9381"/>
                    <a:pt x="9144" y="11448"/>
                  </a:cubicBezTo>
                  <a:cubicBezTo>
                    <a:pt x="7157" y="13515"/>
                    <a:pt x="5256" y="15552"/>
                    <a:pt x="3960" y="17157"/>
                  </a:cubicBezTo>
                  <a:cubicBezTo>
                    <a:pt x="2664" y="18761"/>
                    <a:pt x="1973" y="19934"/>
                    <a:pt x="1368" y="20643"/>
                  </a:cubicBezTo>
                  <a:cubicBezTo>
                    <a:pt x="763" y="21353"/>
                    <a:pt x="245" y="21600"/>
                    <a:pt x="72" y="21507"/>
                  </a:cubicBezTo>
                  <a:cubicBezTo>
                    <a:pt x="-101" y="21415"/>
                    <a:pt x="72" y="20983"/>
                    <a:pt x="245" y="205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8597899" y="3888659"/>
              <a:ext cx="1055258" cy="911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23" fill="norm" stroke="1" extrusionOk="0">
                  <a:moveTo>
                    <a:pt x="0" y="2691"/>
                  </a:moveTo>
                  <a:cubicBezTo>
                    <a:pt x="1210" y="2141"/>
                    <a:pt x="2419" y="1591"/>
                    <a:pt x="3866" y="1191"/>
                  </a:cubicBezTo>
                  <a:cubicBezTo>
                    <a:pt x="5314" y="791"/>
                    <a:pt x="6998" y="541"/>
                    <a:pt x="8683" y="366"/>
                  </a:cubicBezTo>
                  <a:cubicBezTo>
                    <a:pt x="10368" y="191"/>
                    <a:pt x="12053" y="91"/>
                    <a:pt x="13802" y="41"/>
                  </a:cubicBezTo>
                  <a:cubicBezTo>
                    <a:pt x="15552" y="-9"/>
                    <a:pt x="17366" y="-9"/>
                    <a:pt x="18511" y="16"/>
                  </a:cubicBezTo>
                  <a:cubicBezTo>
                    <a:pt x="19656" y="41"/>
                    <a:pt x="20131" y="91"/>
                    <a:pt x="20520" y="416"/>
                  </a:cubicBezTo>
                  <a:cubicBezTo>
                    <a:pt x="20909" y="741"/>
                    <a:pt x="21211" y="1341"/>
                    <a:pt x="21384" y="2341"/>
                  </a:cubicBezTo>
                  <a:cubicBezTo>
                    <a:pt x="21557" y="3341"/>
                    <a:pt x="21600" y="4741"/>
                    <a:pt x="21427" y="6391"/>
                  </a:cubicBezTo>
                  <a:cubicBezTo>
                    <a:pt x="21254" y="8041"/>
                    <a:pt x="20866" y="9941"/>
                    <a:pt x="20477" y="11691"/>
                  </a:cubicBezTo>
                  <a:cubicBezTo>
                    <a:pt x="20088" y="13441"/>
                    <a:pt x="19699" y="15041"/>
                    <a:pt x="19289" y="16366"/>
                  </a:cubicBezTo>
                  <a:cubicBezTo>
                    <a:pt x="18878" y="17691"/>
                    <a:pt x="18446" y="18741"/>
                    <a:pt x="18036" y="19566"/>
                  </a:cubicBezTo>
                  <a:cubicBezTo>
                    <a:pt x="17626" y="20391"/>
                    <a:pt x="17237" y="20991"/>
                    <a:pt x="16459" y="21291"/>
                  </a:cubicBezTo>
                  <a:cubicBezTo>
                    <a:pt x="15682" y="21591"/>
                    <a:pt x="14515" y="21591"/>
                    <a:pt x="13133" y="21341"/>
                  </a:cubicBezTo>
                  <a:cubicBezTo>
                    <a:pt x="11750" y="21091"/>
                    <a:pt x="10152" y="20591"/>
                    <a:pt x="8402" y="19941"/>
                  </a:cubicBezTo>
                  <a:cubicBezTo>
                    <a:pt x="6653" y="19291"/>
                    <a:pt x="4752" y="18491"/>
                    <a:pt x="3348" y="17941"/>
                  </a:cubicBezTo>
                  <a:cubicBezTo>
                    <a:pt x="1944" y="17391"/>
                    <a:pt x="1037" y="17091"/>
                    <a:pt x="130" y="167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59895" y="5807643"/>
              <a:ext cx="325339" cy="49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28" fill="norm" stroke="1" extrusionOk="0">
                  <a:moveTo>
                    <a:pt x="6508" y="759"/>
                  </a:moveTo>
                  <a:cubicBezTo>
                    <a:pt x="9434" y="1128"/>
                    <a:pt x="12361" y="1497"/>
                    <a:pt x="14521" y="1543"/>
                  </a:cubicBezTo>
                  <a:cubicBezTo>
                    <a:pt x="16681" y="1590"/>
                    <a:pt x="18074" y="1313"/>
                    <a:pt x="19259" y="990"/>
                  </a:cubicBezTo>
                  <a:cubicBezTo>
                    <a:pt x="20444" y="666"/>
                    <a:pt x="21419" y="297"/>
                    <a:pt x="21419" y="113"/>
                  </a:cubicBezTo>
                  <a:cubicBezTo>
                    <a:pt x="21419" y="-72"/>
                    <a:pt x="20444" y="-72"/>
                    <a:pt x="18493" y="436"/>
                  </a:cubicBezTo>
                  <a:cubicBezTo>
                    <a:pt x="16542" y="943"/>
                    <a:pt x="13615" y="1959"/>
                    <a:pt x="11804" y="2928"/>
                  </a:cubicBezTo>
                  <a:cubicBezTo>
                    <a:pt x="9992" y="3897"/>
                    <a:pt x="9295" y="4820"/>
                    <a:pt x="9156" y="5513"/>
                  </a:cubicBezTo>
                  <a:cubicBezTo>
                    <a:pt x="9016" y="6205"/>
                    <a:pt x="9434" y="6666"/>
                    <a:pt x="10131" y="7220"/>
                  </a:cubicBezTo>
                  <a:cubicBezTo>
                    <a:pt x="10828" y="7774"/>
                    <a:pt x="11804" y="8420"/>
                    <a:pt x="12291" y="9020"/>
                  </a:cubicBezTo>
                  <a:cubicBezTo>
                    <a:pt x="12779" y="9620"/>
                    <a:pt x="12779" y="10174"/>
                    <a:pt x="11176" y="11328"/>
                  </a:cubicBezTo>
                  <a:cubicBezTo>
                    <a:pt x="9574" y="12482"/>
                    <a:pt x="6369" y="14236"/>
                    <a:pt x="4209" y="15666"/>
                  </a:cubicBezTo>
                  <a:cubicBezTo>
                    <a:pt x="2049" y="17097"/>
                    <a:pt x="934" y="18205"/>
                    <a:pt x="376" y="19036"/>
                  </a:cubicBezTo>
                  <a:cubicBezTo>
                    <a:pt x="-181" y="19866"/>
                    <a:pt x="-181" y="20420"/>
                    <a:pt x="794" y="20790"/>
                  </a:cubicBezTo>
                  <a:cubicBezTo>
                    <a:pt x="1770" y="21159"/>
                    <a:pt x="3721" y="21343"/>
                    <a:pt x="5672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330200" y="6037681"/>
              <a:ext cx="285750" cy="17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5796"/>
                  </a:moveTo>
                  <a:cubicBezTo>
                    <a:pt x="800" y="5025"/>
                    <a:pt x="1600" y="4253"/>
                    <a:pt x="2320" y="4382"/>
                  </a:cubicBezTo>
                  <a:cubicBezTo>
                    <a:pt x="3040" y="4511"/>
                    <a:pt x="3680" y="5539"/>
                    <a:pt x="4160" y="7982"/>
                  </a:cubicBezTo>
                  <a:cubicBezTo>
                    <a:pt x="4640" y="10425"/>
                    <a:pt x="4960" y="14282"/>
                    <a:pt x="4800" y="16982"/>
                  </a:cubicBezTo>
                  <a:cubicBezTo>
                    <a:pt x="4640" y="19682"/>
                    <a:pt x="4000" y="21225"/>
                    <a:pt x="3840" y="21353"/>
                  </a:cubicBezTo>
                  <a:cubicBezTo>
                    <a:pt x="3680" y="21482"/>
                    <a:pt x="4000" y="20196"/>
                    <a:pt x="5360" y="17239"/>
                  </a:cubicBezTo>
                  <a:cubicBezTo>
                    <a:pt x="6720" y="14282"/>
                    <a:pt x="9120" y="9653"/>
                    <a:pt x="10560" y="6825"/>
                  </a:cubicBezTo>
                  <a:cubicBezTo>
                    <a:pt x="12000" y="3996"/>
                    <a:pt x="12480" y="2968"/>
                    <a:pt x="13040" y="1939"/>
                  </a:cubicBezTo>
                  <a:cubicBezTo>
                    <a:pt x="13600" y="911"/>
                    <a:pt x="14240" y="-118"/>
                    <a:pt x="14480" y="11"/>
                  </a:cubicBezTo>
                  <a:cubicBezTo>
                    <a:pt x="14720" y="139"/>
                    <a:pt x="14560" y="1425"/>
                    <a:pt x="13920" y="3739"/>
                  </a:cubicBezTo>
                  <a:cubicBezTo>
                    <a:pt x="13280" y="6053"/>
                    <a:pt x="12160" y="9396"/>
                    <a:pt x="11600" y="11839"/>
                  </a:cubicBezTo>
                  <a:cubicBezTo>
                    <a:pt x="11040" y="14282"/>
                    <a:pt x="11040" y="15825"/>
                    <a:pt x="12160" y="17111"/>
                  </a:cubicBezTo>
                  <a:cubicBezTo>
                    <a:pt x="13280" y="18396"/>
                    <a:pt x="15520" y="19425"/>
                    <a:pt x="17280" y="19682"/>
                  </a:cubicBezTo>
                  <a:cubicBezTo>
                    <a:pt x="19040" y="19939"/>
                    <a:pt x="20320" y="19425"/>
                    <a:pt x="21600" y="18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0" y="6279802"/>
              <a:ext cx="476250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970"/>
                  </a:moveTo>
                  <a:cubicBezTo>
                    <a:pt x="3264" y="17246"/>
                    <a:pt x="6528" y="13522"/>
                    <a:pt x="9600" y="9798"/>
                  </a:cubicBezTo>
                  <a:cubicBezTo>
                    <a:pt x="12672" y="6073"/>
                    <a:pt x="15552" y="2349"/>
                    <a:pt x="17520" y="860"/>
                  </a:cubicBezTo>
                  <a:cubicBezTo>
                    <a:pt x="19488" y="-630"/>
                    <a:pt x="20544" y="115"/>
                    <a:pt x="21600" y="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36550" y="6301296"/>
              <a:ext cx="184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831850" y="604729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825500" y="6231446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788583" y="5839071"/>
              <a:ext cx="265185" cy="70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02" fill="norm" stroke="1" extrusionOk="0">
                  <a:moveTo>
                    <a:pt x="2721" y="5797"/>
                  </a:moveTo>
                  <a:cubicBezTo>
                    <a:pt x="2551" y="7873"/>
                    <a:pt x="2381" y="9948"/>
                    <a:pt x="2126" y="12251"/>
                  </a:cubicBezTo>
                  <a:cubicBezTo>
                    <a:pt x="1871" y="14554"/>
                    <a:pt x="1531" y="17083"/>
                    <a:pt x="1276" y="18543"/>
                  </a:cubicBezTo>
                  <a:cubicBezTo>
                    <a:pt x="1020" y="20002"/>
                    <a:pt x="850" y="20391"/>
                    <a:pt x="595" y="20781"/>
                  </a:cubicBezTo>
                  <a:cubicBezTo>
                    <a:pt x="340" y="21170"/>
                    <a:pt x="0" y="21559"/>
                    <a:pt x="0" y="21494"/>
                  </a:cubicBezTo>
                  <a:cubicBezTo>
                    <a:pt x="0" y="21429"/>
                    <a:pt x="340" y="20910"/>
                    <a:pt x="1106" y="19451"/>
                  </a:cubicBezTo>
                  <a:cubicBezTo>
                    <a:pt x="1871" y="17991"/>
                    <a:pt x="3061" y="15591"/>
                    <a:pt x="4252" y="13127"/>
                  </a:cubicBezTo>
                  <a:cubicBezTo>
                    <a:pt x="5443" y="10662"/>
                    <a:pt x="6633" y="8132"/>
                    <a:pt x="8164" y="6024"/>
                  </a:cubicBezTo>
                  <a:cubicBezTo>
                    <a:pt x="9694" y="3916"/>
                    <a:pt x="11565" y="2229"/>
                    <a:pt x="12841" y="1289"/>
                  </a:cubicBezTo>
                  <a:cubicBezTo>
                    <a:pt x="14117" y="348"/>
                    <a:pt x="14797" y="154"/>
                    <a:pt x="15562" y="56"/>
                  </a:cubicBezTo>
                  <a:cubicBezTo>
                    <a:pt x="16328" y="-41"/>
                    <a:pt x="17178" y="-41"/>
                    <a:pt x="18283" y="283"/>
                  </a:cubicBezTo>
                  <a:cubicBezTo>
                    <a:pt x="19389" y="608"/>
                    <a:pt x="20750" y="1256"/>
                    <a:pt x="21175" y="2132"/>
                  </a:cubicBezTo>
                  <a:cubicBezTo>
                    <a:pt x="21600" y="3008"/>
                    <a:pt x="21090" y="4110"/>
                    <a:pt x="18454" y="5245"/>
                  </a:cubicBezTo>
                  <a:cubicBezTo>
                    <a:pt x="15817" y="6381"/>
                    <a:pt x="11055" y="7548"/>
                    <a:pt x="6293" y="8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981200" y="6155246"/>
              <a:ext cx="190500" cy="33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6972"/>
                  </a:moveTo>
                  <a:cubicBezTo>
                    <a:pt x="720" y="6425"/>
                    <a:pt x="1440" y="5878"/>
                    <a:pt x="2520" y="5878"/>
                  </a:cubicBezTo>
                  <a:cubicBezTo>
                    <a:pt x="3600" y="5878"/>
                    <a:pt x="5040" y="6425"/>
                    <a:pt x="6840" y="8134"/>
                  </a:cubicBezTo>
                  <a:cubicBezTo>
                    <a:pt x="8640" y="9843"/>
                    <a:pt x="10800" y="12714"/>
                    <a:pt x="11760" y="14833"/>
                  </a:cubicBezTo>
                  <a:cubicBezTo>
                    <a:pt x="12720" y="16952"/>
                    <a:pt x="12480" y="18319"/>
                    <a:pt x="11880" y="19344"/>
                  </a:cubicBezTo>
                  <a:cubicBezTo>
                    <a:pt x="11280" y="20370"/>
                    <a:pt x="10320" y="21053"/>
                    <a:pt x="9240" y="21327"/>
                  </a:cubicBezTo>
                  <a:cubicBezTo>
                    <a:pt x="8160" y="21600"/>
                    <a:pt x="6960" y="21463"/>
                    <a:pt x="6240" y="19823"/>
                  </a:cubicBezTo>
                  <a:cubicBezTo>
                    <a:pt x="5520" y="18182"/>
                    <a:pt x="5280" y="15038"/>
                    <a:pt x="6840" y="11757"/>
                  </a:cubicBezTo>
                  <a:cubicBezTo>
                    <a:pt x="8400" y="8476"/>
                    <a:pt x="11760" y="5058"/>
                    <a:pt x="14520" y="3076"/>
                  </a:cubicBezTo>
                  <a:cubicBezTo>
                    <a:pt x="17280" y="1094"/>
                    <a:pt x="19440" y="5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2296983" y="6049423"/>
              <a:ext cx="160468" cy="42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94" fill="norm" stroke="1" extrusionOk="0">
                  <a:moveTo>
                    <a:pt x="21266" y="3070"/>
                  </a:moveTo>
                  <a:cubicBezTo>
                    <a:pt x="21266" y="2541"/>
                    <a:pt x="21266" y="2012"/>
                    <a:pt x="20985" y="1482"/>
                  </a:cubicBezTo>
                  <a:cubicBezTo>
                    <a:pt x="20705" y="953"/>
                    <a:pt x="20144" y="423"/>
                    <a:pt x="19022" y="159"/>
                  </a:cubicBezTo>
                  <a:cubicBezTo>
                    <a:pt x="17900" y="-106"/>
                    <a:pt x="16217" y="-106"/>
                    <a:pt x="13692" y="688"/>
                  </a:cubicBezTo>
                  <a:cubicBezTo>
                    <a:pt x="11167" y="1482"/>
                    <a:pt x="7801" y="3070"/>
                    <a:pt x="5136" y="5559"/>
                  </a:cubicBezTo>
                  <a:cubicBezTo>
                    <a:pt x="2471" y="8047"/>
                    <a:pt x="508" y="11435"/>
                    <a:pt x="87" y="13976"/>
                  </a:cubicBezTo>
                  <a:cubicBezTo>
                    <a:pt x="-334" y="16518"/>
                    <a:pt x="788" y="18212"/>
                    <a:pt x="3032" y="19323"/>
                  </a:cubicBezTo>
                  <a:cubicBezTo>
                    <a:pt x="5276" y="20435"/>
                    <a:pt x="8643" y="20965"/>
                    <a:pt x="12009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2533650" y="6144663"/>
              <a:ext cx="235001" cy="32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76" fill="norm" stroke="1" extrusionOk="0">
                  <a:moveTo>
                    <a:pt x="0" y="1115"/>
                  </a:moveTo>
                  <a:cubicBezTo>
                    <a:pt x="579" y="557"/>
                    <a:pt x="1157" y="0"/>
                    <a:pt x="2025" y="0"/>
                  </a:cubicBezTo>
                  <a:cubicBezTo>
                    <a:pt x="2893" y="0"/>
                    <a:pt x="4050" y="557"/>
                    <a:pt x="5689" y="2230"/>
                  </a:cubicBezTo>
                  <a:cubicBezTo>
                    <a:pt x="7329" y="3902"/>
                    <a:pt x="9450" y="6689"/>
                    <a:pt x="11764" y="9546"/>
                  </a:cubicBezTo>
                  <a:cubicBezTo>
                    <a:pt x="14079" y="12403"/>
                    <a:pt x="16586" y="15329"/>
                    <a:pt x="18321" y="17489"/>
                  </a:cubicBezTo>
                  <a:cubicBezTo>
                    <a:pt x="20057" y="19649"/>
                    <a:pt x="21021" y="21043"/>
                    <a:pt x="21311" y="21321"/>
                  </a:cubicBezTo>
                  <a:cubicBezTo>
                    <a:pt x="21600" y="21600"/>
                    <a:pt x="21214" y="20764"/>
                    <a:pt x="20829" y="19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552700" y="6117146"/>
              <a:ext cx="2413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2125"/>
                    <a:pt x="17053" y="4249"/>
                    <a:pt x="14495" y="6905"/>
                  </a:cubicBezTo>
                  <a:cubicBezTo>
                    <a:pt x="11937" y="9561"/>
                    <a:pt x="9095" y="12748"/>
                    <a:pt x="6632" y="15285"/>
                  </a:cubicBezTo>
                  <a:cubicBezTo>
                    <a:pt x="4168" y="17823"/>
                    <a:pt x="2084" y="19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978150" y="6129846"/>
              <a:ext cx="2627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0" y="0"/>
                  </a:moveTo>
                  <a:cubicBezTo>
                    <a:pt x="864" y="982"/>
                    <a:pt x="1728" y="1964"/>
                    <a:pt x="4234" y="3436"/>
                  </a:cubicBezTo>
                  <a:cubicBezTo>
                    <a:pt x="6739" y="4909"/>
                    <a:pt x="10886" y="6873"/>
                    <a:pt x="13997" y="8400"/>
                  </a:cubicBezTo>
                  <a:cubicBezTo>
                    <a:pt x="17107" y="9927"/>
                    <a:pt x="19181" y="11018"/>
                    <a:pt x="20304" y="11836"/>
                  </a:cubicBezTo>
                  <a:cubicBezTo>
                    <a:pt x="21427" y="12655"/>
                    <a:pt x="21600" y="13200"/>
                    <a:pt x="21341" y="13691"/>
                  </a:cubicBezTo>
                  <a:cubicBezTo>
                    <a:pt x="21082" y="14182"/>
                    <a:pt x="20390" y="14618"/>
                    <a:pt x="18230" y="15436"/>
                  </a:cubicBezTo>
                  <a:cubicBezTo>
                    <a:pt x="16070" y="16255"/>
                    <a:pt x="12442" y="17455"/>
                    <a:pt x="9677" y="18273"/>
                  </a:cubicBezTo>
                  <a:cubicBezTo>
                    <a:pt x="6912" y="19091"/>
                    <a:pt x="5011" y="19527"/>
                    <a:pt x="4061" y="20018"/>
                  </a:cubicBezTo>
                  <a:cubicBezTo>
                    <a:pt x="3110" y="20509"/>
                    <a:pt x="3110" y="21055"/>
                    <a:pt x="3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3457862" y="6111744"/>
              <a:ext cx="122642" cy="43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7" h="21553" fill="norm" stroke="1" extrusionOk="0">
                  <a:moveTo>
                    <a:pt x="19605" y="4962"/>
                  </a:moveTo>
                  <a:cubicBezTo>
                    <a:pt x="19959" y="3605"/>
                    <a:pt x="20313" y="2249"/>
                    <a:pt x="19959" y="1362"/>
                  </a:cubicBezTo>
                  <a:cubicBezTo>
                    <a:pt x="19605" y="475"/>
                    <a:pt x="18542" y="57"/>
                    <a:pt x="16241" y="5"/>
                  </a:cubicBezTo>
                  <a:cubicBezTo>
                    <a:pt x="13939" y="-47"/>
                    <a:pt x="10398" y="266"/>
                    <a:pt x="7211" y="1362"/>
                  </a:cubicBezTo>
                  <a:cubicBezTo>
                    <a:pt x="4024" y="2457"/>
                    <a:pt x="1191" y="4336"/>
                    <a:pt x="306" y="5483"/>
                  </a:cubicBezTo>
                  <a:cubicBezTo>
                    <a:pt x="-579" y="6631"/>
                    <a:pt x="483" y="7049"/>
                    <a:pt x="3139" y="7101"/>
                  </a:cubicBezTo>
                  <a:cubicBezTo>
                    <a:pt x="5795" y="7153"/>
                    <a:pt x="10044" y="6840"/>
                    <a:pt x="13408" y="6266"/>
                  </a:cubicBezTo>
                  <a:cubicBezTo>
                    <a:pt x="16772" y="5692"/>
                    <a:pt x="19251" y="4857"/>
                    <a:pt x="20136" y="4753"/>
                  </a:cubicBezTo>
                  <a:cubicBezTo>
                    <a:pt x="21021" y="4649"/>
                    <a:pt x="20313" y="5275"/>
                    <a:pt x="18542" y="7153"/>
                  </a:cubicBezTo>
                  <a:cubicBezTo>
                    <a:pt x="16772" y="9031"/>
                    <a:pt x="13939" y="12162"/>
                    <a:pt x="11991" y="14770"/>
                  </a:cubicBezTo>
                  <a:cubicBezTo>
                    <a:pt x="10044" y="17379"/>
                    <a:pt x="8982" y="19466"/>
                    <a:pt x="7919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3719147" y="6148312"/>
              <a:ext cx="154353" cy="330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364" fill="norm" stroke="1" extrusionOk="0">
                  <a:moveTo>
                    <a:pt x="21286" y="858"/>
                  </a:moveTo>
                  <a:cubicBezTo>
                    <a:pt x="17783" y="311"/>
                    <a:pt x="14281" y="-236"/>
                    <a:pt x="10778" y="106"/>
                  </a:cubicBezTo>
                  <a:cubicBezTo>
                    <a:pt x="7275" y="448"/>
                    <a:pt x="3772" y="1678"/>
                    <a:pt x="1875" y="2635"/>
                  </a:cubicBezTo>
                  <a:cubicBezTo>
                    <a:pt x="-22" y="3592"/>
                    <a:pt x="-314" y="4275"/>
                    <a:pt x="270" y="4686"/>
                  </a:cubicBezTo>
                  <a:cubicBezTo>
                    <a:pt x="854" y="5096"/>
                    <a:pt x="2313" y="5232"/>
                    <a:pt x="3772" y="5164"/>
                  </a:cubicBezTo>
                  <a:cubicBezTo>
                    <a:pt x="5232" y="5096"/>
                    <a:pt x="6691" y="4822"/>
                    <a:pt x="8589" y="4344"/>
                  </a:cubicBezTo>
                  <a:cubicBezTo>
                    <a:pt x="10486" y="3865"/>
                    <a:pt x="12821" y="3182"/>
                    <a:pt x="13989" y="3250"/>
                  </a:cubicBezTo>
                  <a:cubicBezTo>
                    <a:pt x="15156" y="3318"/>
                    <a:pt x="15156" y="4139"/>
                    <a:pt x="14864" y="6121"/>
                  </a:cubicBezTo>
                  <a:cubicBezTo>
                    <a:pt x="14572" y="8103"/>
                    <a:pt x="13989" y="11248"/>
                    <a:pt x="13697" y="13982"/>
                  </a:cubicBezTo>
                  <a:cubicBezTo>
                    <a:pt x="13405" y="16716"/>
                    <a:pt x="13405" y="19040"/>
                    <a:pt x="13405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930650" y="5983796"/>
              <a:ext cx="123823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12960" y="0"/>
                  </a:moveTo>
                  <a:cubicBezTo>
                    <a:pt x="15840" y="2287"/>
                    <a:pt x="18720" y="4574"/>
                    <a:pt x="20160" y="6861"/>
                  </a:cubicBezTo>
                  <a:cubicBezTo>
                    <a:pt x="21600" y="9148"/>
                    <a:pt x="21600" y="11435"/>
                    <a:pt x="18000" y="13892"/>
                  </a:cubicBezTo>
                  <a:cubicBezTo>
                    <a:pt x="14400" y="16348"/>
                    <a:pt x="7200" y="18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4527550" y="6266090"/>
              <a:ext cx="1587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60" y="2735"/>
                    <a:pt x="11520" y="-1585"/>
                    <a:pt x="15120" y="575"/>
                  </a:cubicBezTo>
                  <a:cubicBezTo>
                    <a:pt x="18720" y="2735"/>
                    <a:pt x="2016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4514850" y="6453696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219700" y="6091746"/>
              <a:ext cx="254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189"/>
                    <a:pt x="21600" y="6377"/>
                    <a:pt x="18000" y="9360"/>
                  </a:cubicBezTo>
                  <a:cubicBezTo>
                    <a:pt x="14400" y="12343"/>
                    <a:pt x="7200" y="15120"/>
                    <a:pt x="3600" y="17126"/>
                  </a:cubicBezTo>
                  <a:cubicBezTo>
                    <a:pt x="0" y="19131"/>
                    <a:pt x="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435600" y="6352096"/>
              <a:ext cx="292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9200"/>
                    <a:pt x="6887" y="16800"/>
                    <a:pt x="10487" y="13200"/>
                  </a:cubicBezTo>
                  <a:cubicBezTo>
                    <a:pt x="14087" y="9600"/>
                    <a:pt x="1784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6235700" y="6110796"/>
              <a:ext cx="381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4221"/>
                    <a:pt x="9600" y="8441"/>
                    <a:pt x="6000" y="12041"/>
                  </a:cubicBezTo>
                  <a:cubicBezTo>
                    <a:pt x="2400" y="15641"/>
                    <a:pt x="120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6235700" y="6079046"/>
              <a:ext cx="2921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8" y="16320"/>
                    <a:pt x="4696" y="11040"/>
                    <a:pt x="8296" y="7440"/>
                  </a:cubicBezTo>
                  <a:cubicBezTo>
                    <a:pt x="11896" y="3840"/>
                    <a:pt x="16748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6229350" y="6307646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6400800" y="6428296"/>
              <a:ext cx="158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4200"/>
                    <a:pt x="8064" y="8400"/>
                    <a:pt x="11664" y="12000"/>
                  </a:cubicBezTo>
                  <a:cubicBezTo>
                    <a:pt x="15264" y="15600"/>
                    <a:pt x="18432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6413500" y="6498146"/>
              <a:ext cx="1397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3840"/>
                    <a:pt x="11782" y="7680"/>
                    <a:pt x="8182" y="11280"/>
                  </a:cubicBezTo>
                  <a:cubicBezTo>
                    <a:pt x="4582" y="14880"/>
                    <a:pt x="2291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6742590" y="6119162"/>
              <a:ext cx="178910" cy="44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503" fill="norm" stroke="1" extrusionOk="0">
                  <a:moveTo>
                    <a:pt x="20985" y="1424"/>
                  </a:moveTo>
                  <a:cubicBezTo>
                    <a:pt x="20985" y="917"/>
                    <a:pt x="20985" y="410"/>
                    <a:pt x="20364" y="157"/>
                  </a:cubicBezTo>
                  <a:cubicBezTo>
                    <a:pt x="19744" y="-97"/>
                    <a:pt x="18502" y="-97"/>
                    <a:pt x="16392" y="562"/>
                  </a:cubicBezTo>
                  <a:cubicBezTo>
                    <a:pt x="14282" y="1221"/>
                    <a:pt x="11302" y="2540"/>
                    <a:pt x="8199" y="4771"/>
                  </a:cubicBezTo>
                  <a:cubicBezTo>
                    <a:pt x="5095" y="7002"/>
                    <a:pt x="1868" y="10145"/>
                    <a:pt x="626" y="12833"/>
                  </a:cubicBezTo>
                  <a:cubicBezTo>
                    <a:pt x="-615" y="15520"/>
                    <a:pt x="130" y="17751"/>
                    <a:pt x="1619" y="19120"/>
                  </a:cubicBezTo>
                  <a:cubicBezTo>
                    <a:pt x="3109" y="20489"/>
                    <a:pt x="5344" y="20996"/>
                    <a:pt x="757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971788" y="6185503"/>
              <a:ext cx="144975" cy="388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49" fill="norm" stroke="1" extrusionOk="0">
                  <a:moveTo>
                    <a:pt x="19515" y="3235"/>
                  </a:moveTo>
                  <a:cubicBezTo>
                    <a:pt x="19515" y="2651"/>
                    <a:pt x="19515" y="2067"/>
                    <a:pt x="18280" y="1367"/>
                  </a:cubicBezTo>
                  <a:cubicBezTo>
                    <a:pt x="17046" y="666"/>
                    <a:pt x="14577" y="-151"/>
                    <a:pt x="11492" y="24"/>
                  </a:cubicBezTo>
                  <a:cubicBezTo>
                    <a:pt x="8406" y="199"/>
                    <a:pt x="4703" y="1367"/>
                    <a:pt x="2543" y="2301"/>
                  </a:cubicBezTo>
                  <a:cubicBezTo>
                    <a:pt x="383" y="3235"/>
                    <a:pt x="-234" y="3935"/>
                    <a:pt x="75" y="4753"/>
                  </a:cubicBezTo>
                  <a:cubicBezTo>
                    <a:pt x="383" y="5570"/>
                    <a:pt x="1617" y="6504"/>
                    <a:pt x="4395" y="6563"/>
                  </a:cubicBezTo>
                  <a:cubicBezTo>
                    <a:pt x="7172" y="6621"/>
                    <a:pt x="11492" y="5804"/>
                    <a:pt x="14577" y="5220"/>
                  </a:cubicBezTo>
                  <a:cubicBezTo>
                    <a:pt x="17663" y="4636"/>
                    <a:pt x="19515" y="4286"/>
                    <a:pt x="20440" y="4461"/>
                  </a:cubicBezTo>
                  <a:cubicBezTo>
                    <a:pt x="21366" y="4636"/>
                    <a:pt x="21366" y="5337"/>
                    <a:pt x="20440" y="7088"/>
                  </a:cubicBezTo>
                  <a:cubicBezTo>
                    <a:pt x="19515" y="8839"/>
                    <a:pt x="17663" y="11641"/>
                    <a:pt x="16120" y="14035"/>
                  </a:cubicBezTo>
                  <a:cubicBezTo>
                    <a:pt x="14577" y="16428"/>
                    <a:pt x="13343" y="18413"/>
                    <a:pt x="12880" y="19581"/>
                  </a:cubicBezTo>
                  <a:cubicBezTo>
                    <a:pt x="12417" y="20748"/>
                    <a:pt x="12726" y="21099"/>
                    <a:pt x="13035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7225102" y="6248379"/>
              <a:ext cx="156862" cy="303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478" fill="norm" stroke="1" extrusionOk="0">
                  <a:moveTo>
                    <a:pt x="11245" y="600"/>
                  </a:moveTo>
                  <a:cubicBezTo>
                    <a:pt x="9824" y="300"/>
                    <a:pt x="8403" y="0"/>
                    <a:pt x="6555" y="0"/>
                  </a:cubicBezTo>
                  <a:cubicBezTo>
                    <a:pt x="4708" y="0"/>
                    <a:pt x="2434" y="300"/>
                    <a:pt x="1297" y="900"/>
                  </a:cubicBezTo>
                  <a:cubicBezTo>
                    <a:pt x="160" y="1500"/>
                    <a:pt x="160" y="2400"/>
                    <a:pt x="2576" y="4650"/>
                  </a:cubicBezTo>
                  <a:cubicBezTo>
                    <a:pt x="4992" y="6900"/>
                    <a:pt x="9824" y="10500"/>
                    <a:pt x="12097" y="13275"/>
                  </a:cubicBezTo>
                  <a:cubicBezTo>
                    <a:pt x="14371" y="16050"/>
                    <a:pt x="14087" y="18000"/>
                    <a:pt x="12381" y="19275"/>
                  </a:cubicBezTo>
                  <a:cubicBezTo>
                    <a:pt x="10676" y="20550"/>
                    <a:pt x="7550" y="21150"/>
                    <a:pt x="5276" y="21375"/>
                  </a:cubicBezTo>
                  <a:cubicBezTo>
                    <a:pt x="3003" y="21600"/>
                    <a:pt x="1581" y="21450"/>
                    <a:pt x="729" y="21000"/>
                  </a:cubicBezTo>
                  <a:cubicBezTo>
                    <a:pt x="-124" y="20550"/>
                    <a:pt x="-408" y="19800"/>
                    <a:pt x="871" y="18000"/>
                  </a:cubicBezTo>
                  <a:cubicBezTo>
                    <a:pt x="2150" y="16200"/>
                    <a:pt x="4992" y="13350"/>
                    <a:pt x="8118" y="11175"/>
                  </a:cubicBezTo>
                  <a:cubicBezTo>
                    <a:pt x="11245" y="9000"/>
                    <a:pt x="14655" y="7500"/>
                    <a:pt x="17071" y="6375"/>
                  </a:cubicBezTo>
                  <a:cubicBezTo>
                    <a:pt x="19487" y="5250"/>
                    <a:pt x="20908" y="4500"/>
                    <a:pt x="21050" y="3825"/>
                  </a:cubicBezTo>
                  <a:cubicBezTo>
                    <a:pt x="21192" y="3150"/>
                    <a:pt x="20055" y="2550"/>
                    <a:pt x="17781" y="2625"/>
                  </a:cubicBezTo>
                  <a:cubicBezTo>
                    <a:pt x="15508" y="2700"/>
                    <a:pt x="12097" y="3450"/>
                    <a:pt x="8687" y="4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7442200" y="6110796"/>
              <a:ext cx="183205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600" fill="norm" stroke="1" extrusionOk="0">
                  <a:moveTo>
                    <a:pt x="8009" y="0"/>
                  </a:moveTo>
                  <a:cubicBezTo>
                    <a:pt x="9951" y="391"/>
                    <a:pt x="11892" y="783"/>
                    <a:pt x="14076" y="2348"/>
                  </a:cubicBezTo>
                  <a:cubicBezTo>
                    <a:pt x="16261" y="3913"/>
                    <a:pt x="18688" y="6652"/>
                    <a:pt x="20022" y="8961"/>
                  </a:cubicBezTo>
                  <a:cubicBezTo>
                    <a:pt x="21357" y="11270"/>
                    <a:pt x="21600" y="13148"/>
                    <a:pt x="19052" y="15104"/>
                  </a:cubicBezTo>
                  <a:cubicBezTo>
                    <a:pt x="16503" y="17061"/>
                    <a:pt x="11164" y="19096"/>
                    <a:pt x="7524" y="20191"/>
                  </a:cubicBezTo>
                  <a:cubicBezTo>
                    <a:pt x="3883" y="21287"/>
                    <a:pt x="1942" y="21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6019800" y="5850446"/>
              <a:ext cx="107950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17"/>
                  </a:moveTo>
                  <a:cubicBezTo>
                    <a:pt x="21600" y="309"/>
                    <a:pt x="21600" y="0"/>
                    <a:pt x="21176" y="0"/>
                  </a:cubicBezTo>
                  <a:cubicBezTo>
                    <a:pt x="20753" y="0"/>
                    <a:pt x="19906" y="309"/>
                    <a:pt x="18847" y="1337"/>
                  </a:cubicBezTo>
                  <a:cubicBezTo>
                    <a:pt x="17788" y="2366"/>
                    <a:pt x="16518" y="4114"/>
                    <a:pt x="15247" y="5889"/>
                  </a:cubicBezTo>
                  <a:cubicBezTo>
                    <a:pt x="13976" y="7663"/>
                    <a:pt x="12706" y="9463"/>
                    <a:pt x="10800" y="11443"/>
                  </a:cubicBezTo>
                  <a:cubicBezTo>
                    <a:pt x="8894" y="13423"/>
                    <a:pt x="6353" y="15583"/>
                    <a:pt x="4447" y="17306"/>
                  </a:cubicBezTo>
                  <a:cubicBezTo>
                    <a:pt x="2541" y="19029"/>
                    <a:pt x="1271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5911850" y="5686629"/>
              <a:ext cx="2084880" cy="1355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42" fill="norm" stroke="1" extrusionOk="0">
                  <a:moveTo>
                    <a:pt x="1183" y="4825"/>
                  </a:moveTo>
                  <a:cubicBezTo>
                    <a:pt x="1183" y="4657"/>
                    <a:pt x="1183" y="4488"/>
                    <a:pt x="1380" y="4320"/>
                  </a:cubicBezTo>
                  <a:cubicBezTo>
                    <a:pt x="1577" y="4152"/>
                    <a:pt x="1972" y="3984"/>
                    <a:pt x="2530" y="3748"/>
                  </a:cubicBezTo>
                  <a:cubicBezTo>
                    <a:pt x="3089" y="3513"/>
                    <a:pt x="3812" y="3210"/>
                    <a:pt x="4666" y="2941"/>
                  </a:cubicBezTo>
                  <a:cubicBezTo>
                    <a:pt x="5520" y="2672"/>
                    <a:pt x="6506" y="2436"/>
                    <a:pt x="7350" y="2251"/>
                  </a:cubicBezTo>
                  <a:cubicBezTo>
                    <a:pt x="8193" y="2066"/>
                    <a:pt x="8894" y="1931"/>
                    <a:pt x="9628" y="1780"/>
                  </a:cubicBezTo>
                  <a:cubicBezTo>
                    <a:pt x="10362" y="1629"/>
                    <a:pt x="11129" y="1460"/>
                    <a:pt x="11972" y="1292"/>
                  </a:cubicBezTo>
                  <a:cubicBezTo>
                    <a:pt x="12815" y="1124"/>
                    <a:pt x="13735" y="956"/>
                    <a:pt x="14623" y="804"/>
                  </a:cubicBezTo>
                  <a:cubicBezTo>
                    <a:pt x="15510" y="653"/>
                    <a:pt x="16364" y="518"/>
                    <a:pt x="17142" y="384"/>
                  </a:cubicBezTo>
                  <a:cubicBezTo>
                    <a:pt x="17920" y="249"/>
                    <a:pt x="18621" y="115"/>
                    <a:pt x="19037" y="47"/>
                  </a:cubicBezTo>
                  <a:cubicBezTo>
                    <a:pt x="19453" y="-20"/>
                    <a:pt x="19585" y="-20"/>
                    <a:pt x="19661" y="81"/>
                  </a:cubicBezTo>
                  <a:cubicBezTo>
                    <a:pt x="19738" y="182"/>
                    <a:pt x="19760" y="384"/>
                    <a:pt x="19760" y="1057"/>
                  </a:cubicBezTo>
                  <a:cubicBezTo>
                    <a:pt x="19760" y="1730"/>
                    <a:pt x="19738" y="2873"/>
                    <a:pt x="19749" y="4051"/>
                  </a:cubicBezTo>
                  <a:cubicBezTo>
                    <a:pt x="19760" y="5229"/>
                    <a:pt x="19804" y="6440"/>
                    <a:pt x="19913" y="7651"/>
                  </a:cubicBezTo>
                  <a:cubicBezTo>
                    <a:pt x="20023" y="8862"/>
                    <a:pt x="20198" y="10073"/>
                    <a:pt x="20395" y="11251"/>
                  </a:cubicBezTo>
                  <a:cubicBezTo>
                    <a:pt x="20592" y="12429"/>
                    <a:pt x="20811" y="13573"/>
                    <a:pt x="21009" y="14700"/>
                  </a:cubicBezTo>
                  <a:cubicBezTo>
                    <a:pt x="21206" y="15827"/>
                    <a:pt x="21381" y="16937"/>
                    <a:pt x="21480" y="17896"/>
                  </a:cubicBezTo>
                  <a:cubicBezTo>
                    <a:pt x="21578" y="18855"/>
                    <a:pt x="21600" y="19662"/>
                    <a:pt x="21556" y="20217"/>
                  </a:cubicBezTo>
                  <a:cubicBezTo>
                    <a:pt x="21512" y="20773"/>
                    <a:pt x="21403" y="21075"/>
                    <a:pt x="21228" y="21277"/>
                  </a:cubicBezTo>
                  <a:cubicBezTo>
                    <a:pt x="21052" y="21479"/>
                    <a:pt x="20811" y="21580"/>
                    <a:pt x="20373" y="21530"/>
                  </a:cubicBezTo>
                  <a:cubicBezTo>
                    <a:pt x="19935" y="21479"/>
                    <a:pt x="19300" y="21277"/>
                    <a:pt x="18555" y="21042"/>
                  </a:cubicBezTo>
                  <a:cubicBezTo>
                    <a:pt x="17810" y="20806"/>
                    <a:pt x="16956" y="20537"/>
                    <a:pt x="16112" y="20301"/>
                  </a:cubicBezTo>
                  <a:cubicBezTo>
                    <a:pt x="15269" y="20066"/>
                    <a:pt x="14437" y="19864"/>
                    <a:pt x="13692" y="19679"/>
                  </a:cubicBezTo>
                  <a:cubicBezTo>
                    <a:pt x="12947" y="19494"/>
                    <a:pt x="12290" y="19326"/>
                    <a:pt x="11413" y="19124"/>
                  </a:cubicBezTo>
                  <a:cubicBezTo>
                    <a:pt x="10537" y="18922"/>
                    <a:pt x="9442" y="18687"/>
                    <a:pt x="8325" y="18485"/>
                  </a:cubicBezTo>
                  <a:cubicBezTo>
                    <a:pt x="7207" y="18283"/>
                    <a:pt x="6068" y="18115"/>
                    <a:pt x="5071" y="17980"/>
                  </a:cubicBezTo>
                  <a:cubicBezTo>
                    <a:pt x="4075" y="17845"/>
                    <a:pt x="3220" y="17744"/>
                    <a:pt x="2399" y="17728"/>
                  </a:cubicBezTo>
                  <a:cubicBezTo>
                    <a:pt x="1577" y="17711"/>
                    <a:pt x="789" y="17778"/>
                    <a:pt x="0" y="178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181100" y="2680667"/>
              <a:ext cx="158325" cy="490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376" fill="norm" stroke="1" extrusionOk="0">
                  <a:moveTo>
                    <a:pt x="0" y="4757"/>
                  </a:moveTo>
                  <a:cubicBezTo>
                    <a:pt x="0" y="4203"/>
                    <a:pt x="0" y="3649"/>
                    <a:pt x="576" y="3511"/>
                  </a:cubicBezTo>
                  <a:cubicBezTo>
                    <a:pt x="1152" y="3372"/>
                    <a:pt x="2304" y="3649"/>
                    <a:pt x="4176" y="5034"/>
                  </a:cubicBezTo>
                  <a:cubicBezTo>
                    <a:pt x="6048" y="6419"/>
                    <a:pt x="8640" y="8911"/>
                    <a:pt x="11088" y="11495"/>
                  </a:cubicBezTo>
                  <a:cubicBezTo>
                    <a:pt x="13536" y="14080"/>
                    <a:pt x="15840" y="16757"/>
                    <a:pt x="17136" y="18326"/>
                  </a:cubicBezTo>
                  <a:cubicBezTo>
                    <a:pt x="18432" y="19895"/>
                    <a:pt x="18720" y="20357"/>
                    <a:pt x="19296" y="20772"/>
                  </a:cubicBezTo>
                  <a:cubicBezTo>
                    <a:pt x="19872" y="21188"/>
                    <a:pt x="20736" y="21557"/>
                    <a:pt x="21168" y="21280"/>
                  </a:cubicBezTo>
                  <a:cubicBezTo>
                    <a:pt x="21600" y="21003"/>
                    <a:pt x="21600" y="20080"/>
                    <a:pt x="21456" y="17957"/>
                  </a:cubicBezTo>
                  <a:cubicBezTo>
                    <a:pt x="21312" y="15834"/>
                    <a:pt x="21024" y="12511"/>
                    <a:pt x="20736" y="9465"/>
                  </a:cubicBezTo>
                  <a:cubicBezTo>
                    <a:pt x="20448" y="6419"/>
                    <a:pt x="20160" y="3649"/>
                    <a:pt x="20016" y="2034"/>
                  </a:cubicBezTo>
                  <a:cubicBezTo>
                    <a:pt x="19872" y="419"/>
                    <a:pt x="19872" y="-43"/>
                    <a:pt x="20016" y="3"/>
                  </a:cubicBezTo>
                  <a:cubicBezTo>
                    <a:pt x="20160" y="49"/>
                    <a:pt x="20448" y="603"/>
                    <a:pt x="20736" y="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416050" y="2916746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473199" y="3005646"/>
              <a:ext cx="114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8600"/>
                    <a:pt x="800" y="15600"/>
                    <a:pt x="4400" y="12000"/>
                  </a:cubicBezTo>
                  <a:cubicBezTo>
                    <a:pt x="8000" y="8400"/>
                    <a:pt x="148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100845" y="6119554"/>
              <a:ext cx="175505" cy="39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397" fill="norm" stroke="1" extrusionOk="0">
                  <a:moveTo>
                    <a:pt x="21070" y="3316"/>
                  </a:moveTo>
                  <a:cubicBezTo>
                    <a:pt x="21070" y="2741"/>
                    <a:pt x="21070" y="2167"/>
                    <a:pt x="19926" y="1535"/>
                  </a:cubicBezTo>
                  <a:cubicBezTo>
                    <a:pt x="18783" y="903"/>
                    <a:pt x="16496" y="214"/>
                    <a:pt x="14209" y="41"/>
                  </a:cubicBezTo>
                  <a:cubicBezTo>
                    <a:pt x="11922" y="-131"/>
                    <a:pt x="9635" y="214"/>
                    <a:pt x="7856" y="1420"/>
                  </a:cubicBezTo>
                  <a:cubicBezTo>
                    <a:pt x="6077" y="2626"/>
                    <a:pt x="4806" y="4695"/>
                    <a:pt x="5696" y="6820"/>
                  </a:cubicBezTo>
                  <a:cubicBezTo>
                    <a:pt x="6585" y="8946"/>
                    <a:pt x="9635" y="11129"/>
                    <a:pt x="11668" y="12909"/>
                  </a:cubicBezTo>
                  <a:cubicBezTo>
                    <a:pt x="13701" y="14690"/>
                    <a:pt x="14717" y="16069"/>
                    <a:pt x="14844" y="17275"/>
                  </a:cubicBezTo>
                  <a:cubicBezTo>
                    <a:pt x="14971" y="18482"/>
                    <a:pt x="14209" y="19516"/>
                    <a:pt x="12303" y="20205"/>
                  </a:cubicBezTo>
                  <a:cubicBezTo>
                    <a:pt x="10397" y="20895"/>
                    <a:pt x="7348" y="21239"/>
                    <a:pt x="5188" y="21354"/>
                  </a:cubicBezTo>
                  <a:cubicBezTo>
                    <a:pt x="3028" y="21469"/>
                    <a:pt x="1757" y="21354"/>
                    <a:pt x="868" y="21009"/>
                  </a:cubicBezTo>
                  <a:cubicBezTo>
                    <a:pt x="-22" y="20665"/>
                    <a:pt x="-530" y="20090"/>
                    <a:pt x="868" y="19401"/>
                  </a:cubicBezTo>
                  <a:cubicBezTo>
                    <a:pt x="2265" y="18712"/>
                    <a:pt x="5569" y="17907"/>
                    <a:pt x="8872" y="17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387421" y="6327338"/>
              <a:ext cx="111180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873" fill="norm" stroke="1" extrusionOk="0">
                  <a:moveTo>
                    <a:pt x="5513" y="13673"/>
                  </a:moveTo>
                  <a:cubicBezTo>
                    <a:pt x="2660" y="8873"/>
                    <a:pt x="-193" y="4073"/>
                    <a:pt x="11" y="1673"/>
                  </a:cubicBezTo>
                  <a:cubicBezTo>
                    <a:pt x="215" y="-727"/>
                    <a:pt x="3475" y="-727"/>
                    <a:pt x="7550" y="2873"/>
                  </a:cubicBezTo>
                  <a:cubicBezTo>
                    <a:pt x="11626" y="6473"/>
                    <a:pt x="16516" y="13673"/>
                    <a:pt x="21407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346199" y="6498146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6311900" y="7209346"/>
              <a:ext cx="190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71"/>
                    <a:pt x="0" y="9741"/>
                    <a:pt x="0" y="13129"/>
                  </a:cubicBezTo>
                  <a:cubicBezTo>
                    <a:pt x="0" y="16518"/>
                    <a:pt x="0" y="18424"/>
                    <a:pt x="3600" y="19588"/>
                  </a:cubicBezTo>
                  <a:cubicBezTo>
                    <a:pt x="7200" y="20753"/>
                    <a:pt x="14400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6311900" y="7190296"/>
              <a:ext cx="2413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360"/>
                    <a:pt x="7200" y="9120"/>
                    <a:pt x="10800" y="5520"/>
                  </a:cubicBezTo>
                  <a:cubicBezTo>
                    <a:pt x="14400" y="1920"/>
                    <a:pt x="1800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6343650" y="7346369"/>
              <a:ext cx="1270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80" y="12302"/>
                    <a:pt x="2160" y="4448"/>
                    <a:pt x="5760" y="1502"/>
                  </a:cubicBezTo>
                  <a:cubicBezTo>
                    <a:pt x="9360" y="-1443"/>
                    <a:pt x="1548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6413500" y="7476046"/>
              <a:ext cx="139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6451599" y="7482396"/>
              <a:ext cx="107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3168"/>
                    <a:pt x="9741" y="6336"/>
                    <a:pt x="6141" y="9936"/>
                  </a:cubicBezTo>
                  <a:cubicBezTo>
                    <a:pt x="2541" y="13536"/>
                    <a:pt x="1271" y="17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6653713" y="7276750"/>
              <a:ext cx="134438" cy="269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57" fill="norm" stroke="1" extrusionOk="0">
                  <a:moveTo>
                    <a:pt x="21106" y="1207"/>
                  </a:moveTo>
                  <a:cubicBezTo>
                    <a:pt x="19444" y="532"/>
                    <a:pt x="17783" y="-143"/>
                    <a:pt x="15457" y="26"/>
                  </a:cubicBezTo>
                  <a:cubicBezTo>
                    <a:pt x="13131" y="194"/>
                    <a:pt x="10140" y="1207"/>
                    <a:pt x="7315" y="3401"/>
                  </a:cubicBezTo>
                  <a:cubicBezTo>
                    <a:pt x="4491" y="5594"/>
                    <a:pt x="1832" y="8970"/>
                    <a:pt x="669" y="11754"/>
                  </a:cubicBezTo>
                  <a:cubicBezTo>
                    <a:pt x="-494" y="14538"/>
                    <a:pt x="-162" y="16732"/>
                    <a:pt x="1832" y="18251"/>
                  </a:cubicBezTo>
                  <a:cubicBezTo>
                    <a:pt x="3826" y="19770"/>
                    <a:pt x="7481" y="20613"/>
                    <a:pt x="11137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6783916" y="7340579"/>
              <a:ext cx="112184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87" y="5055"/>
                  </a:moveTo>
                  <a:cubicBezTo>
                    <a:pt x="14264" y="4136"/>
                    <a:pt x="13042" y="3217"/>
                    <a:pt x="11208" y="2183"/>
                  </a:cubicBezTo>
                  <a:cubicBezTo>
                    <a:pt x="9374" y="1149"/>
                    <a:pt x="6928" y="0"/>
                    <a:pt x="5094" y="0"/>
                  </a:cubicBezTo>
                  <a:cubicBezTo>
                    <a:pt x="3260" y="0"/>
                    <a:pt x="2038" y="1149"/>
                    <a:pt x="1223" y="2413"/>
                  </a:cubicBezTo>
                  <a:cubicBezTo>
                    <a:pt x="408" y="3677"/>
                    <a:pt x="0" y="5055"/>
                    <a:pt x="0" y="6319"/>
                  </a:cubicBezTo>
                  <a:cubicBezTo>
                    <a:pt x="0" y="7583"/>
                    <a:pt x="408" y="8732"/>
                    <a:pt x="1630" y="9306"/>
                  </a:cubicBezTo>
                  <a:cubicBezTo>
                    <a:pt x="2853" y="9881"/>
                    <a:pt x="4891" y="9881"/>
                    <a:pt x="6928" y="9651"/>
                  </a:cubicBezTo>
                  <a:cubicBezTo>
                    <a:pt x="8966" y="9421"/>
                    <a:pt x="11004" y="8962"/>
                    <a:pt x="12838" y="8043"/>
                  </a:cubicBezTo>
                  <a:cubicBezTo>
                    <a:pt x="14672" y="7123"/>
                    <a:pt x="16302" y="5745"/>
                    <a:pt x="17117" y="5630"/>
                  </a:cubicBezTo>
                  <a:cubicBezTo>
                    <a:pt x="17932" y="5515"/>
                    <a:pt x="17932" y="6664"/>
                    <a:pt x="17932" y="8962"/>
                  </a:cubicBezTo>
                  <a:cubicBezTo>
                    <a:pt x="17932" y="11260"/>
                    <a:pt x="17932" y="14706"/>
                    <a:pt x="17932" y="17004"/>
                  </a:cubicBezTo>
                  <a:cubicBezTo>
                    <a:pt x="17932" y="19302"/>
                    <a:pt x="17932" y="20451"/>
                    <a:pt x="18543" y="21026"/>
                  </a:cubicBezTo>
                  <a:cubicBezTo>
                    <a:pt x="19155" y="21600"/>
                    <a:pt x="2037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6962984" y="7277845"/>
              <a:ext cx="105075" cy="26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6" h="20987" fill="norm" stroke="1" extrusionOk="0">
                  <a:moveTo>
                    <a:pt x="14960" y="2619"/>
                  </a:moveTo>
                  <a:cubicBezTo>
                    <a:pt x="14160" y="1781"/>
                    <a:pt x="13360" y="944"/>
                    <a:pt x="11560" y="442"/>
                  </a:cubicBezTo>
                  <a:cubicBezTo>
                    <a:pt x="9760" y="-61"/>
                    <a:pt x="6960" y="-228"/>
                    <a:pt x="4360" y="442"/>
                  </a:cubicBezTo>
                  <a:cubicBezTo>
                    <a:pt x="1760" y="1112"/>
                    <a:pt x="-640" y="2619"/>
                    <a:pt x="560" y="4544"/>
                  </a:cubicBezTo>
                  <a:cubicBezTo>
                    <a:pt x="1760" y="6470"/>
                    <a:pt x="6560" y="8814"/>
                    <a:pt x="10760" y="10907"/>
                  </a:cubicBezTo>
                  <a:cubicBezTo>
                    <a:pt x="14960" y="13000"/>
                    <a:pt x="18560" y="14842"/>
                    <a:pt x="19560" y="16432"/>
                  </a:cubicBezTo>
                  <a:cubicBezTo>
                    <a:pt x="20560" y="18023"/>
                    <a:pt x="18960" y="19363"/>
                    <a:pt x="15760" y="20200"/>
                  </a:cubicBezTo>
                  <a:cubicBezTo>
                    <a:pt x="12560" y="21037"/>
                    <a:pt x="7760" y="21372"/>
                    <a:pt x="4360" y="20367"/>
                  </a:cubicBezTo>
                  <a:cubicBezTo>
                    <a:pt x="960" y="19363"/>
                    <a:pt x="-1040" y="17019"/>
                    <a:pt x="560" y="14172"/>
                  </a:cubicBezTo>
                  <a:cubicBezTo>
                    <a:pt x="2160" y="11325"/>
                    <a:pt x="7360" y="7977"/>
                    <a:pt x="10160" y="5884"/>
                  </a:cubicBezTo>
                  <a:cubicBezTo>
                    <a:pt x="12960" y="3791"/>
                    <a:pt x="13360" y="2953"/>
                    <a:pt x="12160" y="2535"/>
                  </a:cubicBezTo>
                  <a:cubicBezTo>
                    <a:pt x="10960" y="2116"/>
                    <a:pt x="8160" y="2116"/>
                    <a:pt x="6960" y="2702"/>
                  </a:cubicBezTo>
                  <a:cubicBezTo>
                    <a:pt x="5760" y="3288"/>
                    <a:pt x="6160" y="4460"/>
                    <a:pt x="6560" y="5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7118350" y="7249400"/>
              <a:ext cx="101472" cy="290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55" fill="norm" stroke="1" extrusionOk="0">
                  <a:moveTo>
                    <a:pt x="0" y="2203"/>
                  </a:moveTo>
                  <a:cubicBezTo>
                    <a:pt x="864" y="1420"/>
                    <a:pt x="1728" y="638"/>
                    <a:pt x="3240" y="246"/>
                  </a:cubicBezTo>
                  <a:cubicBezTo>
                    <a:pt x="4752" y="-145"/>
                    <a:pt x="6912" y="-145"/>
                    <a:pt x="9936" y="794"/>
                  </a:cubicBezTo>
                  <a:cubicBezTo>
                    <a:pt x="12960" y="1733"/>
                    <a:pt x="16848" y="3612"/>
                    <a:pt x="19008" y="6116"/>
                  </a:cubicBezTo>
                  <a:cubicBezTo>
                    <a:pt x="21168" y="8620"/>
                    <a:pt x="21600" y="11751"/>
                    <a:pt x="18360" y="14412"/>
                  </a:cubicBezTo>
                  <a:cubicBezTo>
                    <a:pt x="15120" y="17072"/>
                    <a:pt x="8208" y="19264"/>
                    <a:pt x="1296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7569200" y="7371453"/>
              <a:ext cx="1714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267" y="11918"/>
                    <a:pt x="8533" y="3818"/>
                    <a:pt x="12133" y="1118"/>
                  </a:cubicBezTo>
                  <a:cubicBezTo>
                    <a:pt x="15733" y="-1582"/>
                    <a:pt x="1866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7588250" y="7437946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7928562" y="7111979"/>
              <a:ext cx="100556" cy="39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3" h="21547" fill="norm" stroke="1" extrusionOk="0">
                  <a:moveTo>
                    <a:pt x="4416" y="11613"/>
                  </a:moveTo>
                  <a:cubicBezTo>
                    <a:pt x="2688" y="12077"/>
                    <a:pt x="960" y="12542"/>
                    <a:pt x="312" y="14052"/>
                  </a:cubicBezTo>
                  <a:cubicBezTo>
                    <a:pt x="-336" y="15561"/>
                    <a:pt x="96" y="18116"/>
                    <a:pt x="960" y="19626"/>
                  </a:cubicBezTo>
                  <a:cubicBezTo>
                    <a:pt x="1824" y="21135"/>
                    <a:pt x="3120" y="21600"/>
                    <a:pt x="3984" y="21542"/>
                  </a:cubicBezTo>
                  <a:cubicBezTo>
                    <a:pt x="4848" y="21484"/>
                    <a:pt x="5280" y="20903"/>
                    <a:pt x="5496" y="18465"/>
                  </a:cubicBezTo>
                  <a:cubicBezTo>
                    <a:pt x="5712" y="16026"/>
                    <a:pt x="5712" y="11729"/>
                    <a:pt x="6144" y="8535"/>
                  </a:cubicBezTo>
                  <a:cubicBezTo>
                    <a:pt x="6576" y="5342"/>
                    <a:pt x="7440" y="3252"/>
                    <a:pt x="8736" y="1916"/>
                  </a:cubicBezTo>
                  <a:cubicBezTo>
                    <a:pt x="10032" y="581"/>
                    <a:pt x="11760" y="0"/>
                    <a:pt x="14568" y="0"/>
                  </a:cubicBezTo>
                  <a:cubicBezTo>
                    <a:pt x="17376" y="0"/>
                    <a:pt x="21264" y="581"/>
                    <a:pt x="20400" y="2323"/>
                  </a:cubicBezTo>
                  <a:cubicBezTo>
                    <a:pt x="19536" y="4065"/>
                    <a:pt x="13920" y="6968"/>
                    <a:pt x="8304" y="9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039100" y="7291896"/>
              <a:ext cx="120650" cy="176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3032" y="1800"/>
                    <a:pt x="6063" y="3600"/>
                    <a:pt x="7958" y="6686"/>
                  </a:cubicBezTo>
                  <a:cubicBezTo>
                    <a:pt x="9853" y="9771"/>
                    <a:pt x="10611" y="14143"/>
                    <a:pt x="10421" y="16843"/>
                  </a:cubicBezTo>
                  <a:cubicBezTo>
                    <a:pt x="10232" y="19543"/>
                    <a:pt x="9095" y="20571"/>
                    <a:pt x="7579" y="21086"/>
                  </a:cubicBezTo>
                  <a:cubicBezTo>
                    <a:pt x="6063" y="21600"/>
                    <a:pt x="4168" y="21600"/>
                    <a:pt x="3221" y="20829"/>
                  </a:cubicBezTo>
                  <a:cubicBezTo>
                    <a:pt x="2274" y="20057"/>
                    <a:pt x="2274" y="18514"/>
                    <a:pt x="3979" y="15429"/>
                  </a:cubicBezTo>
                  <a:cubicBezTo>
                    <a:pt x="5684" y="12343"/>
                    <a:pt x="9095" y="7714"/>
                    <a:pt x="12316" y="4886"/>
                  </a:cubicBezTo>
                  <a:cubicBezTo>
                    <a:pt x="15537" y="2057"/>
                    <a:pt x="1856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8249646" y="7153933"/>
              <a:ext cx="119654" cy="271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63" fill="norm" stroke="1" extrusionOk="0">
                  <a:moveTo>
                    <a:pt x="21422" y="1872"/>
                  </a:moveTo>
                  <a:cubicBezTo>
                    <a:pt x="19906" y="1035"/>
                    <a:pt x="18390" y="198"/>
                    <a:pt x="15548" y="30"/>
                  </a:cubicBezTo>
                  <a:cubicBezTo>
                    <a:pt x="12706" y="-137"/>
                    <a:pt x="8538" y="365"/>
                    <a:pt x="5317" y="2291"/>
                  </a:cubicBezTo>
                  <a:cubicBezTo>
                    <a:pt x="2096" y="4216"/>
                    <a:pt x="-178" y="7565"/>
                    <a:pt x="11" y="10914"/>
                  </a:cubicBezTo>
                  <a:cubicBezTo>
                    <a:pt x="201" y="14263"/>
                    <a:pt x="2854" y="17612"/>
                    <a:pt x="6075" y="19370"/>
                  </a:cubicBezTo>
                  <a:cubicBezTo>
                    <a:pt x="9296" y="21128"/>
                    <a:pt x="13085" y="21296"/>
                    <a:pt x="16875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8407400" y="7228396"/>
              <a:ext cx="1651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3400"/>
                    <a:pt x="5538" y="6800"/>
                    <a:pt x="9138" y="10400"/>
                  </a:cubicBezTo>
                  <a:cubicBezTo>
                    <a:pt x="12738" y="14000"/>
                    <a:pt x="17169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8413750" y="7202996"/>
              <a:ext cx="1778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688"/>
                    <a:pt x="11314" y="9377"/>
                    <a:pt x="7714" y="12977"/>
                  </a:cubicBezTo>
                  <a:cubicBezTo>
                    <a:pt x="4114" y="16577"/>
                    <a:pt x="2057" y="19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8779256" y="7215696"/>
              <a:ext cx="26314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7198" y="0"/>
                  </a:moveTo>
                  <a:cubicBezTo>
                    <a:pt x="13255" y="4070"/>
                    <a:pt x="9312" y="8139"/>
                    <a:pt x="6998" y="10643"/>
                  </a:cubicBezTo>
                  <a:cubicBezTo>
                    <a:pt x="4683" y="13148"/>
                    <a:pt x="3998" y="14087"/>
                    <a:pt x="2969" y="15026"/>
                  </a:cubicBezTo>
                  <a:cubicBezTo>
                    <a:pt x="1941" y="15965"/>
                    <a:pt x="569" y="16904"/>
                    <a:pt x="141" y="18000"/>
                  </a:cubicBezTo>
                  <a:cubicBezTo>
                    <a:pt x="-288" y="19096"/>
                    <a:pt x="226" y="20348"/>
                    <a:pt x="2198" y="20661"/>
                  </a:cubicBezTo>
                  <a:cubicBezTo>
                    <a:pt x="4169" y="20974"/>
                    <a:pt x="7598" y="20348"/>
                    <a:pt x="11026" y="20348"/>
                  </a:cubicBezTo>
                  <a:cubicBezTo>
                    <a:pt x="14455" y="20348"/>
                    <a:pt x="17883" y="20974"/>
                    <a:pt x="21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8813800" y="7450646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9210005" y="7160725"/>
              <a:ext cx="162580" cy="32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457" fill="norm" stroke="1" extrusionOk="0">
                  <a:moveTo>
                    <a:pt x="19120" y="2349"/>
                  </a:moveTo>
                  <a:cubicBezTo>
                    <a:pt x="18040" y="1519"/>
                    <a:pt x="16960" y="688"/>
                    <a:pt x="15070" y="272"/>
                  </a:cubicBezTo>
                  <a:cubicBezTo>
                    <a:pt x="13180" y="-143"/>
                    <a:pt x="10480" y="-143"/>
                    <a:pt x="7645" y="688"/>
                  </a:cubicBezTo>
                  <a:cubicBezTo>
                    <a:pt x="4810" y="1519"/>
                    <a:pt x="1840" y="3180"/>
                    <a:pt x="625" y="4357"/>
                  </a:cubicBezTo>
                  <a:cubicBezTo>
                    <a:pt x="-590" y="5534"/>
                    <a:pt x="-50" y="6226"/>
                    <a:pt x="2380" y="6434"/>
                  </a:cubicBezTo>
                  <a:cubicBezTo>
                    <a:pt x="4810" y="6642"/>
                    <a:pt x="9130" y="6365"/>
                    <a:pt x="11965" y="6019"/>
                  </a:cubicBezTo>
                  <a:cubicBezTo>
                    <a:pt x="14800" y="5672"/>
                    <a:pt x="16150" y="5257"/>
                    <a:pt x="17500" y="4911"/>
                  </a:cubicBezTo>
                  <a:cubicBezTo>
                    <a:pt x="18850" y="4565"/>
                    <a:pt x="20200" y="4288"/>
                    <a:pt x="20605" y="4565"/>
                  </a:cubicBezTo>
                  <a:cubicBezTo>
                    <a:pt x="21010" y="4842"/>
                    <a:pt x="20470" y="5672"/>
                    <a:pt x="19255" y="7611"/>
                  </a:cubicBezTo>
                  <a:cubicBezTo>
                    <a:pt x="18040" y="9549"/>
                    <a:pt x="16150" y="12595"/>
                    <a:pt x="15070" y="14949"/>
                  </a:cubicBezTo>
                  <a:cubicBezTo>
                    <a:pt x="13990" y="17303"/>
                    <a:pt x="13720" y="18965"/>
                    <a:pt x="14260" y="19934"/>
                  </a:cubicBezTo>
                  <a:cubicBezTo>
                    <a:pt x="14800" y="20903"/>
                    <a:pt x="16150" y="21180"/>
                    <a:pt x="175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9498783" y="7212240"/>
              <a:ext cx="130125" cy="28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444" fill="norm" stroke="1" extrusionOk="0">
                  <a:moveTo>
                    <a:pt x="15317" y="263"/>
                  </a:moveTo>
                  <a:cubicBezTo>
                    <a:pt x="11943" y="102"/>
                    <a:pt x="8568" y="-59"/>
                    <a:pt x="6036" y="22"/>
                  </a:cubicBezTo>
                  <a:cubicBezTo>
                    <a:pt x="3505" y="102"/>
                    <a:pt x="1817" y="425"/>
                    <a:pt x="805" y="1231"/>
                  </a:cubicBezTo>
                  <a:cubicBezTo>
                    <a:pt x="-208" y="2037"/>
                    <a:pt x="-545" y="3326"/>
                    <a:pt x="1480" y="4857"/>
                  </a:cubicBezTo>
                  <a:cubicBezTo>
                    <a:pt x="3505" y="6389"/>
                    <a:pt x="7893" y="8162"/>
                    <a:pt x="11099" y="9854"/>
                  </a:cubicBezTo>
                  <a:cubicBezTo>
                    <a:pt x="14305" y="11547"/>
                    <a:pt x="16330" y="13159"/>
                    <a:pt x="16836" y="14851"/>
                  </a:cubicBezTo>
                  <a:cubicBezTo>
                    <a:pt x="17343" y="16544"/>
                    <a:pt x="16330" y="18317"/>
                    <a:pt x="14643" y="19445"/>
                  </a:cubicBezTo>
                  <a:cubicBezTo>
                    <a:pt x="12955" y="20574"/>
                    <a:pt x="10593" y="21057"/>
                    <a:pt x="8568" y="21299"/>
                  </a:cubicBezTo>
                  <a:cubicBezTo>
                    <a:pt x="6542" y="21541"/>
                    <a:pt x="4855" y="21541"/>
                    <a:pt x="4011" y="20816"/>
                  </a:cubicBezTo>
                  <a:cubicBezTo>
                    <a:pt x="3167" y="20090"/>
                    <a:pt x="3167" y="18640"/>
                    <a:pt x="5530" y="16060"/>
                  </a:cubicBezTo>
                  <a:cubicBezTo>
                    <a:pt x="7893" y="13481"/>
                    <a:pt x="12618" y="9774"/>
                    <a:pt x="15486" y="7598"/>
                  </a:cubicBezTo>
                  <a:cubicBezTo>
                    <a:pt x="18355" y="5422"/>
                    <a:pt x="19368" y="4777"/>
                    <a:pt x="20043" y="3971"/>
                  </a:cubicBezTo>
                  <a:cubicBezTo>
                    <a:pt x="20717" y="3165"/>
                    <a:pt x="21055" y="2198"/>
                    <a:pt x="20380" y="1714"/>
                  </a:cubicBezTo>
                  <a:cubicBezTo>
                    <a:pt x="19705" y="1231"/>
                    <a:pt x="18018" y="1231"/>
                    <a:pt x="16667" y="1553"/>
                  </a:cubicBezTo>
                  <a:cubicBezTo>
                    <a:pt x="15317" y="1875"/>
                    <a:pt x="14305" y="2520"/>
                    <a:pt x="13292" y="3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9677400" y="7139496"/>
              <a:ext cx="208534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9818" y="0"/>
                  </a:moveTo>
                  <a:cubicBezTo>
                    <a:pt x="12218" y="444"/>
                    <a:pt x="14618" y="889"/>
                    <a:pt x="16909" y="2444"/>
                  </a:cubicBezTo>
                  <a:cubicBezTo>
                    <a:pt x="19200" y="4000"/>
                    <a:pt x="21382" y="6667"/>
                    <a:pt x="21491" y="9378"/>
                  </a:cubicBezTo>
                  <a:cubicBezTo>
                    <a:pt x="21600" y="12089"/>
                    <a:pt x="19636" y="14844"/>
                    <a:pt x="15709" y="16889"/>
                  </a:cubicBezTo>
                  <a:cubicBezTo>
                    <a:pt x="11782" y="18933"/>
                    <a:pt x="5891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2515116" y="6701346"/>
              <a:ext cx="221735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021" fill="norm" stroke="1" extrusionOk="0">
                  <a:moveTo>
                    <a:pt x="3618" y="0"/>
                  </a:moveTo>
                  <a:cubicBezTo>
                    <a:pt x="1988" y="6171"/>
                    <a:pt x="357" y="12343"/>
                    <a:pt x="52" y="16200"/>
                  </a:cubicBezTo>
                  <a:cubicBezTo>
                    <a:pt x="-254" y="20057"/>
                    <a:pt x="765" y="21600"/>
                    <a:pt x="3618" y="20829"/>
                  </a:cubicBezTo>
                  <a:cubicBezTo>
                    <a:pt x="6471" y="20057"/>
                    <a:pt x="11157" y="16971"/>
                    <a:pt x="14418" y="15429"/>
                  </a:cubicBezTo>
                  <a:cubicBezTo>
                    <a:pt x="17678" y="13886"/>
                    <a:pt x="19512" y="13886"/>
                    <a:pt x="21346" y="1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2528297" y="6790246"/>
              <a:ext cx="183153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3607" y="19059"/>
                  </a:moveTo>
                  <a:cubicBezTo>
                    <a:pt x="1869" y="20329"/>
                    <a:pt x="131" y="21600"/>
                    <a:pt x="7" y="21600"/>
                  </a:cubicBezTo>
                  <a:cubicBezTo>
                    <a:pt x="-117" y="21600"/>
                    <a:pt x="1373" y="20329"/>
                    <a:pt x="5221" y="16518"/>
                  </a:cubicBezTo>
                  <a:cubicBezTo>
                    <a:pt x="9069" y="12706"/>
                    <a:pt x="15276" y="6353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2422857" y="7045244"/>
              <a:ext cx="110794" cy="314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12" fill="norm" stroke="1" extrusionOk="0">
                  <a:moveTo>
                    <a:pt x="21332" y="12460"/>
                  </a:moveTo>
                  <a:cubicBezTo>
                    <a:pt x="16441" y="12172"/>
                    <a:pt x="11551" y="11884"/>
                    <a:pt x="8494" y="12028"/>
                  </a:cubicBezTo>
                  <a:cubicBezTo>
                    <a:pt x="5438" y="12172"/>
                    <a:pt x="4215" y="12748"/>
                    <a:pt x="2992" y="14116"/>
                  </a:cubicBezTo>
                  <a:cubicBezTo>
                    <a:pt x="1770" y="15484"/>
                    <a:pt x="547" y="17644"/>
                    <a:pt x="140" y="19084"/>
                  </a:cubicBezTo>
                  <a:cubicBezTo>
                    <a:pt x="-268" y="20524"/>
                    <a:pt x="140" y="21244"/>
                    <a:pt x="2381" y="21388"/>
                  </a:cubicBezTo>
                  <a:cubicBezTo>
                    <a:pt x="4623" y="21532"/>
                    <a:pt x="8698" y="21100"/>
                    <a:pt x="11143" y="18220"/>
                  </a:cubicBezTo>
                  <a:cubicBezTo>
                    <a:pt x="13589" y="15340"/>
                    <a:pt x="14404" y="10012"/>
                    <a:pt x="14607" y="6916"/>
                  </a:cubicBezTo>
                  <a:cubicBezTo>
                    <a:pt x="14811" y="3820"/>
                    <a:pt x="14404" y="2956"/>
                    <a:pt x="13792" y="2020"/>
                  </a:cubicBezTo>
                  <a:cubicBezTo>
                    <a:pt x="13181" y="1084"/>
                    <a:pt x="12366" y="76"/>
                    <a:pt x="11551" y="4"/>
                  </a:cubicBezTo>
                  <a:cubicBezTo>
                    <a:pt x="10736" y="-68"/>
                    <a:pt x="9921" y="796"/>
                    <a:pt x="10532" y="3244"/>
                  </a:cubicBezTo>
                  <a:cubicBezTo>
                    <a:pt x="11143" y="5692"/>
                    <a:pt x="13181" y="9724"/>
                    <a:pt x="15015" y="12460"/>
                  </a:cubicBezTo>
                  <a:cubicBezTo>
                    <a:pt x="16849" y="15196"/>
                    <a:pt x="18479" y="16636"/>
                    <a:pt x="20109" y="18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578100" y="7145846"/>
              <a:ext cx="19050" cy="14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13690"/>
                  </a:moveTo>
                  <a:cubicBezTo>
                    <a:pt x="4800" y="17037"/>
                    <a:pt x="9600" y="20383"/>
                    <a:pt x="13200" y="20992"/>
                  </a:cubicBezTo>
                  <a:cubicBezTo>
                    <a:pt x="16800" y="21600"/>
                    <a:pt x="19200" y="19470"/>
                    <a:pt x="20400" y="15515"/>
                  </a:cubicBezTo>
                  <a:cubicBezTo>
                    <a:pt x="21600" y="11561"/>
                    <a:pt x="21600" y="5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608023" y="7151651"/>
              <a:ext cx="132092" cy="154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088" fill="norm" stroke="1" extrusionOk="0">
                  <a:moveTo>
                    <a:pt x="11429" y="2666"/>
                  </a:moveTo>
                  <a:cubicBezTo>
                    <a:pt x="10079" y="1514"/>
                    <a:pt x="8728" y="362"/>
                    <a:pt x="6872" y="74"/>
                  </a:cubicBezTo>
                  <a:cubicBezTo>
                    <a:pt x="5016" y="-214"/>
                    <a:pt x="2653" y="362"/>
                    <a:pt x="1303" y="1370"/>
                  </a:cubicBezTo>
                  <a:cubicBezTo>
                    <a:pt x="-47" y="2378"/>
                    <a:pt x="-384" y="3818"/>
                    <a:pt x="460" y="4826"/>
                  </a:cubicBezTo>
                  <a:cubicBezTo>
                    <a:pt x="1303" y="5834"/>
                    <a:pt x="3328" y="6410"/>
                    <a:pt x="6366" y="7274"/>
                  </a:cubicBezTo>
                  <a:cubicBezTo>
                    <a:pt x="9404" y="8138"/>
                    <a:pt x="13454" y="9290"/>
                    <a:pt x="16322" y="10298"/>
                  </a:cubicBezTo>
                  <a:cubicBezTo>
                    <a:pt x="19191" y="11306"/>
                    <a:pt x="20879" y="12170"/>
                    <a:pt x="21047" y="13898"/>
                  </a:cubicBezTo>
                  <a:cubicBezTo>
                    <a:pt x="21216" y="15626"/>
                    <a:pt x="19866" y="18218"/>
                    <a:pt x="18347" y="19658"/>
                  </a:cubicBezTo>
                  <a:cubicBezTo>
                    <a:pt x="16829" y="21098"/>
                    <a:pt x="15141" y="21386"/>
                    <a:pt x="14466" y="20810"/>
                  </a:cubicBezTo>
                  <a:cubicBezTo>
                    <a:pt x="13791" y="20234"/>
                    <a:pt x="14129" y="18794"/>
                    <a:pt x="14466" y="17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802142" y="7145846"/>
              <a:ext cx="7440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600" fill="norm" stroke="1" extrusionOk="0">
                  <a:moveTo>
                    <a:pt x="20522" y="0"/>
                  </a:moveTo>
                  <a:cubicBezTo>
                    <a:pt x="15268" y="0"/>
                    <a:pt x="10014" y="0"/>
                    <a:pt x="5927" y="2463"/>
                  </a:cubicBezTo>
                  <a:cubicBezTo>
                    <a:pt x="1841" y="4926"/>
                    <a:pt x="-1078" y="9853"/>
                    <a:pt x="381" y="13453"/>
                  </a:cubicBezTo>
                  <a:cubicBezTo>
                    <a:pt x="1841" y="17053"/>
                    <a:pt x="7679" y="19326"/>
                    <a:pt x="135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882900" y="7069646"/>
              <a:ext cx="298450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9042"/>
                  </a:moveTo>
                  <a:cubicBezTo>
                    <a:pt x="1685" y="9795"/>
                    <a:pt x="3370" y="10549"/>
                    <a:pt x="4672" y="12181"/>
                  </a:cubicBezTo>
                  <a:cubicBezTo>
                    <a:pt x="5974" y="13814"/>
                    <a:pt x="6894" y="16326"/>
                    <a:pt x="7277" y="18209"/>
                  </a:cubicBezTo>
                  <a:cubicBezTo>
                    <a:pt x="7660" y="20093"/>
                    <a:pt x="7506" y="21349"/>
                    <a:pt x="7200" y="21474"/>
                  </a:cubicBezTo>
                  <a:cubicBezTo>
                    <a:pt x="6894" y="21600"/>
                    <a:pt x="6434" y="20595"/>
                    <a:pt x="6281" y="19340"/>
                  </a:cubicBezTo>
                  <a:cubicBezTo>
                    <a:pt x="6128" y="18084"/>
                    <a:pt x="6281" y="16577"/>
                    <a:pt x="7353" y="14819"/>
                  </a:cubicBezTo>
                  <a:cubicBezTo>
                    <a:pt x="8426" y="13060"/>
                    <a:pt x="10417" y="11051"/>
                    <a:pt x="11872" y="10047"/>
                  </a:cubicBezTo>
                  <a:cubicBezTo>
                    <a:pt x="13328" y="9042"/>
                    <a:pt x="14247" y="9042"/>
                    <a:pt x="14323" y="8791"/>
                  </a:cubicBezTo>
                  <a:cubicBezTo>
                    <a:pt x="14400" y="8540"/>
                    <a:pt x="13634" y="8037"/>
                    <a:pt x="13021" y="8288"/>
                  </a:cubicBezTo>
                  <a:cubicBezTo>
                    <a:pt x="12409" y="8540"/>
                    <a:pt x="11949" y="9544"/>
                    <a:pt x="11719" y="10674"/>
                  </a:cubicBezTo>
                  <a:cubicBezTo>
                    <a:pt x="11489" y="11805"/>
                    <a:pt x="11489" y="13060"/>
                    <a:pt x="11489" y="14442"/>
                  </a:cubicBezTo>
                  <a:cubicBezTo>
                    <a:pt x="11489" y="15823"/>
                    <a:pt x="11489" y="17330"/>
                    <a:pt x="11949" y="18335"/>
                  </a:cubicBezTo>
                  <a:cubicBezTo>
                    <a:pt x="12409" y="19340"/>
                    <a:pt x="13328" y="19842"/>
                    <a:pt x="14477" y="19088"/>
                  </a:cubicBezTo>
                  <a:cubicBezTo>
                    <a:pt x="15626" y="18335"/>
                    <a:pt x="17004" y="16326"/>
                    <a:pt x="18230" y="12935"/>
                  </a:cubicBezTo>
                  <a:cubicBezTo>
                    <a:pt x="19455" y="9544"/>
                    <a:pt x="20528" y="47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3160219" y="6929946"/>
              <a:ext cx="154481" cy="30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37" fill="norm" stroke="1" extrusionOk="0">
                  <a:moveTo>
                    <a:pt x="4665" y="0"/>
                  </a:moveTo>
                  <a:cubicBezTo>
                    <a:pt x="2914" y="4469"/>
                    <a:pt x="1162" y="8938"/>
                    <a:pt x="433" y="11992"/>
                  </a:cubicBezTo>
                  <a:cubicBezTo>
                    <a:pt x="-297" y="15046"/>
                    <a:pt x="-5" y="16684"/>
                    <a:pt x="579" y="17801"/>
                  </a:cubicBezTo>
                  <a:cubicBezTo>
                    <a:pt x="1162" y="18919"/>
                    <a:pt x="2038" y="19514"/>
                    <a:pt x="3206" y="19812"/>
                  </a:cubicBezTo>
                  <a:cubicBezTo>
                    <a:pt x="4373" y="20110"/>
                    <a:pt x="5833" y="20110"/>
                    <a:pt x="7438" y="19068"/>
                  </a:cubicBezTo>
                  <a:cubicBezTo>
                    <a:pt x="9044" y="18025"/>
                    <a:pt x="10795" y="15939"/>
                    <a:pt x="11671" y="14524"/>
                  </a:cubicBezTo>
                  <a:cubicBezTo>
                    <a:pt x="12546" y="13109"/>
                    <a:pt x="12546" y="12364"/>
                    <a:pt x="11962" y="12215"/>
                  </a:cubicBezTo>
                  <a:cubicBezTo>
                    <a:pt x="11379" y="12066"/>
                    <a:pt x="10211" y="12513"/>
                    <a:pt x="9044" y="13556"/>
                  </a:cubicBezTo>
                  <a:cubicBezTo>
                    <a:pt x="7876" y="14599"/>
                    <a:pt x="6708" y="16237"/>
                    <a:pt x="6125" y="17578"/>
                  </a:cubicBezTo>
                  <a:cubicBezTo>
                    <a:pt x="5541" y="18919"/>
                    <a:pt x="5541" y="19961"/>
                    <a:pt x="7584" y="20632"/>
                  </a:cubicBezTo>
                  <a:cubicBezTo>
                    <a:pt x="9627" y="21302"/>
                    <a:pt x="13714" y="21600"/>
                    <a:pt x="16341" y="21526"/>
                  </a:cubicBezTo>
                  <a:cubicBezTo>
                    <a:pt x="18968" y="21451"/>
                    <a:pt x="20135" y="21004"/>
                    <a:pt x="21303" y="20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117850" y="7031546"/>
              <a:ext cx="158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6800"/>
                    <a:pt x="5184" y="12000"/>
                    <a:pt x="8784" y="8400"/>
                  </a:cubicBezTo>
                  <a:cubicBezTo>
                    <a:pt x="12384" y="4800"/>
                    <a:pt x="1699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7039887" y="6278940"/>
              <a:ext cx="294364" cy="37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25" fill="norm" stroke="1" extrusionOk="0">
                  <a:moveTo>
                    <a:pt x="165" y="2022"/>
                  </a:moveTo>
                  <a:cubicBezTo>
                    <a:pt x="10" y="1167"/>
                    <a:pt x="-144" y="313"/>
                    <a:pt x="242" y="69"/>
                  </a:cubicBezTo>
                  <a:cubicBezTo>
                    <a:pt x="627" y="-175"/>
                    <a:pt x="1553" y="191"/>
                    <a:pt x="3250" y="1839"/>
                  </a:cubicBezTo>
                  <a:cubicBezTo>
                    <a:pt x="4947" y="3486"/>
                    <a:pt x="7416" y="6415"/>
                    <a:pt x="10193" y="9649"/>
                  </a:cubicBezTo>
                  <a:cubicBezTo>
                    <a:pt x="12970" y="12883"/>
                    <a:pt x="16056" y="16422"/>
                    <a:pt x="17985" y="18435"/>
                  </a:cubicBezTo>
                  <a:cubicBezTo>
                    <a:pt x="19913" y="20449"/>
                    <a:pt x="20685" y="20937"/>
                    <a:pt x="21456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7067550" y="6282246"/>
              <a:ext cx="3810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60" y="1964"/>
                    <a:pt x="16320" y="3927"/>
                    <a:pt x="13200" y="7118"/>
                  </a:cubicBezTo>
                  <a:cubicBezTo>
                    <a:pt x="10080" y="10309"/>
                    <a:pt x="6480" y="14727"/>
                    <a:pt x="4200" y="17345"/>
                  </a:cubicBezTo>
                  <a:cubicBezTo>
                    <a:pt x="1920" y="19964"/>
                    <a:pt x="960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7119261" y="5881645"/>
              <a:ext cx="107040" cy="25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68" fill="norm" stroke="1" extrusionOk="0">
                  <a:moveTo>
                    <a:pt x="21418" y="1653"/>
                  </a:moveTo>
                  <a:cubicBezTo>
                    <a:pt x="20147" y="939"/>
                    <a:pt x="18877" y="225"/>
                    <a:pt x="15912" y="47"/>
                  </a:cubicBezTo>
                  <a:cubicBezTo>
                    <a:pt x="12947" y="-132"/>
                    <a:pt x="8289" y="225"/>
                    <a:pt x="5324" y="761"/>
                  </a:cubicBezTo>
                  <a:cubicBezTo>
                    <a:pt x="2359" y="1296"/>
                    <a:pt x="1089" y="2010"/>
                    <a:pt x="453" y="2813"/>
                  </a:cubicBezTo>
                  <a:cubicBezTo>
                    <a:pt x="-182" y="3617"/>
                    <a:pt x="-182" y="4509"/>
                    <a:pt x="665" y="5223"/>
                  </a:cubicBezTo>
                  <a:cubicBezTo>
                    <a:pt x="1512" y="5937"/>
                    <a:pt x="3206" y="6473"/>
                    <a:pt x="4900" y="6473"/>
                  </a:cubicBezTo>
                  <a:cubicBezTo>
                    <a:pt x="6594" y="6473"/>
                    <a:pt x="8289" y="5937"/>
                    <a:pt x="11042" y="5045"/>
                  </a:cubicBezTo>
                  <a:cubicBezTo>
                    <a:pt x="13794" y="4152"/>
                    <a:pt x="17606" y="2903"/>
                    <a:pt x="19512" y="2903"/>
                  </a:cubicBezTo>
                  <a:cubicBezTo>
                    <a:pt x="21418" y="2903"/>
                    <a:pt x="21418" y="4152"/>
                    <a:pt x="20994" y="7455"/>
                  </a:cubicBezTo>
                  <a:cubicBezTo>
                    <a:pt x="20571" y="10757"/>
                    <a:pt x="19724" y="16113"/>
                    <a:pt x="18877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7308293" y="5875326"/>
              <a:ext cx="83107" cy="24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62" fill="norm" stroke="1" extrusionOk="0">
                  <a:moveTo>
                    <a:pt x="21202" y="6086"/>
                  </a:moveTo>
                  <a:cubicBezTo>
                    <a:pt x="19582" y="4255"/>
                    <a:pt x="17962" y="2425"/>
                    <a:pt x="15532" y="1326"/>
                  </a:cubicBezTo>
                  <a:cubicBezTo>
                    <a:pt x="13102" y="228"/>
                    <a:pt x="9862" y="-138"/>
                    <a:pt x="7432" y="45"/>
                  </a:cubicBezTo>
                  <a:cubicBezTo>
                    <a:pt x="5002" y="228"/>
                    <a:pt x="3382" y="960"/>
                    <a:pt x="2032" y="1876"/>
                  </a:cubicBezTo>
                  <a:cubicBezTo>
                    <a:pt x="682" y="2791"/>
                    <a:pt x="-398" y="3889"/>
                    <a:pt x="142" y="4713"/>
                  </a:cubicBezTo>
                  <a:cubicBezTo>
                    <a:pt x="682" y="5537"/>
                    <a:pt x="2842" y="6086"/>
                    <a:pt x="5812" y="5903"/>
                  </a:cubicBezTo>
                  <a:cubicBezTo>
                    <a:pt x="8782" y="5720"/>
                    <a:pt x="12562" y="4804"/>
                    <a:pt x="14722" y="4804"/>
                  </a:cubicBezTo>
                  <a:cubicBezTo>
                    <a:pt x="16882" y="4804"/>
                    <a:pt x="17422" y="5720"/>
                    <a:pt x="17422" y="8648"/>
                  </a:cubicBezTo>
                  <a:cubicBezTo>
                    <a:pt x="17422" y="11577"/>
                    <a:pt x="16882" y="16520"/>
                    <a:pt x="16342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9" name="Drawing"/>
          <p:cNvGrpSpPr/>
          <p:nvPr/>
        </p:nvGrpSpPr>
        <p:grpSpPr>
          <a:xfrm>
            <a:off x="1130300" y="1093573"/>
            <a:ext cx="11557000" cy="7481514"/>
            <a:chOff x="0" y="0"/>
            <a:chExt cx="11557000" cy="7481514"/>
          </a:xfrm>
        </p:grpSpPr>
        <p:sp>
          <p:nvSpPr>
            <p:cNvPr id="1452" name="Line"/>
            <p:cNvSpPr/>
            <p:nvPr/>
          </p:nvSpPr>
          <p:spPr>
            <a:xfrm>
              <a:off x="82499" y="1018259"/>
              <a:ext cx="298501" cy="608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08" fill="norm" stroke="1" extrusionOk="0">
                  <a:moveTo>
                    <a:pt x="459" y="1436"/>
                  </a:moveTo>
                  <a:cubicBezTo>
                    <a:pt x="155" y="840"/>
                    <a:pt x="-149" y="244"/>
                    <a:pt x="79" y="58"/>
                  </a:cubicBezTo>
                  <a:cubicBezTo>
                    <a:pt x="307" y="-128"/>
                    <a:pt x="1068" y="95"/>
                    <a:pt x="2285" y="1250"/>
                  </a:cubicBezTo>
                  <a:cubicBezTo>
                    <a:pt x="3502" y="2404"/>
                    <a:pt x="5175" y="4490"/>
                    <a:pt x="6696" y="6836"/>
                  </a:cubicBezTo>
                  <a:cubicBezTo>
                    <a:pt x="8217" y="9182"/>
                    <a:pt x="9586" y="11789"/>
                    <a:pt x="10955" y="14173"/>
                  </a:cubicBezTo>
                  <a:cubicBezTo>
                    <a:pt x="12324" y="16556"/>
                    <a:pt x="13693" y="18716"/>
                    <a:pt x="14606" y="19945"/>
                  </a:cubicBezTo>
                  <a:cubicBezTo>
                    <a:pt x="15519" y="21174"/>
                    <a:pt x="15975" y="21472"/>
                    <a:pt x="16279" y="21398"/>
                  </a:cubicBezTo>
                  <a:cubicBezTo>
                    <a:pt x="16583" y="21323"/>
                    <a:pt x="16736" y="20876"/>
                    <a:pt x="16964" y="19386"/>
                  </a:cubicBezTo>
                  <a:cubicBezTo>
                    <a:pt x="17192" y="17897"/>
                    <a:pt x="17496" y="15364"/>
                    <a:pt x="17724" y="13242"/>
                  </a:cubicBezTo>
                  <a:cubicBezTo>
                    <a:pt x="17952" y="11119"/>
                    <a:pt x="18105" y="9406"/>
                    <a:pt x="18409" y="7842"/>
                  </a:cubicBezTo>
                  <a:cubicBezTo>
                    <a:pt x="18713" y="6278"/>
                    <a:pt x="19169" y="4862"/>
                    <a:pt x="19474" y="3969"/>
                  </a:cubicBezTo>
                  <a:cubicBezTo>
                    <a:pt x="19778" y="3075"/>
                    <a:pt x="19930" y="2702"/>
                    <a:pt x="20234" y="2777"/>
                  </a:cubicBezTo>
                  <a:cubicBezTo>
                    <a:pt x="20538" y="2851"/>
                    <a:pt x="20995" y="3373"/>
                    <a:pt x="21451" y="3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501649" y="1319427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533400" y="1459127"/>
              <a:ext cx="152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1289050" y="1056757"/>
              <a:ext cx="241300" cy="488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4013"/>
                  </a:moveTo>
                  <a:cubicBezTo>
                    <a:pt x="1137" y="5502"/>
                    <a:pt x="2274" y="6992"/>
                    <a:pt x="3695" y="9087"/>
                  </a:cubicBezTo>
                  <a:cubicBezTo>
                    <a:pt x="5116" y="11182"/>
                    <a:pt x="6821" y="13882"/>
                    <a:pt x="8147" y="15930"/>
                  </a:cubicBezTo>
                  <a:cubicBezTo>
                    <a:pt x="9474" y="17978"/>
                    <a:pt x="10421" y="19375"/>
                    <a:pt x="11179" y="20259"/>
                  </a:cubicBezTo>
                  <a:cubicBezTo>
                    <a:pt x="11937" y="21144"/>
                    <a:pt x="12505" y="21516"/>
                    <a:pt x="12979" y="21469"/>
                  </a:cubicBezTo>
                  <a:cubicBezTo>
                    <a:pt x="13453" y="21423"/>
                    <a:pt x="13832" y="20957"/>
                    <a:pt x="14305" y="19235"/>
                  </a:cubicBezTo>
                  <a:cubicBezTo>
                    <a:pt x="14779" y="17513"/>
                    <a:pt x="15347" y="14533"/>
                    <a:pt x="16105" y="11600"/>
                  </a:cubicBezTo>
                  <a:cubicBezTo>
                    <a:pt x="16863" y="8668"/>
                    <a:pt x="17811" y="5782"/>
                    <a:pt x="18379" y="4059"/>
                  </a:cubicBezTo>
                  <a:cubicBezTo>
                    <a:pt x="18947" y="2337"/>
                    <a:pt x="19137" y="1778"/>
                    <a:pt x="19326" y="1173"/>
                  </a:cubicBezTo>
                  <a:cubicBezTo>
                    <a:pt x="19516" y="568"/>
                    <a:pt x="19705" y="-84"/>
                    <a:pt x="19895" y="9"/>
                  </a:cubicBezTo>
                  <a:cubicBezTo>
                    <a:pt x="20084" y="102"/>
                    <a:pt x="20274" y="940"/>
                    <a:pt x="20558" y="1592"/>
                  </a:cubicBezTo>
                  <a:cubicBezTo>
                    <a:pt x="20842" y="2244"/>
                    <a:pt x="21221" y="2709"/>
                    <a:pt x="21600" y="3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540122" y="1347712"/>
              <a:ext cx="148978" cy="16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20" fill="norm" stroke="1" extrusionOk="0">
                  <a:moveTo>
                    <a:pt x="14111" y="5369"/>
                  </a:moveTo>
                  <a:cubicBezTo>
                    <a:pt x="13502" y="4002"/>
                    <a:pt x="12894" y="2635"/>
                    <a:pt x="11981" y="1541"/>
                  </a:cubicBezTo>
                  <a:cubicBezTo>
                    <a:pt x="11068" y="447"/>
                    <a:pt x="9851" y="-373"/>
                    <a:pt x="8482" y="174"/>
                  </a:cubicBezTo>
                  <a:cubicBezTo>
                    <a:pt x="7113" y="721"/>
                    <a:pt x="5592" y="2635"/>
                    <a:pt x="4223" y="5232"/>
                  </a:cubicBezTo>
                  <a:cubicBezTo>
                    <a:pt x="2854" y="7830"/>
                    <a:pt x="1637" y="11111"/>
                    <a:pt x="877" y="13435"/>
                  </a:cubicBezTo>
                  <a:cubicBezTo>
                    <a:pt x="116" y="15759"/>
                    <a:pt x="-188" y="17126"/>
                    <a:pt x="116" y="18356"/>
                  </a:cubicBezTo>
                  <a:cubicBezTo>
                    <a:pt x="420" y="19586"/>
                    <a:pt x="1333" y="20680"/>
                    <a:pt x="2550" y="20954"/>
                  </a:cubicBezTo>
                  <a:cubicBezTo>
                    <a:pt x="3767" y="21227"/>
                    <a:pt x="5288" y="20680"/>
                    <a:pt x="7113" y="18766"/>
                  </a:cubicBezTo>
                  <a:cubicBezTo>
                    <a:pt x="8939" y="16852"/>
                    <a:pt x="11068" y="13571"/>
                    <a:pt x="12742" y="12614"/>
                  </a:cubicBezTo>
                  <a:cubicBezTo>
                    <a:pt x="14415" y="11657"/>
                    <a:pt x="15632" y="13024"/>
                    <a:pt x="17001" y="14802"/>
                  </a:cubicBezTo>
                  <a:cubicBezTo>
                    <a:pt x="18370" y="16579"/>
                    <a:pt x="19891" y="18766"/>
                    <a:pt x="21412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720850" y="1294027"/>
              <a:ext cx="120650" cy="26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7654"/>
                  </a:moveTo>
                  <a:cubicBezTo>
                    <a:pt x="3789" y="8844"/>
                    <a:pt x="7579" y="10035"/>
                    <a:pt x="10232" y="11820"/>
                  </a:cubicBezTo>
                  <a:cubicBezTo>
                    <a:pt x="12884" y="13606"/>
                    <a:pt x="14400" y="15987"/>
                    <a:pt x="14968" y="17603"/>
                  </a:cubicBezTo>
                  <a:cubicBezTo>
                    <a:pt x="15537" y="19219"/>
                    <a:pt x="15158" y="20069"/>
                    <a:pt x="14021" y="20665"/>
                  </a:cubicBezTo>
                  <a:cubicBezTo>
                    <a:pt x="12884" y="21260"/>
                    <a:pt x="10989" y="21600"/>
                    <a:pt x="9853" y="21345"/>
                  </a:cubicBezTo>
                  <a:cubicBezTo>
                    <a:pt x="8716" y="21090"/>
                    <a:pt x="8337" y="20239"/>
                    <a:pt x="8905" y="17178"/>
                  </a:cubicBezTo>
                  <a:cubicBezTo>
                    <a:pt x="9474" y="14117"/>
                    <a:pt x="10989" y="8844"/>
                    <a:pt x="13263" y="5613"/>
                  </a:cubicBezTo>
                  <a:cubicBezTo>
                    <a:pt x="15537" y="2381"/>
                    <a:pt x="18568" y="1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2050535" y="1127725"/>
              <a:ext cx="121166" cy="38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548" fill="norm" stroke="1" extrusionOk="0">
                  <a:moveTo>
                    <a:pt x="20957" y="783"/>
                  </a:moveTo>
                  <a:cubicBezTo>
                    <a:pt x="19493" y="425"/>
                    <a:pt x="18028" y="67"/>
                    <a:pt x="16381" y="8"/>
                  </a:cubicBezTo>
                  <a:cubicBezTo>
                    <a:pt x="14733" y="-52"/>
                    <a:pt x="12903" y="187"/>
                    <a:pt x="9974" y="1857"/>
                  </a:cubicBezTo>
                  <a:cubicBezTo>
                    <a:pt x="7045" y="3528"/>
                    <a:pt x="3018" y="6631"/>
                    <a:pt x="1188" y="9853"/>
                  </a:cubicBezTo>
                  <a:cubicBezTo>
                    <a:pt x="-643" y="13075"/>
                    <a:pt x="-277" y="16417"/>
                    <a:pt x="1737" y="18386"/>
                  </a:cubicBezTo>
                  <a:cubicBezTo>
                    <a:pt x="3750" y="20355"/>
                    <a:pt x="7411" y="20951"/>
                    <a:pt x="11072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216150" y="1173377"/>
              <a:ext cx="2159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3396"/>
                    <a:pt x="8471" y="6792"/>
                    <a:pt x="12071" y="10392"/>
                  </a:cubicBezTo>
                  <a:cubicBezTo>
                    <a:pt x="15671" y="13992"/>
                    <a:pt x="18635" y="177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309506" y="1186077"/>
              <a:ext cx="13524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21233" y="0"/>
                  </a:moveTo>
                  <a:cubicBezTo>
                    <a:pt x="16913" y="2147"/>
                    <a:pt x="12593" y="4295"/>
                    <a:pt x="8938" y="6947"/>
                  </a:cubicBezTo>
                  <a:cubicBezTo>
                    <a:pt x="5282" y="9600"/>
                    <a:pt x="2291" y="12758"/>
                    <a:pt x="962" y="15284"/>
                  </a:cubicBezTo>
                  <a:cubicBezTo>
                    <a:pt x="-367" y="17811"/>
                    <a:pt x="-35" y="19705"/>
                    <a:pt x="2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514600" y="1078127"/>
              <a:ext cx="159246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600" fill="norm" stroke="1" extrusionOk="0">
                  <a:moveTo>
                    <a:pt x="1683" y="0"/>
                  </a:moveTo>
                  <a:cubicBezTo>
                    <a:pt x="6171" y="1572"/>
                    <a:pt x="10660" y="3145"/>
                    <a:pt x="14026" y="5297"/>
                  </a:cubicBezTo>
                  <a:cubicBezTo>
                    <a:pt x="17392" y="7448"/>
                    <a:pt x="19636" y="10179"/>
                    <a:pt x="20618" y="12579"/>
                  </a:cubicBezTo>
                  <a:cubicBezTo>
                    <a:pt x="21600" y="14979"/>
                    <a:pt x="21319" y="17048"/>
                    <a:pt x="17673" y="18497"/>
                  </a:cubicBezTo>
                  <a:cubicBezTo>
                    <a:pt x="14026" y="19945"/>
                    <a:pt x="7013" y="207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921000" y="17677"/>
              <a:ext cx="22501" cy="403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45" fill="norm" stroke="1" extrusionOk="0">
                  <a:moveTo>
                    <a:pt x="0" y="0"/>
                  </a:moveTo>
                  <a:cubicBezTo>
                    <a:pt x="0" y="3393"/>
                    <a:pt x="0" y="6785"/>
                    <a:pt x="1964" y="9952"/>
                  </a:cubicBezTo>
                  <a:cubicBezTo>
                    <a:pt x="3927" y="13118"/>
                    <a:pt x="7855" y="16059"/>
                    <a:pt x="11782" y="18151"/>
                  </a:cubicBezTo>
                  <a:cubicBezTo>
                    <a:pt x="15709" y="20243"/>
                    <a:pt x="19636" y="21487"/>
                    <a:pt x="20618" y="21543"/>
                  </a:cubicBezTo>
                  <a:cubicBezTo>
                    <a:pt x="21600" y="21600"/>
                    <a:pt x="19636" y="20469"/>
                    <a:pt x="16691" y="19451"/>
                  </a:cubicBezTo>
                  <a:cubicBezTo>
                    <a:pt x="13745" y="18434"/>
                    <a:pt x="9818" y="17529"/>
                    <a:pt x="5891" y="1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2908910" y="7579"/>
              <a:ext cx="207866" cy="427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74" fill="norm" stroke="1" extrusionOk="0">
                  <a:moveTo>
                    <a:pt x="580" y="6223"/>
                  </a:moveTo>
                  <a:cubicBezTo>
                    <a:pt x="366" y="4741"/>
                    <a:pt x="152" y="3258"/>
                    <a:pt x="45" y="2199"/>
                  </a:cubicBezTo>
                  <a:cubicBezTo>
                    <a:pt x="-62" y="1141"/>
                    <a:pt x="-62" y="505"/>
                    <a:pt x="1007" y="188"/>
                  </a:cubicBezTo>
                  <a:cubicBezTo>
                    <a:pt x="2077" y="-130"/>
                    <a:pt x="4215" y="-130"/>
                    <a:pt x="7530" y="876"/>
                  </a:cubicBezTo>
                  <a:cubicBezTo>
                    <a:pt x="10845" y="1882"/>
                    <a:pt x="15336" y="3894"/>
                    <a:pt x="18009" y="6223"/>
                  </a:cubicBezTo>
                  <a:cubicBezTo>
                    <a:pt x="20683" y="8552"/>
                    <a:pt x="21538" y="11199"/>
                    <a:pt x="20683" y="13476"/>
                  </a:cubicBezTo>
                  <a:cubicBezTo>
                    <a:pt x="19827" y="15752"/>
                    <a:pt x="17261" y="17658"/>
                    <a:pt x="14481" y="18929"/>
                  </a:cubicBezTo>
                  <a:cubicBezTo>
                    <a:pt x="11700" y="20199"/>
                    <a:pt x="8706" y="20835"/>
                    <a:pt x="6568" y="21152"/>
                  </a:cubicBezTo>
                  <a:cubicBezTo>
                    <a:pt x="4429" y="21470"/>
                    <a:pt x="3146" y="21470"/>
                    <a:pt x="2397" y="20994"/>
                  </a:cubicBezTo>
                  <a:cubicBezTo>
                    <a:pt x="1649" y="20517"/>
                    <a:pt x="1435" y="19564"/>
                    <a:pt x="1863" y="18929"/>
                  </a:cubicBezTo>
                  <a:cubicBezTo>
                    <a:pt x="2290" y="18294"/>
                    <a:pt x="3360" y="17976"/>
                    <a:pt x="4429" y="17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225800" y="239927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213100" y="347877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646454" y="0"/>
              <a:ext cx="131796" cy="505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80" fill="norm" stroke="1" extrusionOk="0">
                  <a:moveTo>
                    <a:pt x="21348" y="1832"/>
                  </a:moveTo>
                  <a:cubicBezTo>
                    <a:pt x="19977" y="1202"/>
                    <a:pt x="18605" y="572"/>
                    <a:pt x="16891" y="257"/>
                  </a:cubicBezTo>
                  <a:cubicBezTo>
                    <a:pt x="15177" y="-58"/>
                    <a:pt x="13119" y="-58"/>
                    <a:pt x="11405" y="122"/>
                  </a:cubicBezTo>
                  <a:cubicBezTo>
                    <a:pt x="9691" y="302"/>
                    <a:pt x="8319" y="662"/>
                    <a:pt x="7119" y="1607"/>
                  </a:cubicBezTo>
                  <a:cubicBezTo>
                    <a:pt x="5919" y="2552"/>
                    <a:pt x="4891" y="4082"/>
                    <a:pt x="5234" y="5657"/>
                  </a:cubicBezTo>
                  <a:cubicBezTo>
                    <a:pt x="5577" y="7232"/>
                    <a:pt x="7291" y="8852"/>
                    <a:pt x="8148" y="9887"/>
                  </a:cubicBezTo>
                  <a:cubicBezTo>
                    <a:pt x="9005" y="10922"/>
                    <a:pt x="9005" y="11372"/>
                    <a:pt x="9005" y="11822"/>
                  </a:cubicBezTo>
                  <a:cubicBezTo>
                    <a:pt x="9005" y="12272"/>
                    <a:pt x="9005" y="12722"/>
                    <a:pt x="8148" y="12992"/>
                  </a:cubicBezTo>
                  <a:cubicBezTo>
                    <a:pt x="7291" y="13262"/>
                    <a:pt x="5577" y="13352"/>
                    <a:pt x="4719" y="13127"/>
                  </a:cubicBezTo>
                  <a:cubicBezTo>
                    <a:pt x="3862" y="12902"/>
                    <a:pt x="3862" y="12362"/>
                    <a:pt x="4719" y="12092"/>
                  </a:cubicBezTo>
                  <a:cubicBezTo>
                    <a:pt x="5577" y="11822"/>
                    <a:pt x="7291" y="11822"/>
                    <a:pt x="8491" y="12047"/>
                  </a:cubicBezTo>
                  <a:cubicBezTo>
                    <a:pt x="9691" y="12272"/>
                    <a:pt x="10377" y="12722"/>
                    <a:pt x="9691" y="13712"/>
                  </a:cubicBezTo>
                  <a:cubicBezTo>
                    <a:pt x="9005" y="14702"/>
                    <a:pt x="6948" y="16232"/>
                    <a:pt x="5062" y="17402"/>
                  </a:cubicBezTo>
                  <a:cubicBezTo>
                    <a:pt x="3177" y="18572"/>
                    <a:pt x="1462" y="19382"/>
                    <a:pt x="605" y="20012"/>
                  </a:cubicBezTo>
                  <a:cubicBezTo>
                    <a:pt x="-252" y="20642"/>
                    <a:pt x="-252" y="21092"/>
                    <a:pt x="948" y="21317"/>
                  </a:cubicBezTo>
                  <a:cubicBezTo>
                    <a:pt x="2148" y="21542"/>
                    <a:pt x="4548" y="21542"/>
                    <a:pt x="7634" y="21272"/>
                  </a:cubicBezTo>
                  <a:cubicBezTo>
                    <a:pt x="10719" y="21002"/>
                    <a:pt x="14491" y="20462"/>
                    <a:pt x="18262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917949" y="93877"/>
              <a:ext cx="254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840"/>
                    <a:pt x="3600" y="7680"/>
                    <a:pt x="7200" y="11280"/>
                  </a:cubicBezTo>
                  <a:cubicBezTo>
                    <a:pt x="10800" y="14880"/>
                    <a:pt x="1620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949700" y="411377"/>
              <a:ext cx="444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4362450" y="36325"/>
              <a:ext cx="125412" cy="332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21" fill="norm" stroke="1" extrusionOk="0">
                  <a:moveTo>
                    <a:pt x="2160" y="3266"/>
                  </a:moveTo>
                  <a:cubicBezTo>
                    <a:pt x="2880" y="2186"/>
                    <a:pt x="3600" y="1106"/>
                    <a:pt x="5220" y="499"/>
                  </a:cubicBezTo>
                  <a:cubicBezTo>
                    <a:pt x="6840" y="-109"/>
                    <a:pt x="9360" y="-244"/>
                    <a:pt x="12060" y="566"/>
                  </a:cubicBezTo>
                  <a:cubicBezTo>
                    <a:pt x="14760" y="1376"/>
                    <a:pt x="17640" y="3131"/>
                    <a:pt x="17640" y="4954"/>
                  </a:cubicBezTo>
                  <a:cubicBezTo>
                    <a:pt x="17640" y="6776"/>
                    <a:pt x="14760" y="8666"/>
                    <a:pt x="12060" y="9949"/>
                  </a:cubicBezTo>
                  <a:cubicBezTo>
                    <a:pt x="9360" y="11231"/>
                    <a:pt x="6840" y="11906"/>
                    <a:pt x="6660" y="12446"/>
                  </a:cubicBezTo>
                  <a:cubicBezTo>
                    <a:pt x="6480" y="12986"/>
                    <a:pt x="8640" y="13391"/>
                    <a:pt x="10800" y="13729"/>
                  </a:cubicBezTo>
                  <a:cubicBezTo>
                    <a:pt x="12960" y="14066"/>
                    <a:pt x="15120" y="14336"/>
                    <a:pt x="16920" y="14809"/>
                  </a:cubicBezTo>
                  <a:cubicBezTo>
                    <a:pt x="18720" y="15281"/>
                    <a:pt x="20160" y="15956"/>
                    <a:pt x="20880" y="16631"/>
                  </a:cubicBezTo>
                  <a:cubicBezTo>
                    <a:pt x="21600" y="17306"/>
                    <a:pt x="21600" y="17981"/>
                    <a:pt x="19800" y="18791"/>
                  </a:cubicBezTo>
                  <a:cubicBezTo>
                    <a:pt x="18000" y="19601"/>
                    <a:pt x="14400" y="20546"/>
                    <a:pt x="10800" y="20951"/>
                  </a:cubicBezTo>
                  <a:cubicBezTo>
                    <a:pt x="7200" y="21356"/>
                    <a:pt x="3600" y="21221"/>
                    <a:pt x="0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521200" y="385977"/>
              <a:ext cx="825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927327" y="48168"/>
              <a:ext cx="125991" cy="37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30" fill="norm" stroke="1" extrusionOk="0">
                  <a:moveTo>
                    <a:pt x="19166" y="6226"/>
                  </a:moveTo>
                  <a:cubicBezTo>
                    <a:pt x="19166" y="4898"/>
                    <a:pt x="19166" y="3571"/>
                    <a:pt x="17396" y="2485"/>
                  </a:cubicBezTo>
                  <a:cubicBezTo>
                    <a:pt x="15625" y="1399"/>
                    <a:pt x="12084" y="554"/>
                    <a:pt x="9429" y="192"/>
                  </a:cubicBezTo>
                  <a:cubicBezTo>
                    <a:pt x="6773" y="-170"/>
                    <a:pt x="5002" y="-49"/>
                    <a:pt x="3232" y="795"/>
                  </a:cubicBezTo>
                  <a:cubicBezTo>
                    <a:pt x="1461" y="1640"/>
                    <a:pt x="-309" y="3209"/>
                    <a:pt x="45" y="4536"/>
                  </a:cubicBezTo>
                  <a:cubicBezTo>
                    <a:pt x="399" y="5864"/>
                    <a:pt x="2878" y="6950"/>
                    <a:pt x="5711" y="7312"/>
                  </a:cubicBezTo>
                  <a:cubicBezTo>
                    <a:pt x="8543" y="7674"/>
                    <a:pt x="11730" y="7312"/>
                    <a:pt x="14386" y="6708"/>
                  </a:cubicBezTo>
                  <a:cubicBezTo>
                    <a:pt x="17042" y="6105"/>
                    <a:pt x="19166" y="5260"/>
                    <a:pt x="20229" y="5139"/>
                  </a:cubicBezTo>
                  <a:cubicBezTo>
                    <a:pt x="21291" y="5019"/>
                    <a:pt x="21291" y="5622"/>
                    <a:pt x="20583" y="7674"/>
                  </a:cubicBezTo>
                  <a:cubicBezTo>
                    <a:pt x="19875" y="9725"/>
                    <a:pt x="18458" y="13224"/>
                    <a:pt x="18104" y="15758"/>
                  </a:cubicBezTo>
                  <a:cubicBezTo>
                    <a:pt x="17750" y="18293"/>
                    <a:pt x="18458" y="19861"/>
                    <a:pt x="19166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181600" y="25768"/>
              <a:ext cx="102857" cy="57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1438" fill="norm" stroke="1" extrusionOk="0">
                  <a:moveTo>
                    <a:pt x="6353" y="878"/>
                  </a:moveTo>
                  <a:cubicBezTo>
                    <a:pt x="6353" y="485"/>
                    <a:pt x="6353" y="92"/>
                    <a:pt x="7200" y="14"/>
                  </a:cubicBezTo>
                  <a:cubicBezTo>
                    <a:pt x="8047" y="-65"/>
                    <a:pt x="9741" y="171"/>
                    <a:pt x="11435" y="1192"/>
                  </a:cubicBezTo>
                  <a:cubicBezTo>
                    <a:pt x="13129" y="2213"/>
                    <a:pt x="14824" y="4019"/>
                    <a:pt x="14824" y="5983"/>
                  </a:cubicBezTo>
                  <a:cubicBezTo>
                    <a:pt x="14824" y="7947"/>
                    <a:pt x="13129" y="10067"/>
                    <a:pt x="12282" y="11363"/>
                  </a:cubicBezTo>
                  <a:cubicBezTo>
                    <a:pt x="11435" y="12659"/>
                    <a:pt x="11435" y="13131"/>
                    <a:pt x="12706" y="13720"/>
                  </a:cubicBezTo>
                  <a:cubicBezTo>
                    <a:pt x="13976" y="14309"/>
                    <a:pt x="16518" y="15016"/>
                    <a:pt x="18424" y="15840"/>
                  </a:cubicBezTo>
                  <a:cubicBezTo>
                    <a:pt x="20329" y="16665"/>
                    <a:pt x="21600" y="17608"/>
                    <a:pt x="19482" y="18590"/>
                  </a:cubicBezTo>
                  <a:cubicBezTo>
                    <a:pt x="17365" y="19571"/>
                    <a:pt x="11859" y="20592"/>
                    <a:pt x="8047" y="21064"/>
                  </a:cubicBezTo>
                  <a:cubicBezTo>
                    <a:pt x="4235" y="21535"/>
                    <a:pt x="2118" y="21456"/>
                    <a:pt x="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661682" y="328827"/>
              <a:ext cx="389868" cy="15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683" fill="norm" stroke="1" extrusionOk="0">
                  <a:moveTo>
                    <a:pt x="1890" y="14954"/>
                  </a:moveTo>
                  <a:cubicBezTo>
                    <a:pt x="1306" y="15231"/>
                    <a:pt x="722" y="15508"/>
                    <a:pt x="372" y="14954"/>
                  </a:cubicBezTo>
                  <a:cubicBezTo>
                    <a:pt x="22" y="14400"/>
                    <a:pt x="-95" y="13015"/>
                    <a:pt x="80" y="10800"/>
                  </a:cubicBezTo>
                  <a:cubicBezTo>
                    <a:pt x="255" y="8585"/>
                    <a:pt x="722" y="5538"/>
                    <a:pt x="1481" y="3323"/>
                  </a:cubicBezTo>
                  <a:cubicBezTo>
                    <a:pt x="2240" y="1108"/>
                    <a:pt x="3291" y="-277"/>
                    <a:pt x="4517" y="1246"/>
                  </a:cubicBezTo>
                  <a:cubicBezTo>
                    <a:pt x="5743" y="2769"/>
                    <a:pt x="7144" y="7200"/>
                    <a:pt x="8428" y="10938"/>
                  </a:cubicBezTo>
                  <a:cubicBezTo>
                    <a:pt x="9713" y="14677"/>
                    <a:pt x="10880" y="17723"/>
                    <a:pt x="11931" y="19385"/>
                  </a:cubicBezTo>
                  <a:cubicBezTo>
                    <a:pt x="12982" y="21046"/>
                    <a:pt x="13916" y="21323"/>
                    <a:pt x="15200" y="18969"/>
                  </a:cubicBezTo>
                  <a:cubicBezTo>
                    <a:pt x="16484" y="16615"/>
                    <a:pt x="18119" y="11631"/>
                    <a:pt x="19228" y="8031"/>
                  </a:cubicBezTo>
                  <a:cubicBezTo>
                    <a:pt x="20337" y="4431"/>
                    <a:pt x="20921" y="2215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6337300" y="170077"/>
              <a:ext cx="1778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234"/>
                    <a:pt x="6171" y="4469"/>
                    <a:pt x="9386" y="7634"/>
                  </a:cubicBezTo>
                  <a:cubicBezTo>
                    <a:pt x="12600" y="10800"/>
                    <a:pt x="15943" y="14897"/>
                    <a:pt x="18000" y="17379"/>
                  </a:cubicBezTo>
                  <a:cubicBezTo>
                    <a:pt x="20057" y="19862"/>
                    <a:pt x="20829" y="207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6286500" y="131977"/>
              <a:ext cx="2413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2296"/>
                    <a:pt x="14779" y="4591"/>
                    <a:pt x="11653" y="7252"/>
                  </a:cubicBezTo>
                  <a:cubicBezTo>
                    <a:pt x="8526" y="9913"/>
                    <a:pt x="5684" y="12939"/>
                    <a:pt x="3789" y="15391"/>
                  </a:cubicBezTo>
                  <a:cubicBezTo>
                    <a:pt x="1895" y="17843"/>
                    <a:pt x="947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6223000" y="620927"/>
              <a:ext cx="247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9" y="16457"/>
                    <a:pt x="10338" y="11314"/>
                    <a:pt x="13938" y="7714"/>
                  </a:cubicBezTo>
                  <a:cubicBezTo>
                    <a:pt x="17538" y="4114"/>
                    <a:pt x="1956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6273800" y="678077"/>
              <a:ext cx="285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5600"/>
                    <a:pt x="11200" y="9600"/>
                    <a:pt x="14800" y="6000"/>
                  </a:cubicBezTo>
                  <a:cubicBezTo>
                    <a:pt x="18400" y="2400"/>
                    <a:pt x="20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8166579" y="287401"/>
              <a:ext cx="201713" cy="436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130" fill="norm" stroke="1" extrusionOk="0">
                  <a:moveTo>
                    <a:pt x="19125" y="7225"/>
                  </a:moveTo>
                  <a:cubicBezTo>
                    <a:pt x="19787" y="5689"/>
                    <a:pt x="20448" y="4154"/>
                    <a:pt x="20778" y="2925"/>
                  </a:cubicBezTo>
                  <a:cubicBezTo>
                    <a:pt x="21109" y="1697"/>
                    <a:pt x="21109" y="775"/>
                    <a:pt x="20558" y="315"/>
                  </a:cubicBezTo>
                  <a:cubicBezTo>
                    <a:pt x="20007" y="-146"/>
                    <a:pt x="18905" y="-146"/>
                    <a:pt x="16370" y="622"/>
                  </a:cubicBezTo>
                  <a:cubicBezTo>
                    <a:pt x="13836" y="1390"/>
                    <a:pt x="9868" y="2925"/>
                    <a:pt x="6672" y="5536"/>
                  </a:cubicBezTo>
                  <a:cubicBezTo>
                    <a:pt x="3476" y="8146"/>
                    <a:pt x="1052" y="11831"/>
                    <a:pt x="280" y="14595"/>
                  </a:cubicBezTo>
                  <a:cubicBezTo>
                    <a:pt x="-491" y="17359"/>
                    <a:pt x="391" y="19202"/>
                    <a:pt x="2154" y="20226"/>
                  </a:cubicBezTo>
                  <a:cubicBezTo>
                    <a:pt x="3917" y="21249"/>
                    <a:pt x="6562" y="21454"/>
                    <a:pt x="9427" y="20584"/>
                  </a:cubicBezTo>
                  <a:cubicBezTo>
                    <a:pt x="12293" y="19714"/>
                    <a:pt x="15378" y="17769"/>
                    <a:pt x="17362" y="15517"/>
                  </a:cubicBezTo>
                  <a:cubicBezTo>
                    <a:pt x="19346" y="13264"/>
                    <a:pt x="20227" y="10705"/>
                    <a:pt x="20338" y="9170"/>
                  </a:cubicBezTo>
                  <a:cubicBezTo>
                    <a:pt x="20448" y="7634"/>
                    <a:pt x="19787" y="7122"/>
                    <a:pt x="18795" y="6815"/>
                  </a:cubicBezTo>
                  <a:cubicBezTo>
                    <a:pt x="17803" y="6508"/>
                    <a:pt x="16480" y="6406"/>
                    <a:pt x="15158" y="6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8265069" y="506627"/>
              <a:ext cx="9788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1909" y="0"/>
                  </a:moveTo>
                  <a:cubicBezTo>
                    <a:pt x="559" y="778"/>
                    <a:pt x="-791" y="1557"/>
                    <a:pt x="559" y="4281"/>
                  </a:cubicBezTo>
                  <a:cubicBezTo>
                    <a:pt x="1909" y="7005"/>
                    <a:pt x="5959" y="11676"/>
                    <a:pt x="9784" y="14886"/>
                  </a:cubicBezTo>
                  <a:cubicBezTo>
                    <a:pt x="13609" y="18097"/>
                    <a:pt x="17209" y="19849"/>
                    <a:pt x="208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8420100" y="384772"/>
              <a:ext cx="133529" cy="407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552" fill="norm" stroke="1" extrusionOk="0">
                  <a:moveTo>
                    <a:pt x="5062" y="735"/>
                  </a:moveTo>
                  <a:cubicBezTo>
                    <a:pt x="6412" y="400"/>
                    <a:pt x="7762" y="64"/>
                    <a:pt x="9281" y="8"/>
                  </a:cubicBezTo>
                  <a:cubicBezTo>
                    <a:pt x="10800" y="-48"/>
                    <a:pt x="12487" y="176"/>
                    <a:pt x="15019" y="1463"/>
                  </a:cubicBezTo>
                  <a:cubicBezTo>
                    <a:pt x="17550" y="2750"/>
                    <a:pt x="20925" y="5100"/>
                    <a:pt x="21262" y="7954"/>
                  </a:cubicBezTo>
                  <a:cubicBezTo>
                    <a:pt x="21600" y="10808"/>
                    <a:pt x="18900" y="14165"/>
                    <a:pt x="14850" y="16516"/>
                  </a:cubicBezTo>
                  <a:cubicBezTo>
                    <a:pt x="10800" y="18866"/>
                    <a:pt x="5400" y="20209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8008625" y="372028"/>
              <a:ext cx="151125" cy="452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458" fill="norm" stroke="1" extrusionOk="0">
                  <a:moveTo>
                    <a:pt x="20840" y="59"/>
                  </a:moveTo>
                  <a:cubicBezTo>
                    <a:pt x="17337" y="-42"/>
                    <a:pt x="13835" y="-142"/>
                    <a:pt x="10332" y="913"/>
                  </a:cubicBezTo>
                  <a:cubicBezTo>
                    <a:pt x="6829" y="1968"/>
                    <a:pt x="3326" y="4178"/>
                    <a:pt x="1429" y="6840"/>
                  </a:cubicBezTo>
                  <a:cubicBezTo>
                    <a:pt x="-468" y="9503"/>
                    <a:pt x="-760" y="12617"/>
                    <a:pt x="2305" y="15129"/>
                  </a:cubicBezTo>
                  <a:cubicBezTo>
                    <a:pt x="5370" y="17640"/>
                    <a:pt x="11791" y="19549"/>
                    <a:pt x="18213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9099550" y="493669"/>
              <a:ext cx="177800" cy="28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4819"/>
                  </a:moveTo>
                  <a:cubicBezTo>
                    <a:pt x="0" y="4019"/>
                    <a:pt x="0" y="3219"/>
                    <a:pt x="386" y="2259"/>
                  </a:cubicBezTo>
                  <a:cubicBezTo>
                    <a:pt x="771" y="1299"/>
                    <a:pt x="1543" y="179"/>
                    <a:pt x="2057" y="19"/>
                  </a:cubicBezTo>
                  <a:cubicBezTo>
                    <a:pt x="2571" y="-141"/>
                    <a:pt x="2829" y="659"/>
                    <a:pt x="3086" y="3459"/>
                  </a:cubicBezTo>
                  <a:cubicBezTo>
                    <a:pt x="3343" y="6259"/>
                    <a:pt x="3600" y="11059"/>
                    <a:pt x="3729" y="13859"/>
                  </a:cubicBezTo>
                  <a:cubicBezTo>
                    <a:pt x="3857" y="16659"/>
                    <a:pt x="3857" y="17459"/>
                    <a:pt x="4243" y="18499"/>
                  </a:cubicBezTo>
                  <a:cubicBezTo>
                    <a:pt x="4629" y="19539"/>
                    <a:pt x="5400" y="20819"/>
                    <a:pt x="6171" y="21139"/>
                  </a:cubicBezTo>
                  <a:cubicBezTo>
                    <a:pt x="6943" y="21459"/>
                    <a:pt x="7714" y="20819"/>
                    <a:pt x="10286" y="17219"/>
                  </a:cubicBezTo>
                  <a:cubicBezTo>
                    <a:pt x="12857" y="13619"/>
                    <a:pt x="17229" y="7059"/>
                    <a:pt x="21600" y="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9112250" y="205747"/>
              <a:ext cx="152400" cy="22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21428"/>
                  </a:moveTo>
                  <a:cubicBezTo>
                    <a:pt x="600" y="18602"/>
                    <a:pt x="1200" y="15776"/>
                    <a:pt x="3300" y="12445"/>
                  </a:cubicBezTo>
                  <a:cubicBezTo>
                    <a:pt x="5400" y="9114"/>
                    <a:pt x="9000" y="5278"/>
                    <a:pt x="11400" y="2957"/>
                  </a:cubicBezTo>
                  <a:cubicBezTo>
                    <a:pt x="13800" y="635"/>
                    <a:pt x="15000" y="-172"/>
                    <a:pt x="15900" y="30"/>
                  </a:cubicBezTo>
                  <a:cubicBezTo>
                    <a:pt x="16800" y="232"/>
                    <a:pt x="17400" y="1443"/>
                    <a:pt x="18300" y="4471"/>
                  </a:cubicBezTo>
                  <a:cubicBezTo>
                    <a:pt x="19200" y="7499"/>
                    <a:pt x="20400" y="12344"/>
                    <a:pt x="21600" y="17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9696449" y="266442"/>
              <a:ext cx="136873" cy="360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84" fill="norm" stroke="1" extrusionOk="0">
                  <a:moveTo>
                    <a:pt x="0" y="2556"/>
                  </a:moveTo>
                  <a:cubicBezTo>
                    <a:pt x="327" y="1931"/>
                    <a:pt x="655" y="1307"/>
                    <a:pt x="3273" y="745"/>
                  </a:cubicBezTo>
                  <a:cubicBezTo>
                    <a:pt x="5891" y="183"/>
                    <a:pt x="10800" y="-316"/>
                    <a:pt x="14727" y="246"/>
                  </a:cubicBezTo>
                  <a:cubicBezTo>
                    <a:pt x="18655" y="808"/>
                    <a:pt x="21600" y="2431"/>
                    <a:pt x="21109" y="4429"/>
                  </a:cubicBezTo>
                  <a:cubicBezTo>
                    <a:pt x="20618" y="6426"/>
                    <a:pt x="16691" y="8798"/>
                    <a:pt x="13255" y="10983"/>
                  </a:cubicBezTo>
                  <a:cubicBezTo>
                    <a:pt x="9818" y="13168"/>
                    <a:pt x="6873" y="15166"/>
                    <a:pt x="5891" y="16852"/>
                  </a:cubicBezTo>
                  <a:cubicBezTo>
                    <a:pt x="4909" y="18537"/>
                    <a:pt x="5891" y="19911"/>
                    <a:pt x="6873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9689464" y="824127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702913" y="1714701"/>
              <a:ext cx="213032" cy="66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549" fill="norm" stroke="1" extrusionOk="0">
                  <a:moveTo>
                    <a:pt x="6255" y="4711"/>
                  </a:moveTo>
                  <a:cubicBezTo>
                    <a:pt x="5416" y="6988"/>
                    <a:pt x="4578" y="9265"/>
                    <a:pt x="3739" y="11715"/>
                  </a:cubicBezTo>
                  <a:cubicBezTo>
                    <a:pt x="2900" y="14165"/>
                    <a:pt x="2061" y="16787"/>
                    <a:pt x="1537" y="18340"/>
                  </a:cubicBezTo>
                  <a:cubicBezTo>
                    <a:pt x="1013" y="19893"/>
                    <a:pt x="803" y="20376"/>
                    <a:pt x="593" y="20790"/>
                  </a:cubicBezTo>
                  <a:cubicBezTo>
                    <a:pt x="383" y="21204"/>
                    <a:pt x="174" y="21549"/>
                    <a:pt x="69" y="21549"/>
                  </a:cubicBezTo>
                  <a:cubicBezTo>
                    <a:pt x="-36" y="21549"/>
                    <a:pt x="-36" y="21204"/>
                    <a:pt x="174" y="19789"/>
                  </a:cubicBezTo>
                  <a:cubicBezTo>
                    <a:pt x="383" y="18375"/>
                    <a:pt x="803" y="15890"/>
                    <a:pt x="1432" y="13337"/>
                  </a:cubicBezTo>
                  <a:cubicBezTo>
                    <a:pt x="2061" y="10784"/>
                    <a:pt x="2900" y="8161"/>
                    <a:pt x="4263" y="6022"/>
                  </a:cubicBezTo>
                  <a:cubicBezTo>
                    <a:pt x="5626" y="3883"/>
                    <a:pt x="7514" y="2226"/>
                    <a:pt x="8877" y="1295"/>
                  </a:cubicBezTo>
                  <a:cubicBezTo>
                    <a:pt x="10240" y="363"/>
                    <a:pt x="11079" y="156"/>
                    <a:pt x="12022" y="53"/>
                  </a:cubicBezTo>
                  <a:cubicBezTo>
                    <a:pt x="12966" y="-51"/>
                    <a:pt x="14014" y="-51"/>
                    <a:pt x="15692" y="536"/>
                  </a:cubicBezTo>
                  <a:cubicBezTo>
                    <a:pt x="17370" y="1122"/>
                    <a:pt x="19677" y="2295"/>
                    <a:pt x="20620" y="3641"/>
                  </a:cubicBezTo>
                  <a:cubicBezTo>
                    <a:pt x="21564" y="4987"/>
                    <a:pt x="21145" y="6505"/>
                    <a:pt x="19257" y="7644"/>
                  </a:cubicBezTo>
                  <a:cubicBezTo>
                    <a:pt x="17370" y="8782"/>
                    <a:pt x="14014" y="9541"/>
                    <a:pt x="11183" y="9921"/>
                  </a:cubicBezTo>
                  <a:cubicBezTo>
                    <a:pt x="8352" y="10300"/>
                    <a:pt x="6046" y="10300"/>
                    <a:pt x="4368" y="10197"/>
                  </a:cubicBezTo>
                  <a:cubicBezTo>
                    <a:pt x="2690" y="10093"/>
                    <a:pt x="1642" y="9886"/>
                    <a:pt x="1851" y="9783"/>
                  </a:cubicBezTo>
                  <a:cubicBezTo>
                    <a:pt x="2061" y="9679"/>
                    <a:pt x="3529" y="9679"/>
                    <a:pt x="4997" y="9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899400" y="2049677"/>
              <a:ext cx="1016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893050" y="2045657"/>
              <a:ext cx="146050" cy="213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21600" y="1038"/>
                  </a:moveTo>
                  <a:cubicBezTo>
                    <a:pt x="20348" y="402"/>
                    <a:pt x="19096" y="-233"/>
                    <a:pt x="17530" y="85"/>
                  </a:cubicBezTo>
                  <a:cubicBezTo>
                    <a:pt x="15965" y="402"/>
                    <a:pt x="14087" y="1673"/>
                    <a:pt x="11113" y="5379"/>
                  </a:cubicBezTo>
                  <a:cubicBezTo>
                    <a:pt x="8139" y="9085"/>
                    <a:pt x="4070" y="15226"/>
                    <a:pt x="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8092796" y="1831985"/>
              <a:ext cx="124105" cy="29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422" fill="norm" stroke="1" extrusionOk="0">
                  <a:moveTo>
                    <a:pt x="20761" y="4296"/>
                  </a:moveTo>
                  <a:cubicBezTo>
                    <a:pt x="20761" y="3525"/>
                    <a:pt x="20761" y="2753"/>
                    <a:pt x="20761" y="1982"/>
                  </a:cubicBezTo>
                  <a:cubicBezTo>
                    <a:pt x="20761" y="1211"/>
                    <a:pt x="20761" y="439"/>
                    <a:pt x="19699" y="131"/>
                  </a:cubicBezTo>
                  <a:cubicBezTo>
                    <a:pt x="18636" y="-178"/>
                    <a:pt x="16512" y="-24"/>
                    <a:pt x="13148" y="1519"/>
                  </a:cubicBezTo>
                  <a:cubicBezTo>
                    <a:pt x="9784" y="3062"/>
                    <a:pt x="5181" y="5993"/>
                    <a:pt x="2525" y="8771"/>
                  </a:cubicBezTo>
                  <a:cubicBezTo>
                    <a:pt x="-131" y="11548"/>
                    <a:pt x="-839" y="14171"/>
                    <a:pt x="1109" y="16253"/>
                  </a:cubicBezTo>
                  <a:cubicBezTo>
                    <a:pt x="3056" y="18336"/>
                    <a:pt x="7659" y="19879"/>
                    <a:pt x="12263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8169539" y="1865527"/>
              <a:ext cx="19976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0"/>
                  </a:moveTo>
                  <a:cubicBezTo>
                    <a:pt x="18275" y="5538"/>
                    <a:pt x="15092" y="11077"/>
                    <a:pt x="12591" y="14585"/>
                  </a:cubicBezTo>
                  <a:cubicBezTo>
                    <a:pt x="10090" y="18092"/>
                    <a:pt x="8271" y="19569"/>
                    <a:pt x="6565" y="20400"/>
                  </a:cubicBezTo>
                  <a:cubicBezTo>
                    <a:pt x="4860" y="21231"/>
                    <a:pt x="3269" y="21415"/>
                    <a:pt x="2132" y="20862"/>
                  </a:cubicBezTo>
                  <a:cubicBezTo>
                    <a:pt x="995" y="20308"/>
                    <a:pt x="313" y="19015"/>
                    <a:pt x="85" y="17908"/>
                  </a:cubicBezTo>
                  <a:cubicBezTo>
                    <a:pt x="-142" y="16800"/>
                    <a:pt x="85" y="15877"/>
                    <a:pt x="767" y="15323"/>
                  </a:cubicBezTo>
                  <a:cubicBezTo>
                    <a:pt x="1450" y="14769"/>
                    <a:pt x="2586" y="14585"/>
                    <a:pt x="5087" y="15046"/>
                  </a:cubicBezTo>
                  <a:cubicBezTo>
                    <a:pt x="7589" y="15508"/>
                    <a:pt x="11454" y="16615"/>
                    <a:pt x="14182" y="17815"/>
                  </a:cubicBezTo>
                  <a:cubicBezTo>
                    <a:pt x="16911" y="19015"/>
                    <a:pt x="18502" y="20308"/>
                    <a:pt x="200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8401050" y="1833777"/>
              <a:ext cx="8445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3" h="21600" fill="norm" stroke="1" extrusionOk="0">
                  <a:moveTo>
                    <a:pt x="16577" y="0"/>
                  </a:moveTo>
                  <a:cubicBezTo>
                    <a:pt x="19088" y="3000"/>
                    <a:pt x="21600" y="6000"/>
                    <a:pt x="18837" y="9600"/>
                  </a:cubicBezTo>
                  <a:cubicBezTo>
                    <a:pt x="16074" y="13200"/>
                    <a:pt x="8037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7981950" y="1538631"/>
              <a:ext cx="241300" cy="212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21063"/>
                  </a:moveTo>
                  <a:cubicBezTo>
                    <a:pt x="3221" y="16240"/>
                    <a:pt x="6442" y="11416"/>
                    <a:pt x="8905" y="7956"/>
                  </a:cubicBezTo>
                  <a:cubicBezTo>
                    <a:pt x="11368" y="4496"/>
                    <a:pt x="13074" y="2399"/>
                    <a:pt x="14400" y="1141"/>
                  </a:cubicBezTo>
                  <a:cubicBezTo>
                    <a:pt x="15726" y="-118"/>
                    <a:pt x="16674" y="-537"/>
                    <a:pt x="17621" y="931"/>
                  </a:cubicBezTo>
                  <a:cubicBezTo>
                    <a:pt x="18568" y="2399"/>
                    <a:pt x="19516" y="5754"/>
                    <a:pt x="20179" y="9214"/>
                  </a:cubicBezTo>
                  <a:cubicBezTo>
                    <a:pt x="20842" y="12675"/>
                    <a:pt x="21221" y="16240"/>
                    <a:pt x="21600" y="19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8674100" y="1974419"/>
              <a:ext cx="1587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864" y="10932"/>
                    <a:pt x="1728" y="1332"/>
                    <a:pt x="5328" y="132"/>
                  </a:cubicBezTo>
                  <a:cubicBezTo>
                    <a:pt x="8928" y="-1068"/>
                    <a:pt x="15264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8712200" y="2113177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9021632" y="1667304"/>
              <a:ext cx="344618" cy="101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67" fill="norm" stroke="1" extrusionOk="0">
                  <a:moveTo>
                    <a:pt x="21443" y="1374"/>
                  </a:moveTo>
                  <a:cubicBezTo>
                    <a:pt x="19467" y="836"/>
                    <a:pt x="17492" y="298"/>
                    <a:pt x="15845" y="97"/>
                  </a:cubicBezTo>
                  <a:cubicBezTo>
                    <a:pt x="14199" y="-105"/>
                    <a:pt x="12882" y="29"/>
                    <a:pt x="11828" y="321"/>
                  </a:cubicBezTo>
                  <a:cubicBezTo>
                    <a:pt x="10775" y="612"/>
                    <a:pt x="9984" y="1060"/>
                    <a:pt x="9984" y="1867"/>
                  </a:cubicBezTo>
                  <a:cubicBezTo>
                    <a:pt x="9984" y="2673"/>
                    <a:pt x="10775" y="3839"/>
                    <a:pt x="11236" y="4802"/>
                  </a:cubicBezTo>
                  <a:cubicBezTo>
                    <a:pt x="11697" y="5766"/>
                    <a:pt x="11828" y="6527"/>
                    <a:pt x="11038" y="7200"/>
                  </a:cubicBezTo>
                  <a:cubicBezTo>
                    <a:pt x="10248" y="7872"/>
                    <a:pt x="8536" y="8454"/>
                    <a:pt x="7153" y="8790"/>
                  </a:cubicBezTo>
                  <a:cubicBezTo>
                    <a:pt x="5770" y="9127"/>
                    <a:pt x="4716" y="9216"/>
                    <a:pt x="4453" y="9194"/>
                  </a:cubicBezTo>
                  <a:cubicBezTo>
                    <a:pt x="4189" y="9171"/>
                    <a:pt x="4716" y="9037"/>
                    <a:pt x="5572" y="8970"/>
                  </a:cubicBezTo>
                  <a:cubicBezTo>
                    <a:pt x="6428" y="8902"/>
                    <a:pt x="7614" y="8902"/>
                    <a:pt x="8536" y="9104"/>
                  </a:cubicBezTo>
                  <a:cubicBezTo>
                    <a:pt x="9458" y="9306"/>
                    <a:pt x="10116" y="9709"/>
                    <a:pt x="10182" y="10493"/>
                  </a:cubicBezTo>
                  <a:cubicBezTo>
                    <a:pt x="10248" y="11278"/>
                    <a:pt x="9721" y="12443"/>
                    <a:pt x="8338" y="13742"/>
                  </a:cubicBezTo>
                  <a:cubicBezTo>
                    <a:pt x="6955" y="15042"/>
                    <a:pt x="4716" y="16476"/>
                    <a:pt x="3136" y="17663"/>
                  </a:cubicBezTo>
                  <a:cubicBezTo>
                    <a:pt x="1555" y="18851"/>
                    <a:pt x="633" y="19792"/>
                    <a:pt x="238" y="20375"/>
                  </a:cubicBezTo>
                  <a:cubicBezTo>
                    <a:pt x="-157" y="20957"/>
                    <a:pt x="-25" y="21181"/>
                    <a:pt x="370" y="21316"/>
                  </a:cubicBezTo>
                  <a:cubicBezTo>
                    <a:pt x="765" y="21450"/>
                    <a:pt x="1423" y="21495"/>
                    <a:pt x="3202" y="21450"/>
                  </a:cubicBezTo>
                  <a:cubicBezTo>
                    <a:pt x="4980" y="21405"/>
                    <a:pt x="7877" y="21271"/>
                    <a:pt x="10775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9537700" y="1598827"/>
              <a:ext cx="1" cy="209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9563099" y="1617877"/>
              <a:ext cx="952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93"/>
                    <a:pt x="16800" y="785"/>
                    <a:pt x="14400" y="2553"/>
                  </a:cubicBezTo>
                  <a:cubicBezTo>
                    <a:pt x="12000" y="4320"/>
                    <a:pt x="9600" y="7462"/>
                    <a:pt x="7200" y="10865"/>
                  </a:cubicBezTo>
                  <a:cubicBezTo>
                    <a:pt x="4800" y="14269"/>
                    <a:pt x="2400" y="17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9563099" y="1803739"/>
              <a:ext cx="137585" cy="272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7975" y="2835"/>
                  </a:moveTo>
                  <a:cubicBezTo>
                    <a:pt x="8640" y="1846"/>
                    <a:pt x="9305" y="856"/>
                    <a:pt x="10800" y="362"/>
                  </a:cubicBezTo>
                  <a:cubicBezTo>
                    <a:pt x="12295" y="-133"/>
                    <a:pt x="14622" y="-133"/>
                    <a:pt x="16948" y="444"/>
                  </a:cubicBezTo>
                  <a:cubicBezTo>
                    <a:pt x="19274" y="1021"/>
                    <a:pt x="21600" y="2175"/>
                    <a:pt x="21600" y="3824"/>
                  </a:cubicBezTo>
                  <a:cubicBezTo>
                    <a:pt x="21600" y="5473"/>
                    <a:pt x="19274" y="7617"/>
                    <a:pt x="17114" y="9183"/>
                  </a:cubicBezTo>
                  <a:cubicBezTo>
                    <a:pt x="14954" y="10749"/>
                    <a:pt x="12960" y="11739"/>
                    <a:pt x="12794" y="12481"/>
                  </a:cubicBezTo>
                  <a:cubicBezTo>
                    <a:pt x="12628" y="13223"/>
                    <a:pt x="14289" y="13717"/>
                    <a:pt x="15785" y="14212"/>
                  </a:cubicBezTo>
                  <a:cubicBezTo>
                    <a:pt x="17280" y="14707"/>
                    <a:pt x="18609" y="15201"/>
                    <a:pt x="18111" y="16438"/>
                  </a:cubicBezTo>
                  <a:cubicBezTo>
                    <a:pt x="17612" y="17675"/>
                    <a:pt x="15286" y="19653"/>
                    <a:pt x="11963" y="20560"/>
                  </a:cubicBezTo>
                  <a:cubicBezTo>
                    <a:pt x="8640" y="21467"/>
                    <a:pt x="4320" y="21302"/>
                    <a:pt x="0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10115550" y="1821077"/>
              <a:ext cx="63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0121899" y="1732177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0198099" y="1598297"/>
              <a:ext cx="101601" cy="387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3199"/>
                  </a:moveTo>
                  <a:cubicBezTo>
                    <a:pt x="19800" y="2260"/>
                    <a:pt x="18000" y="1321"/>
                    <a:pt x="15975" y="734"/>
                  </a:cubicBezTo>
                  <a:cubicBezTo>
                    <a:pt x="13950" y="147"/>
                    <a:pt x="11700" y="-88"/>
                    <a:pt x="9900" y="29"/>
                  </a:cubicBezTo>
                  <a:cubicBezTo>
                    <a:pt x="8100" y="147"/>
                    <a:pt x="6750" y="616"/>
                    <a:pt x="5175" y="2495"/>
                  </a:cubicBezTo>
                  <a:cubicBezTo>
                    <a:pt x="3600" y="4373"/>
                    <a:pt x="1800" y="7660"/>
                    <a:pt x="900" y="11064"/>
                  </a:cubicBezTo>
                  <a:cubicBezTo>
                    <a:pt x="0" y="14469"/>
                    <a:pt x="0" y="17990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0149067" y="1840704"/>
              <a:ext cx="156983" cy="50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54" fill="norm" stroke="1" extrusionOk="0">
                  <a:moveTo>
                    <a:pt x="2320" y="21354"/>
                  </a:moveTo>
                  <a:cubicBezTo>
                    <a:pt x="899" y="14154"/>
                    <a:pt x="-522" y="6954"/>
                    <a:pt x="189" y="3354"/>
                  </a:cubicBezTo>
                  <a:cubicBezTo>
                    <a:pt x="899" y="-246"/>
                    <a:pt x="3741" y="-246"/>
                    <a:pt x="7578" y="204"/>
                  </a:cubicBezTo>
                  <a:cubicBezTo>
                    <a:pt x="11415" y="654"/>
                    <a:pt x="16246" y="1554"/>
                    <a:pt x="21078" y="2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0465808" y="1782977"/>
              <a:ext cx="170442" cy="22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49" fill="norm" stroke="1" extrusionOk="0">
                  <a:moveTo>
                    <a:pt x="21473" y="0"/>
                  </a:moveTo>
                  <a:cubicBezTo>
                    <a:pt x="19340" y="4360"/>
                    <a:pt x="17206" y="8719"/>
                    <a:pt x="14673" y="12187"/>
                  </a:cubicBezTo>
                  <a:cubicBezTo>
                    <a:pt x="12140" y="15655"/>
                    <a:pt x="9206" y="18231"/>
                    <a:pt x="7073" y="19717"/>
                  </a:cubicBezTo>
                  <a:cubicBezTo>
                    <a:pt x="4940" y="21204"/>
                    <a:pt x="3606" y="21600"/>
                    <a:pt x="2540" y="21402"/>
                  </a:cubicBezTo>
                  <a:cubicBezTo>
                    <a:pt x="1473" y="21204"/>
                    <a:pt x="673" y="20411"/>
                    <a:pt x="273" y="19123"/>
                  </a:cubicBezTo>
                  <a:cubicBezTo>
                    <a:pt x="-127" y="17835"/>
                    <a:pt x="-127" y="16051"/>
                    <a:pt x="540" y="14565"/>
                  </a:cubicBezTo>
                  <a:cubicBezTo>
                    <a:pt x="1206" y="13079"/>
                    <a:pt x="2540" y="11890"/>
                    <a:pt x="3873" y="11295"/>
                  </a:cubicBezTo>
                  <a:cubicBezTo>
                    <a:pt x="5206" y="10701"/>
                    <a:pt x="6540" y="10701"/>
                    <a:pt x="8273" y="12484"/>
                  </a:cubicBezTo>
                  <a:cubicBezTo>
                    <a:pt x="10006" y="14268"/>
                    <a:pt x="12140" y="17835"/>
                    <a:pt x="14273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0693400" y="1903627"/>
              <a:ext cx="82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0661650" y="1986177"/>
              <a:ext cx="114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0883900" y="1859177"/>
              <a:ext cx="381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850"/>
                    <a:pt x="9600" y="11700"/>
                    <a:pt x="6000" y="15300"/>
                  </a:cubicBezTo>
                  <a:cubicBezTo>
                    <a:pt x="2400" y="18900"/>
                    <a:pt x="12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0890250" y="2081427"/>
              <a:ext cx="57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1010900" y="1888619"/>
              <a:ext cx="110878" cy="23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421" fill="norm" stroke="1" extrusionOk="0">
                  <a:moveTo>
                    <a:pt x="9425" y="2570"/>
                  </a:moveTo>
                  <a:cubicBezTo>
                    <a:pt x="9425" y="1588"/>
                    <a:pt x="9425" y="606"/>
                    <a:pt x="10407" y="214"/>
                  </a:cubicBezTo>
                  <a:cubicBezTo>
                    <a:pt x="11389" y="-179"/>
                    <a:pt x="13353" y="17"/>
                    <a:pt x="15120" y="410"/>
                  </a:cubicBezTo>
                  <a:cubicBezTo>
                    <a:pt x="16887" y="803"/>
                    <a:pt x="18458" y="1392"/>
                    <a:pt x="19440" y="2177"/>
                  </a:cubicBezTo>
                  <a:cubicBezTo>
                    <a:pt x="20422" y="2963"/>
                    <a:pt x="20815" y="3945"/>
                    <a:pt x="20422" y="4926"/>
                  </a:cubicBezTo>
                  <a:cubicBezTo>
                    <a:pt x="20029" y="5908"/>
                    <a:pt x="18851" y="6890"/>
                    <a:pt x="19244" y="8461"/>
                  </a:cubicBezTo>
                  <a:cubicBezTo>
                    <a:pt x="19636" y="10032"/>
                    <a:pt x="21600" y="12192"/>
                    <a:pt x="19636" y="14352"/>
                  </a:cubicBezTo>
                  <a:cubicBezTo>
                    <a:pt x="17673" y="16512"/>
                    <a:pt x="11782" y="18672"/>
                    <a:pt x="7855" y="19850"/>
                  </a:cubicBezTo>
                  <a:cubicBezTo>
                    <a:pt x="3927" y="21028"/>
                    <a:pt x="1964" y="21225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1144250" y="2138577"/>
              <a:ext cx="88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1330117" y="1945559"/>
              <a:ext cx="96211" cy="288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472" fill="norm" stroke="1" extrusionOk="0">
                  <a:moveTo>
                    <a:pt x="20308" y="3971"/>
                  </a:moveTo>
                  <a:cubicBezTo>
                    <a:pt x="20767" y="3183"/>
                    <a:pt x="21227" y="2395"/>
                    <a:pt x="20538" y="1685"/>
                  </a:cubicBezTo>
                  <a:cubicBezTo>
                    <a:pt x="19848" y="976"/>
                    <a:pt x="18010" y="345"/>
                    <a:pt x="14793" y="108"/>
                  </a:cubicBezTo>
                  <a:cubicBezTo>
                    <a:pt x="11576" y="-128"/>
                    <a:pt x="6980" y="30"/>
                    <a:pt x="3993" y="503"/>
                  </a:cubicBezTo>
                  <a:cubicBezTo>
                    <a:pt x="1006" y="976"/>
                    <a:pt x="-373" y="1764"/>
                    <a:pt x="87" y="2789"/>
                  </a:cubicBezTo>
                  <a:cubicBezTo>
                    <a:pt x="546" y="3814"/>
                    <a:pt x="2844" y="5075"/>
                    <a:pt x="6061" y="5863"/>
                  </a:cubicBezTo>
                  <a:cubicBezTo>
                    <a:pt x="9278" y="6652"/>
                    <a:pt x="13414" y="6967"/>
                    <a:pt x="15482" y="8307"/>
                  </a:cubicBezTo>
                  <a:cubicBezTo>
                    <a:pt x="17550" y="9647"/>
                    <a:pt x="17550" y="12012"/>
                    <a:pt x="15482" y="14377"/>
                  </a:cubicBezTo>
                  <a:cubicBezTo>
                    <a:pt x="13414" y="16742"/>
                    <a:pt x="9278" y="19107"/>
                    <a:pt x="514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9547138" y="2541043"/>
              <a:ext cx="161869" cy="16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0941" fill="norm" stroke="1" extrusionOk="0">
                  <a:moveTo>
                    <a:pt x="20365" y="4552"/>
                  </a:moveTo>
                  <a:cubicBezTo>
                    <a:pt x="19258" y="2932"/>
                    <a:pt x="18150" y="1312"/>
                    <a:pt x="15242" y="1177"/>
                  </a:cubicBezTo>
                  <a:cubicBezTo>
                    <a:pt x="12335" y="1042"/>
                    <a:pt x="7627" y="2392"/>
                    <a:pt x="4581" y="4957"/>
                  </a:cubicBezTo>
                  <a:cubicBezTo>
                    <a:pt x="1535" y="7522"/>
                    <a:pt x="150" y="11302"/>
                    <a:pt x="11" y="14542"/>
                  </a:cubicBezTo>
                  <a:cubicBezTo>
                    <a:pt x="-127" y="17782"/>
                    <a:pt x="981" y="20482"/>
                    <a:pt x="4581" y="20887"/>
                  </a:cubicBezTo>
                  <a:cubicBezTo>
                    <a:pt x="8181" y="21292"/>
                    <a:pt x="14273" y="19402"/>
                    <a:pt x="17596" y="15757"/>
                  </a:cubicBezTo>
                  <a:cubicBezTo>
                    <a:pt x="20919" y="12112"/>
                    <a:pt x="21473" y="6712"/>
                    <a:pt x="21058" y="3607"/>
                  </a:cubicBezTo>
                  <a:cubicBezTo>
                    <a:pt x="20642" y="502"/>
                    <a:pt x="19258" y="-308"/>
                    <a:pt x="17458" y="97"/>
                  </a:cubicBezTo>
                  <a:cubicBezTo>
                    <a:pt x="15658" y="502"/>
                    <a:pt x="13442" y="2122"/>
                    <a:pt x="11227" y="3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0237142" y="2697377"/>
              <a:ext cx="100658" cy="105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51" fill="norm" stroke="1" extrusionOk="0">
                  <a:moveTo>
                    <a:pt x="21400" y="6353"/>
                  </a:moveTo>
                  <a:cubicBezTo>
                    <a:pt x="20050" y="4659"/>
                    <a:pt x="18700" y="2965"/>
                    <a:pt x="15775" y="2541"/>
                  </a:cubicBezTo>
                  <a:cubicBezTo>
                    <a:pt x="12850" y="2118"/>
                    <a:pt x="8350" y="2965"/>
                    <a:pt x="5200" y="4447"/>
                  </a:cubicBezTo>
                  <a:cubicBezTo>
                    <a:pt x="2050" y="5929"/>
                    <a:pt x="250" y="8047"/>
                    <a:pt x="25" y="11012"/>
                  </a:cubicBezTo>
                  <a:cubicBezTo>
                    <a:pt x="-200" y="13976"/>
                    <a:pt x="1150" y="17788"/>
                    <a:pt x="2950" y="19694"/>
                  </a:cubicBezTo>
                  <a:cubicBezTo>
                    <a:pt x="4750" y="21600"/>
                    <a:pt x="7000" y="21600"/>
                    <a:pt x="9700" y="19906"/>
                  </a:cubicBezTo>
                  <a:cubicBezTo>
                    <a:pt x="12400" y="18212"/>
                    <a:pt x="15550" y="14824"/>
                    <a:pt x="17125" y="11224"/>
                  </a:cubicBezTo>
                  <a:cubicBezTo>
                    <a:pt x="18700" y="7624"/>
                    <a:pt x="18700" y="3812"/>
                    <a:pt x="187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0399488" y="2475127"/>
              <a:ext cx="249463" cy="338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86" fill="norm" stroke="1" extrusionOk="0">
                  <a:moveTo>
                    <a:pt x="14858" y="0"/>
                  </a:moveTo>
                  <a:cubicBezTo>
                    <a:pt x="13950" y="0"/>
                    <a:pt x="13042" y="0"/>
                    <a:pt x="12316" y="335"/>
                  </a:cubicBezTo>
                  <a:cubicBezTo>
                    <a:pt x="11590" y="671"/>
                    <a:pt x="11046" y="1342"/>
                    <a:pt x="10138" y="3958"/>
                  </a:cubicBezTo>
                  <a:cubicBezTo>
                    <a:pt x="9231" y="6574"/>
                    <a:pt x="7960" y="11135"/>
                    <a:pt x="7325" y="14221"/>
                  </a:cubicBezTo>
                  <a:cubicBezTo>
                    <a:pt x="6689" y="17307"/>
                    <a:pt x="6689" y="18917"/>
                    <a:pt x="7053" y="19990"/>
                  </a:cubicBezTo>
                  <a:cubicBezTo>
                    <a:pt x="7416" y="21063"/>
                    <a:pt x="8142" y="21600"/>
                    <a:pt x="8595" y="21466"/>
                  </a:cubicBezTo>
                  <a:cubicBezTo>
                    <a:pt x="9049" y="21332"/>
                    <a:pt x="9231" y="20527"/>
                    <a:pt x="8142" y="19118"/>
                  </a:cubicBezTo>
                  <a:cubicBezTo>
                    <a:pt x="7053" y="17709"/>
                    <a:pt x="4693" y="15697"/>
                    <a:pt x="3059" y="14489"/>
                  </a:cubicBezTo>
                  <a:cubicBezTo>
                    <a:pt x="1426" y="13282"/>
                    <a:pt x="518" y="12880"/>
                    <a:pt x="155" y="12343"/>
                  </a:cubicBezTo>
                  <a:cubicBezTo>
                    <a:pt x="-208" y="11806"/>
                    <a:pt x="-26" y="11135"/>
                    <a:pt x="1698" y="9861"/>
                  </a:cubicBezTo>
                  <a:cubicBezTo>
                    <a:pt x="3422" y="8586"/>
                    <a:pt x="6689" y="6708"/>
                    <a:pt x="8958" y="5366"/>
                  </a:cubicBezTo>
                  <a:cubicBezTo>
                    <a:pt x="11227" y="4025"/>
                    <a:pt x="12498" y="3220"/>
                    <a:pt x="13768" y="2683"/>
                  </a:cubicBezTo>
                  <a:cubicBezTo>
                    <a:pt x="15039" y="2147"/>
                    <a:pt x="16310" y="1878"/>
                    <a:pt x="16945" y="2147"/>
                  </a:cubicBezTo>
                  <a:cubicBezTo>
                    <a:pt x="17580" y="2415"/>
                    <a:pt x="17580" y="3220"/>
                    <a:pt x="16673" y="5702"/>
                  </a:cubicBezTo>
                  <a:cubicBezTo>
                    <a:pt x="15765" y="8184"/>
                    <a:pt x="13950" y="12343"/>
                    <a:pt x="12861" y="14758"/>
                  </a:cubicBezTo>
                  <a:cubicBezTo>
                    <a:pt x="11772" y="17173"/>
                    <a:pt x="11409" y="17843"/>
                    <a:pt x="10955" y="18581"/>
                  </a:cubicBezTo>
                  <a:cubicBezTo>
                    <a:pt x="10501" y="19319"/>
                    <a:pt x="9957" y="20124"/>
                    <a:pt x="9775" y="20191"/>
                  </a:cubicBezTo>
                  <a:cubicBezTo>
                    <a:pt x="9594" y="20258"/>
                    <a:pt x="9775" y="19588"/>
                    <a:pt x="10774" y="18380"/>
                  </a:cubicBezTo>
                  <a:cubicBezTo>
                    <a:pt x="11772" y="17173"/>
                    <a:pt x="13587" y="15429"/>
                    <a:pt x="14948" y="14489"/>
                  </a:cubicBezTo>
                  <a:cubicBezTo>
                    <a:pt x="16310" y="13550"/>
                    <a:pt x="17217" y="13416"/>
                    <a:pt x="17943" y="13617"/>
                  </a:cubicBezTo>
                  <a:cubicBezTo>
                    <a:pt x="18669" y="13819"/>
                    <a:pt x="19214" y="14355"/>
                    <a:pt x="19758" y="15697"/>
                  </a:cubicBezTo>
                  <a:cubicBezTo>
                    <a:pt x="20303" y="17039"/>
                    <a:pt x="20847" y="19185"/>
                    <a:pt x="21392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0657152" y="2670830"/>
              <a:ext cx="74348" cy="140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37" fill="norm" stroke="1" extrusionOk="0">
                  <a:moveTo>
                    <a:pt x="12075" y="11608"/>
                  </a:moveTo>
                  <a:cubicBezTo>
                    <a:pt x="12675" y="10019"/>
                    <a:pt x="13275" y="8431"/>
                    <a:pt x="14775" y="6366"/>
                  </a:cubicBezTo>
                  <a:cubicBezTo>
                    <a:pt x="16275" y="4302"/>
                    <a:pt x="18675" y="1761"/>
                    <a:pt x="18375" y="649"/>
                  </a:cubicBezTo>
                  <a:cubicBezTo>
                    <a:pt x="18075" y="-463"/>
                    <a:pt x="15075" y="-145"/>
                    <a:pt x="11475" y="1602"/>
                  </a:cubicBezTo>
                  <a:cubicBezTo>
                    <a:pt x="7875" y="3349"/>
                    <a:pt x="3675" y="6525"/>
                    <a:pt x="1575" y="8908"/>
                  </a:cubicBezTo>
                  <a:cubicBezTo>
                    <a:pt x="-525" y="11290"/>
                    <a:pt x="-525" y="12878"/>
                    <a:pt x="1575" y="14784"/>
                  </a:cubicBezTo>
                  <a:cubicBezTo>
                    <a:pt x="3675" y="16690"/>
                    <a:pt x="7875" y="18913"/>
                    <a:pt x="11475" y="20025"/>
                  </a:cubicBezTo>
                  <a:cubicBezTo>
                    <a:pt x="15075" y="21137"/>
                    <a:pt x="18075" y="21137"/>
                    <a:pt x="21075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0796420" y="2678327"/>
              <a:ext cx="87480" cy="1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308" fill="norm" stroke="1" extrusionOk="0">
                  <a:moveTo>
                    <a:pt x="1170" y="3651"/>
                  </a:moveTo>
                  <a:cubicBezTo>
                    <a:pt x="4184" y="6389"/>
                    <a:pt x="7198" y="9127"/>
                    <a:pt x="8956" y="11256"/>
                  </a:cubicBezTo>
                  <a:cubicBezTo>
                    <a:pt x="10714" y="13386"/>
                    <a:pt x="11217" y="14907"/>
                    <a:pt x="10966" y="16428"/>
                  </a:cubicBezTo>
                  <a:cubicBezTo>
                    <a:pt x="10714" y="17949"/>
                    <a:pt x="9710" y="19470"/>
                    <a:pt x="7952" y="20383"/>
                  </a:cubicBezTo>
                  <a:cubicBezTo>
                    <a:pt x="6194" y="21296"/>
                    <a:pt x="3682" y="21600"/>
                    <a:pt x="1924" y="20992"/>
                  </a:cubicBezTo>
                  <a:cubicBezTo>
                    <a:pt x="166" y="20383"/>
                    <a:pt x="-839" y="18862"/>
                    <a:pt x="919" y="15515"/>
                  </a:cubicBezTo>
                  <a:cubicBezTo>
                    <a:pt x="2677" y="12169"/>
                    <a:pt x="7198" y="6997"/>
                    <a:pt x="10966" y="4107"/>
                  </a:cubicBezTo>
                  <a:cubicBezTo>
                    <a:pt x="14733" y="1217"/>
                    <a:pt x="17747" y="608"/>
                    <a:pt x="207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0928350" y="2678327"/>
              <a:ext cx="171450" cy="12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4000" y="0"/>
                  </a:moveTo>
                  <a:cubicBezTo>
                    <a:pt x="2667" y="3295"/>
                    <a:pt x="1333" y="6590"/>
                    <a:pt x="667" y="9336"/>
                  </a:cubicBezTo>
                  <a:cubicBezTo>
                    <a:pt x="0" y="12081"/>
                    <a:pt x="0" y="14278"/>
                    <a:pt x="0" y="16292"/>
                  </a:cubicBezTo>
                  <a:cubicBezTo>
                    <a:pt x="0" y="18305"/>
                    <a:pt x="0" y="20136"/>
                    <a:pt x="667" y="20685"/>
                  </a:cubicBezTo>
                  <a:cubicBezTo>
                    <a:pt x="1333" y="21234"/>
                    <a:pt x="2667" y="20502"/>
                    <a:pt x="3733" y="19403"/>
                  </a:cubicBezTo>
                  <a:cubicBezTo>
                    <a:pt x="4800" y="18305"/>
                    <a:pt x="5600" y="16841"/>
                    <a:pt x="6400" y="15193"/>
                  </a:cubicBezTo>
                  <a:cubicBezTo>
                    <a:pt x="7200" y="13546"/>
                    <a:pt x="8000" y="11715"/>
                    <a:pt x="8133" y="11715"/>
                  </a:cubicBezTo>
                  <a:cubicBezTo>
                    <a:pt x="8267" y="11715"/>
                    <a:pt x="7733" y="13546"/>
                    <a:pt x="7733" y="15376"/>
                  </a:cubicBezTo>
                  <a:cubicBezTo>
                    <a:pt x="7733" y="17207"/>
                    <a:pt x="8267" y="19037"/>
                    <a:pt x="9200" y="20136"/>
                  </a:cubicBezTo>
                  <a:cubicBezTo>
                    <a:pt x="10133" y="21234"/>
                    <a:pt x="11467" y="21600"/>
                    <a:pt x="13333" y="21051"/>
                  </a:cubicBezTo>
                  <a:cubicBezTo>
                    <a:pt x="15200" y="20502"/>
                    <a:pt x="17600" y="19037"/>
                    <a:pt x="18933" y="17024"/>
                  </a:cubicBezTo>
                  <a:cubicBezTo>
                    <a:pt x="20267" y="15010"/>
                    <a:pt x="20533" y="12447"/>
                    <a:pt x="20800" y="10983"/>
                  </a:cubicBezTo>
                  <a:cubicBezTo>
                    <a:pt x="21067" y="9519"/>
                    <a:pt x="21333" y="9153"/>
                    <a:pt x="21600" y="8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11125200" y="2729127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11150600" y="2633604"/>
              <a:ext cx="38100" cy="6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20993"/>
                  </a:moveTo>
                  <a:cubicBezTo>
                    <a:pt x="1200" y="17509"/>
                    <a:pt x="2400" y="14025"/>
                    <a:pt x="4200" y="9845"/>
                  </a:cubicBezTo>
                  <a:cubicBezTo>
                    <a:pt x="6000" y="5664"/>
                    <a:pt x="8400" y="787"/>
                    <a:pt x="11400" y="90"/>
                  </a:cubicBezTo>
                  <a:cubicBezTo>
                    <a:pt x="14400" y="-607"/>
                    <a:pt x="18000" y="2877"/>
                    <a:pt x="21600" y="6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11195050" y="2694466"/>
              <a:ext cx="82550" cy="18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1600" y="1790"/>
                  </a:moveTo>
                  <a:cubicBezTo>
                    <a:pt x="19385" y="1061"/>
                    <a:pt x="17169" y="333"/>
                    <a:pt x="13846" y="91"/>
                  </a:cubicBezTo>
                  <a:cubicBezTo>
                    <a:pt x="10523" y="-152"/>
                    <a:pt x="6092" y="91"/>
                    <a:pt x="3877" y="819"/>
                  </a:cubicBezTo>
                  <a:cubicBezTo>
                    <a:pt x="1662" y="1547"/>
                    <a:pt x="1662" y="2760"/>
                    <a:pt x="3877" y="4702"/>
                  </a:cubicBezTo>
                  <a:cubicBezTo>
                    <a:pt x="6092" y="6644"/>
                    <a:pt x="10523" y="9313"/>
                    <a:pt x="13846" y="11376"/>
                  </a:cubicBezTo>
                  <a:cubicBezTo>
                    <a:pt x="17169" y="13439"/>
                    <a:pt x="19385" y="14895"/>
                    <a:pt x="20492" y="16230"/>
                  </a:cubicBezTo>
                  <a:cubicBezTo>
                    <a:pt x="21600" y="17565"/>
                    <a:pt x="21600" y="18778"/>
                    <a:pt x="20215" y="19628"/>
                  </a:cubicBezTo>
                  <a:cubicBezTo>
                    <a:pt x="18831" y="20477"/>
                    <a:pt x="16062" y="20963"/>
                    <a:pt x="12462" y="21205"/>
                  </a:cubicBezTo>
                  <a:cubicBezTo>
                    <a:pt x="8862" y="21448"/>
                    <a:pt x="4431" y="21448"/>
                    <a:pt x="2215" y="20720"/>
                  </a:cubicBezTo>
                  <a:cubicBezTo>
                    <a:pt x="0" y="19992"/>
                    <a:pt x="0" y="18536"/>
                    <a:pt x="0" y="17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11309350" y="2740304"/>
              <a:ext cx="247650" cy="19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4256"/>
                  </a:moveTo>
                  <a:cubicBezTo>
                    <a:pt x="2031" y="4938"/>
                    <a:pt x="4062" y="5621"/>
                    <a:pt x="6000" y="5507"/>
                  </a:cubicBezTo>
                  <a:cubicBezTo>
                    <a:pt x="7938" y="5393"/>
                    <a:pt x="9785" y="4484"/>
                    <a:pt x="10708" y="3461"/>
                  </a:cubicBezTo>
                  <a:cubicBezTo>
                    <a:pt x="11631" y="2437"/>
                    <a:pt x="11631" y="1301"/>
                    <a:pt x="11169" y="618"/>
                  </a:cubicBezTo>
                  <a:cubicBezTo>
                    <a:pt x="10708" y="-64"/>
                    <a:pt x="9785" y="-291"/>
                    <a:pt x="8215" y="505"/>
                  </a:cubicBezTo>
                  <a:cubicBezTo>
                    <a:pt x="6646" y="1301"/>
                    <a:pt x="4431" y="3120"/>
                    <a:pt x="2954" y="5734"/>
                  </a:cubicBezTo>
                  <a:cubicBezTo>
                    <a:pt x="1477" y="8349"/>
                    <a:pt x="738" y="11760"/>
                    <a:pt x="1938" y="14374"/>
                  </a:cubicBezTo>
                  <a:cubicBezTo>
                    <a:pt x="3138" y="16989"/>
                    <a:pt x="6277" y="18808"/>
                    <a:pt x="9877" y="19831"/>
                  </a:cubicBezTo>
                  <a:cubicBezTo>
                    <a:pt x="13477" y="20854"/>
                    <a:pt x="17538" y="21082"/>
                    <a:pt x="21600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615950" y="2494177"/>
              <a:ext cx="2032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654050" y="2627527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5600"/>
                    <a:pt x="10523" y="9600"/>
                    <a:pt x="14123" y="6000"/>
                  </a:cubicBezTo>
                  <a:cubicBezTo>
                    <a:pt x="17723" y="2400"/>
                    <a:pt x="1966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344827" y="2295115"/>
              <a:ext cx="153774" cy="62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400" fill="norm" stroke="1" extrusionOk="0">
                  <a:moveTo>
                    <a:pt x="20923" y="1376"/>
                  </a:moveTo>
                  <a:cubicBezTo>
                    <a:pt x="20347" y="1015"/>
                    <a:pt x="19771" y="654"/>
                    <a:pt x="17755" y="365"/>
                  </a:cubicBezTo>
                  <a:cubicBezTo>
                    <a:pt x="15739" y="76"/>
                    <a:pt x="12283" y="-141"/>
                    <a:pt x="8827" y="112"/>
                  </a:cubicBezTo>
                  <a:cubicBezTo>
                    <a:pt x="5371" y="365"/>
                    <a:pt x="1915" y="1087"/>
                    <a:pt x="619" y="1918"/>
                  </a:cubicBezTo>
                  <a:cubicBezTo>
                    <a:pt x="-677" y="2749"/>
                    <a:pt x="187" y="3688"/>
                    <a:pt x="2059" y="4771"/>
                  </a:cubicBezTo>
                  <a:cubicBezTo>
                    <a:pt x="3931" y="5855"/>
                    <a:pt x="6811" y="7083"/>
                    <a:pt x="8395" y="8094"/>
                  </a:cubicBezTo>
                  <a:cubicBezTo>
                    <a:pt x="9979" y="9106"/>
                    <a:pt x="10267" y="9900"/>
                    <a:pt x="10267" y="10478"/>
                  </a:cubicBezTo>
                  <a:cubicBezTo>
                    <a:pt x="10267" y="11056"/>
                    <a:pt x="9979" y="11418"/>
                    <a:pt x="9259" y="11743"/>
                  </a:cubicBezTo>
                  <a:cubicBezTo>
                    <a:pt x="8539" y="12068"/>
                    <a:pt x="7387" y="12357"/>
                    <a:pt x="6091" y="12537"/>
                  </a:cubicBezTo>
                  <a:cubicBezTo>
                    <a:pt x="4795" y="12718"/>
                    <a:pt x="3355" y="12790"/>
                    <a:pt x="2203" y="12646"/>
                  </a:cubicBezTo>
                  <a:cubicBezTo>
                    <a:pt x="1051" y="12501"/>
                    <a:pt x="187" y="12140"/>
                    <a:pt x="475" y="12068"/>
                  </a:cubicBezTo>
                  <a:cubicBezTo>
                    <a:pt x="763" y="11995"/>
                    <a:pt x="2203" y="12212"/>
                    <a:pt x="3211" y="13007"/>
                  </a:cubicBezTo>
                  <a:cubicBezTo>
                    <a:pt x="4219" y="13801"/>
                    <a:pt x="4795" y="15174"/>
                    <a:pt x="4651" y="16474"/>
                  </a:cubicBezTo>
                  <a:cubicBezTo>
                    <a:pt x="4507" y="17775"/>
                    <a:pt x="3643" y="19003"/>
                    <a:pt x="3211" y="19797"/>
                  </a:cubicBezTo>
                  <a:cubicBezTo>
                    <a:pt x="2779" y="20592"/>
                    <a:pt x="2779" y="20953"/>
                    <a:pt x="3643" y="21170"/>
                  </a:cubicBezTo>
                  <a:cubicBezTo>
                    <a:pt x="4507" y="21387"/>
                    <a:pt x="6235" y="21459"/>
                    <a:pt x="9115" y="21351"/>
                  </a:cubicBezTo>
                  <a:cubicBezTo>
                    <a:pt x="11995" y="21242"/>
                    <a:pt x="16027" y="20953"/>
                    <a:pt x="20059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664648" y="2417977"/>
              <a:ext cx="322902" cy="39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48" fill="norm" stroke="1" extrusionOk="0">
                  <a:moveTo>
                    <a:pt x="21537" y="0"/>
                  </a:moveTo>
                  <a:cubicBezTo>
                    <a:pt x="18572" y="1277"/>
                    <a:pt x="15608" y="2555"/>
                    <a:pt x="12925" y="3774"/>
                  </a:cubicBezTo>
                  <a:cubicBezTo>
                    <a:pt x="10243" y="4994"/>
                    <a:pt x="7843" y="6155"/>
                    <a:pt x="6290" y="7026"/>
                  </a:cubicBezTo>
                  <a:cubicBezTo>
                    <a:pt x="4737" y="7897"/>
                    <a:pt x="4031" y="8477"/>
                    <a:pt x="4102" y="8826"/>
                  </a:cubicBezTo>
                  <a:cubicBezTo>
                    <a:pt x="4172" y="9174"/>
                    <a:pt x="5019" y="9290"/>
                    <a:pt x="6572" y="9406"/>
                  </a:cubicBezTo>
                  <a:cubicBezTo>
                    <a:pt x="8125" y="9523"/>
                    <a:pt x="10384" y="9639"/>
                    <a:pt x="11796" y="9871"/>
                  </a:cubicBezTo>
                  <a:cubicBezTo>
                    <a:pt x="13208" y="10103"/>
                    <a:pt x="13772" y="10452"/>
                    <a:pt x="13913" y="10916"/>
                  </a:cubicBezTo>
                  <a:cubicBezTo>
                    <a:pt x="14055" y="11381"/>
                    <a:pt x="13772" y="11961"/>
                    <a:pt x="11866" y="13181"/>
                  </a:cubicBezTo>
                  <a:cubicBezTo>
                    <a:pt x="9961" y="14400"/>
                    <a:pt x="6431" y="16258"/>
                    <a:pt x="4384" y="17361"/>
                  </a:cubicBezTo>
                  <a:cubicBezTo>
                    <a:pt x="2337" y="18465"/>
                    <a:pt x="1772" y="18813"/>
                    <a:pt x="1208" y="19219"/>
                  </a:cubicBezTo>
                  <a:cubicBezTo>
                    <a:pt x="643" y="19626"/>
                    <a:pt x="78" y="20090"/>
                    <a:pt x="8" y="20555"/>
                  </a:cubicBezTo>
                  <a:cubicBezTo>
                    <a:pt x="-63" y="21019"/>
                    <a:pt x="361" y="21484"/>
                    <a:pt x="1913" y="21542"/>
                  </a:cubicBezTo>
                  <a:cubicBezTo>
                    <a:pt x="3466" y="21600"/>
                    <a:pt x="6149" y="21252"/>
                    <a:pt x="9396" y="20729"/>
                  </a:cubicBezTo>
                  <a:cubicBezTo>
                    <a:pt x="12643" y="20206"/>
                    <a:pt x="16455" y="19510"/>
                    <a:pt x="20266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2120900" y="2604142"/>
              <a:ext cx="222250" cy="19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3263"/>
                  </a:moveTo>
                  <a:cubicBezTo>
                    <a:pt x="617" y="2102"/>
                    <a:pt x="1234" y="940"/>
                    <a:pt x="2057" y="360"/>
                  </a:cubicBezTo>
                  <a:cubicBezTo>
                    <a:pt x="2880" y="-221"/>
                    <a:pt x="3909" y="-221"/>
                    <a:pt x="5246" y="1289"/>
                  </a:cubicBezTo>
                  <a:cubicBezTo>
                    <a:pt x="6583" y="2798"/>
                    <a:pt x="8229" y="5818"/>
                    <a:pt x="8331" y="9185"/>
                  </a:cubicBezTo>
                  <a:cubicBezTo>
                    <a:pt x="8434" y="12553"/>
                    <a:pt x="6994" y="16269"/>
                    <a:pt x="5760" y="18476"/>
                  </a:cubicBezTo>
                  <a:cubicBezTo>
                    <a:pt x="4526" y="20682"/>
                    <a:pt x="3497" y="21379"/>
                    <a:pt x="3086" y="21031"/>
                  </a:cubicBezTo>
                  <a:cubicBezTo>
                    <a:pt x="2674" y="20682"/>
                    <a:pt x="2880" y="19289"/>
                    <a:pt x="4423" y="16618"/>
                  </a:cubicBezTo>
                  <a:cubicBezTo>
                    <a:pt x="5966" y="13947"/>
                    <a:pt x="8846" y="9998"/>
                    <a:pt x="11006" y="7792"/>
                  </a:cubicBezTo>
                  <a:cubicBezTo>
                    <a:pt x="13166" y="5585"/>
                    <a:pt x="14606" y="5121"/>
                    <a:pt x="15120" y="5469"/>
                  </a:cubicBezTo>
                  <a:cubicBezTo>
                    <a:pt x="15634" y="5818"/>
                    <a:pt x="15223" y="6979"/>
                    <a:pt x="15017" y="8489"/>
                  </a:cubicBezTo>
                  <a:cubicBezTo>
                    <a:pt x="14811" y="9998"/>
                    <a:pt x="14811" y="11856"/>
                    <a:pt x="15943" y="13134"/>
                  </a:cubicBezTo>
                  <a:cubicBezTo>
                    <a:pt x="17074" y="14411"/>
                    <a:pt x="19337" y="15108"/>
                    <a:pt x="21600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2311400" y="2422247"/>
              <a:ext cx="165100" cy="14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3949"/>
                  </a:moveTo>
                  <a:cubicBezTo>
                    <a:pt x="1108" y="2428"/>
                    <a:pt x="2215" y="907"/>
                    <a:pt x="3600" y="298"/>
                  </a:cubicBezTo>
                  <a:cubicBezTo>
                    <a:pt x="4985" y="-310"/>
                    <a:pt x="6646" y="-6"/>
                    <a:pt x="8169" y="1363"/>
                  </a:cubicBezTo>
                  <a:cubicBezTo>
                    <a:pt x="9692" y="2732"/>
                    <a:pt x="11077" y="5166"/>
                    <a:pt x="11215" y="7904"/>
                  </a:cubicBezTo>
                  <a:cubicBezTo>
                    <a:pt x="11354" y="10642"/>
                    <a:pt x="10246" y="13684"/>
                    <a:pt x="9000" y="15966"/>
                  </a:cubicBezTo>
                  <a:cubicBezTo>
                    <a:pt x="7754" y="18248"/>
                    <a:pt x="6369" y="19769"/>
                    <a:pt x="6508" y="20529"/>
                  </a:cubicBezTo>
                  <a:cubicBezTo>
                    <a:pt x="6646" y="21290"/>
                    <a:pt x="8308" y="21290"/>
                    <a:pt x="11077" y="20682"/>
                  </a:cubicBezTo>
                  <a:cubicBezTo>
                    <a:pt x="13846" y="20073"/>
                    <a:pt x="17723" y="18856"/>
                    <a:pt x="21600" y="17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2565400" y="2729127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2730970" y="2495124"/>
              <a:ext cx="150359" cy="60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66" fill="norm" stroke="1" extrusionOk="0">
                  <a:moveTo>
                    <a:pt x="4372" y="6787"/>
                  </a:moveTo>
                  <a:cubicBezTo>
                    <a:pt x="3485" y="7469"/>
                    <a:pt x="2597" y="8151"/>
                    <a:pt x="2153" y="9970"/>
                  </a:cubicBezTo>
                  <a:cubicBezTo>
                    <a:pt x="1709" y="11789"/>
                    <a:pt x="1709" y="14745"/>
                    <a:pt x="1709" y="16715"/>
                  </a:cubicBezTo>
                  <a:cubicBezTo>
                    <a:pt x="1709" y="18686"/>
                    <a:pt x="1709" y="19671"/>
                    <a:pt x="1561" y="20391"/>
                  </a:cubicBezTo>
                  <a:cubicBezTo>
                    <a:pt x="1413" y="21111"/>
                    <a:pt x="1118" y="21566"/>
                    <a:pt x="822" y="21566"/>
                  </a:cubicBezTo>
                  <a:cubicBezTo>
                    <a:pt x="526" y="21566"/>
                    <a:pt x="230" y="21111"/>
                    <a:pt x="82" y="19709"/>
                  </a:cubicBezTo>
                  <a:cubicBezTo>
                    <a:pt x="-66" y="18307"/>
                    <a:pt x="-66" y="15958"/>
                    <a:pt x="526" y="13343"/>
                  </a:cubicBezTo>
                  <a:cubicBezTo>
                    <a:pt x="1118" y="10728"/>
                    <a:pt x="2301" y="7848"/>
                    <a:pt x="3485" y="5688"/>
                  </a:cubicBezTo>
                  <a:cubicBezTo>
                    <a:pt x="4668" y="3528"/>
                    <a:pt x="5852" y="2088"/>
                    <a:pt x="6887" y="1217"/>
                  </a:cubicBezTo>
                  <a:cubicBezTo>
                    <a:pt x="7923" y="345"/>
                    <a:pt x="8811" y="42"/>
                    <a:pt x="10142" y="4"/>
                  </a:cubicBezTo>
                  <a:cubicBezTo>
                    <a:pt x="11474" y="-34"/>
                    <a:pt x="13249" y="193"/>
                    <a:pt x="15320" y="989"/>
                  </a:cubicBezTo>
                  <a:cubicBezTo>
                    <a:pt x="17392" y="1785"/>
                    <a:pt x="19759" y="3149"/>
                    <a:pt x="20646" y="4324"/>
                  </a:cubicBezTo>
                  <a:cubicBezTo>
                    <a:pt x="21534" y="5499"/>
                    <a:pt x="20942" y="6484"/>
                    <a:pt x="17687" y="7166"/>
                  </a:cubicBezTo>
                  <a:cubicBezTo>
                    <a:pt x="14433" y="7848"/>
                    <a:pt x="8515" y="8227"/>
                    <a:pt x="2597" y="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2832100" y="2715053"/>
              <a:ext cx="133350" cy="10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0" y="264"/>
                  </a:moveTo>
                  <a:cubicBezTo>
                    <a:pt x="2057" y="-143"/>
                    <a:pt x="4114" y="-551"/>
                    <a:pt x="7714" y="2913"/>
                  </a:cubicBezTo>
                  <a:cubicBezTo>
                    <a:pt x="11314" y="6377"/>
                    <a:pt x="16457" y="13713"/>
                    <a:pt x="21600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2876550" y="2691027"/>
              <a:ext cx="952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00"/>
                    <a:pt x="12000" y="7800"/>
                    <a:pt x="8400" y="11400"/>
                  </a:cubicBezTo>
                  <a:cubicBezTo>
                    <a:pt x="4800" y="15000"/>
                    <a:pt x="2400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3034180" y="2505140"/>
              <a:ext cx="102720" cy="26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401" fill="norm" stroke="1" extrusionOk="0">
                  <a:moveTo>
                    <a:pt x="20964" y="2164"/>
                  </a:moveTo>
                  <a:cubicBezTo>
                    <a:pt x="18804" y="1320"/>
                    <a:pt x="16644" y="476"/>
                    <a:pt x="14484" y="139"/>
                  </a:cubicBezTo>
                  <a:cubicBezTo>
                    <a:pt x="12324" y="-199"/>
                    <a:pt x="10164" y="-30"/>
                    <a:pt x="7356" y="1910"/>
                  </a:cubicBezTo>
                  <a:cubicBezTo>
                    <a:pt x="4548" y="3851"/>
                    <a:pt x="1092" y="7564"/>
                    <a:pt x="228" y="10939"/>
                  </a:cubicBezTo>
                  <a:cubicBezTo>
                    <a:pt x="-636" y="14313"/>
                    <a:pt x="1092" y="17351"/>
                    <a:pt x="3036" y="19038"/>
                  </a:cubicBezTo>
                  <a:cubicBezTo>
                    <a:pt x="4980" y="20726"/>
                    <a:pt x="7140" y="21063"/>
                    <a:pt x="9300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3134005" y="2538627"/>
              <a:ext cx="148946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21408" y="0"/>
                  </a:moveTo>
                  <a:cubicBezTo>
                    <a:pt x="17757" y="4886"/>
                    <a:pt x="14107" y="9771"/>
                    <a:pt x="11521" y="12986"/>
                  </a:cubicBezTo>
                  <a:cubicBezTo>
                    <a:pt x="8935" y="16200"/>
                    <a:pt x="7414" y="17743"/>
                    <a:pt x="6045" y="18900"/>
                  </a:cubicBezTo>
                  <a:cubicBezTo>
                    <a:pt x="4676" y="20057"/>
                    <a:pt x="3459" y="20829"/>
                    <a:pt x="2394" y="20700"/>
                  </a:cubicBezTo>
                  <a:cubicBezTo>
                    <a:pt x="1329" y="20571"/>
                    <a:pt x="416" y="19543"/>
                    <a:pt x="112" y="18386"/>
                  </a:cubicBezTo>
                  <a:cubicBezTo>
                    <a:pt x="-192" y="17229"/>
                    <a:pt x="112" y="15943"/>
                    <a:pt x="1177" y="15300"/>
                  </a:cubicBezTo>
                  <a:cubicBezTo>
                    <a:pt x="2242" y="14657"/>
                    <a:pt x="4067" y="14657"/>
                    <a:pt x="7262" y="15814"/>
                  </a:cubicBezTo>
                  <a:cubicBezTo>
                    <a:pt x="10456" y="16971"/>
                    <a:pt x="15019" y="19286"/>
                    <a:pt x="195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3340100" y="2487827"/>
              <a:ext cx="5823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600" fill="norm" stroke="1" extrusionOk="0">
                  <a:moveTo>
                    <a:pt x="0" y="0"/>
                  </a:moveTo>
                  <a:cubicBezTo>
                    <a:pt x="7448" y="3260"/>
                    <a:pt x="14897" y="6521"/>
                    <a:pt x="18248" y="9577"/>
                  </a:cubicBezTo>
                  <a:cubicBezTo>
                    <a:pt x="21600" y="12634"/>
                    <a:pt x="20855" y="15487"/>
                    <a:pt x="18248" y="17457"/>
                  </a:cubicBezTo>
                  <a:cubicBezTo>
                    <a:pt x="15641" y="19426"/>
                    <a:pt x="11172" y="20513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3479800" y="2238749"/>
              <a:ext cx="170075" cy="668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322" fill="norm" stroke="1" extrusionOk="0">
                  <a:moveTo>
                    <a:pt x="0" y="248"/>
                  </a:moveTo>
                  <a:cubicBezTo>
                    <a:pt x="3424" y="46"/>
                    <a:pt x="6849" y="-157"/>
                    <a:pt x="10010" y="181"/>
                  </a:cubicBezTo>
                  <a:cubicBezTo>
                    <a:pt x="13171" y="518"/>
                    <a:pt x="16068" y="1396"/>
                    <a:pt x="16463" y="2543"/>
                  </a:cubicBezTo>
                  <a:cubicBezTo>
                    <a:pt x="16859" y="3691"/>
                    <a:pt x="14751" y="5108"/>
                    <a:pt x="12776" y="6121"/>
                  </a:cubicBezTo>
                  <a:cubicBezTo>
                    <a:pt x="10800" y="7133"/>
                    <a:pt x="8956" y="7741"/>
                    <a:pt x="8693" y="8551"/>
                  </a:cubicBezTo>
                  <a:cubicBezTo>
                    <a:pt x="8429" y="9361"/>
                    <a:pt x="9746" y="10373"/>
                    <a:pt x="11985" y="11588"/>
                  </a:cubicBezTo>
                  <a:cubicBezTo>
                    <a:pt x="14224" y="12803"/>
                    <a:pt x="17385" y="14221"/>
                    <a:pt x="19229" y="15570"/>
                  </a:cubicBezTo>
                  <a:cubicBezTo>
                    <a:pt x="21073" y="16920"/>
                    <a:pt x="21600" y="18203"/>
                    <a:pt x="20810" y="19148"/>
                  </a:cubicBezTo>
                  <a:cubicBezTo>
                    <a:pt x="20020" y="20093"/>
                    <a:pt x="17912" y="20701"/>
                    <a:pt x="16068" y="21038"/>
                  </a:cubicBezTo>
                  <a:cubicBezTo>
                    <a:pt x="14224" y="21375"/>
                    <a:pt x="12644" y="21443"/>
                    <a:pt x="11327" y="21072"/>
                  </a:cubicBezTo>
                  <a:cubicBezTo>
                    <a:pt x="10010" y="20701"/>
                    <a:pt x="8956" y="19891"/>
                    <a:pt x="7902" y="1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4177168" y="2307910"/>
              <a:ext cx="166233" cy="582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35" fill="norm" stroke="1" extrusionOk="0">
                  <a:moveTo>
                    <a:pt x="21473" y="1957"/>
                  </a:moveTo>
                  <a:cubicBezTo>
                    <a:pt x="21200" y="1565"/>
                    <a:pt x="20926" y="1174"/>
                    <a:pt x="19559" y="783"/>
                  </a:cubicBezTo>
                  <a:cubicBezTo>
                    <a:pt x="18192" y="391"/>
                    <a:pt x="15731" y="0"/>
                    <a:pt x="13407" y="0"/>
                  </a:cubicBezTo>
                  <a:cubicBezTo>
                    <a:pt x="11083" y="0"/>
                    <a:pt x="8896" y="391"/>
                    <a:pt x="8212" y="1291"/>
                  </a:cubicBezTo>
                  <a:cubicBezTo>
                    <a:pt x="7529" y="2191"/>
                    <a:pt x="8349" y="3600"/>
                    <a:pt x="9443" y="4970"/>
                  </a:cubicBezTo>
                  <a:cubicBezTo>
                    <a:pt x="10536" y="6339"/>
                    <a:pt x="11903" y="7670"/>
                    <a:pt x="12177" y="8726"/>
                  </a:cubicBezTo>
                  <a:cubicBezTo>
                    <a:pt x="12450" y="9783"/>
                    <a:pt x="11630" y="10565"/>
                    <a:pt x="10673" y="11074"/>
                  </a:cubicBezTo>
                  <a:cubicBezTo>
                    <a:pt x="9716" y="11583"/>
                    <a:pt x="8622" y="11817"/>
                    <a:pt x="7392" y="12052"/>
                  </a:cubicBezTo>
                  <a:cubicBezTo>
                    <a:pt x="6162" y="12287"/>
                    <a:pt x="4795" y="12522"/>
                    <a:pt x="3291" y="12522"/>
                  </a:cubicBezTo>
                  <a:cubicBezTo>
                    <a:pt x="1787" y="12522"/>
                    <a:pt x="146" y="12287"/>
                    <a:pt x="10" y="12170"/>
                  </a:cubicBezTo>
                  <a:cubicBezTo>
                    <a:pt x="-127" y="12052"/>
                    <a:pt x="1240" y="12052"/>
                    <a:pt x="2607" y="12052"/>
                  </a:cubicBezTo>
                  <a:cubicBezTo>
                    <a:pt x="3974" y="12052"/>
                    <a:pt x="5341" y="12052"/>
                    <a:pt x="6572" y="12248"/>
                  </a:cubicBezTo>
                  <a:cubicBezTo>
                    <a:pt x="7802" y="12443"/>
                    <a:pt x="8896" y="12835"/>
                    <a:pt x="8759" y="13774"/>
                  </a:cubicBezTo>
                  <a:cubicBezTo>
                    <a:pt x="8622" y="14713"/>
                    <a:pt x="7255" y="16200"/>
                    <a:pt x="5888" y="17335"/>
                  </a:cubicBezTo>
                  <a:cubicBezTo>
                    <a:pt x="4521" y="18470"/>
                    <a:pt x="3154" y="19252"/>
                    <a:pt x="2470" y="19878"/>
                  </a:cubicBezTo>
                  <a:cubicBezTo>
                    <a:pt x="1787" y="20504"/>
                    <a:pt x="1787" y="20974"/>
                    <a:pt x="3154" y="21248"/>
                  </a:cubicBezTo>
                  <a:cubicBezTo>
                    <a:pt x="4521" y="21522"/>
                    <a:pt x="7255" y="21600"/>
                    <a:pt x="9989" y="21483"/>
                  </a:cubicBezTo>
                  <a:cubicBezTo>
                    <a:pt x="12724" y="21365"/>
                    <a:pt x="15458" y="21052"/>
                    <a:pt x="18192" y="20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4423123" y="2462427"/>
              <a:ext cx="275877" cy="367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31" fill="norm" stroke="1" extrusionOk="0">
                  <a:moveTo>
                    <a:pt x="21328" y="0"/>
                  </a:moveTo>
                  <a:cubicBezTo>
                    <a:pt x="19855" y="621"/>
                    <a:pt x="18383" y="1241"/>
                    <a:pt x="16010" y="2421"/>
                  </a:cubicBezTo>
                  <a:cubicBezTo>
                    <a:pt x="13637" y="3600"/>
                    <a:pt x="10364" y="5338"/>
                    <a:pt x="8483" y="6455"/>
                  </a:cubicBezTo>
                  <a:cubicBezTo>
                    <a:pt x="6601" y="7572"/>
                    <a:pt x="6110" y="8069"/>
                    <a:pt x="6355" y="8566"/>
                  </a:cubicBezTo>
                  <a:cubicBezTo>
                    <a:pt x="6601" y="9062"/>
                    <a:pt x="7583" y="9559"/>
                    <a:pt x="8646" y="9869"/>
                  </a:cubicBezTo>
                  <a:cubicBezTo>
                    <a:pt x="9710" y="10179"/>
                    <a:pt x="10855" y="10303"/>
                    <a:pt x="11919" y="10552"/>
                  </a:cubicBezTo>
                  <a:cubicBezTo>
                    <a:pt x="12983" y="10800"/>
                    <a:pt x="13964" y="11172"/>
                    <a:pt x="14455" y="11669"/>
                  </a:cubicBezTo>
                  <a:cubicBezTo>
                    <a:pt x="14946" y="12166"/>
                    <a:pt x="14946" y="12786"/>
                    <a:pt x="13964" y="13593"/>
                  </a:cubicBezTo>
                  <a:cubicBezTo>
                    <a:pt x="12983" y="14400"/>
                    <a:pt x="11019" y="15393"/>
                    <a:pt x="8646" y="16448"/>
                  </a:cubicBezTo>
                  <a:cubicBezTo>
                    <a:pt x="6273" y="17503"/>
                    <a:pt x="3492" y="18621"/>
                    <a:pt x="1855" y="19490"/>
                  </a:cubicBezTo>
                  <a:cubicBezTo>
                    <a:pt x="219" y="20359"/>
                    <a:pt x="-272" y="20979"/>
                    <a:pt x="137" y="21290"/>
                  </a:cubicBezTo>
                  <a:cubicBezTo>
                    <a:pt x="546" y="21600"/>
                    <a:pt x="1855" y="21600"/>
                    <a:pt x="4964" y="21352"/>
                  </a:cubicBezTo>
                  <a:cubicBezTo>
                    <a:pt x="8073" y="21103"/>
                    <a:pt x="12983" y="20607"/>
                    <a:pt x="17892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4768849" y="2597592"/>
              <a:ext cx="247651" cy="244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589"/>
                  </a:moveTo>
                  <a:cubicBezTo>
                    <a:pt x="185" y="1674"/>
                    <a:pt x="369" y="758"/>
                    <a:pt x="923" y="301"/>
                  </a:cubicBezTo>
                  <a:cubicBezTo>
                    <a:pt x="1477" y="-157"/>
                    <a:pt x="2400" y="-157"/>
                    <a:pt x="3877" y="758"/>
                  </a:cubicBezTo>
                  <a:cubicBezTo>
                    <a:pt x="5354" y="1674"/>
                    <a:pt x="7385" y="3504"/>
                    <a:pt x="8215" y="6067"/>
                  </a:cubicBezTo>
                  <a:cubicBezTo>
                    <a:pt x="9046" y="8629"/>
                    <a:pt x="8677" y="11924"/>
                    <a:pt x="7754" y="14487"/>
                  </a:cubicBezTo>
                  <a:cubicBezTo>
                    <a:pt x="6831" y="17050"/>
                    <a:pt x="5354" y="18880"/>
                    <a:pt x="4154" y="19979"/>
                  </a:cubicBezTo>
                  <a:cubicBezTo>
                    <a:pt x="2954" y="21077"/>
                    <a:pt x="2031" y="21443"/>
                    <a:pt x="1569" y="20894"/>
                  </a:cubicBezTo>
                  <a:cubicBezTo>
                    <a:pt x="1108" y="20345"/>
                    <a:pt x="1108" y="18880"/>
                    <a:pt x="2677" y="16135"/>
                  </a:cubicBezTo>
                  <a:cubicBezTo>
                    <a:pt x="4246" y="13389"/>
                    <a:pt x="7385" y="9362"/>
                    <a:pt x="9323" y="7074"/>
                  </a:cubicBezTo>
                  <a:cubicBezTo>
                    <a:pt x="11262" y="4785"/>
                    <a:pt x="12000" y="4236"/>
                    <a:pt x="12923" y="3870"/>
                  </a:cubicBezTo>
                  <a:cubicBezTo>
                    <a:pt x="13846" y="3504"/>
                    <a:pt x="14954" y="3321"/>
                    <a:pt x="15415" y="3687"/>
                  </a:cubicBezTo>
                  <a:cubicBezTo>
                    <a:pt x="15877" y="4053"/>
                    <a:pt x="15692" y="4968"/>
                    <a:pt x="15138" y="5975"/>
                  </a:cubicBezTo>
                  <a:cubicBezTo>
                    <a:pt x="14585" y="6982"/>
                    <a:pt x="13662" y="8080"/>
                    <a:pt x="13292" y="9545"/>
                  </a:cubicBezTo>
                  <a:cubicBezTo>
                    <a:pt x="12923" y="11009"/>
                    <a:pt x="13108" y="12840"/>
                    <a:pt x="14585" y="14212"/>
                  </a:cubicBezTo>
                  <a:cubicBezTo>
                    <a:pt x="16062" y="15585"/>
                    <a:pt x="18831" y="16501"/>
                    <a:pt x="21600" y="17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5111749" y="2798977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5245100" y="2565735"/>
              <a:ext cx="171450" cy="52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530" fill="norm" stroke="1" extrusionOk="0">
                  <a:moveTo>
                    <a:pt x="1543" y="7997"/>
                  </a:moveTo>
                  <a:cubicBezTo>
                    <a:pt x="771" y="10426"/>
                    <a:pt x="0" y="12855"/>
                    <a:pt x="0" y="14850"/>
                  </a:cubicBezTo>
                  <a:cubicBezTo>
                    <a:pt x="0" y="16846"/>
                    <a:pt x="771" y="18407"/>
                    <a:pt x="1157" y="19578"/>
                  </a:cubicBezTo>
                  <a:cubicBezTo>
                    <a:pt x="1543" y="20749"/>
                    <a:pt x="1543" y="21530"/>
                    <a:pt x="1543" y="21530"/>
                  </a:cubicBezTo>
                  <a:cubicBezTo>
                    <a:pt x="1543" y="21530"/>
                    <a:pt x="1543" y="20749"/>
                    <a:pt x="1929" y="18754"/>
                  </a:cubicBezTo>
                  <a:cubicBezTo>
                    <a:pt x="2314" y="16759"/>
                    <a:pt x="3086" y="13549"/>
                    <a:pt x="4757" y="10557"/>
                  </a:cubicBezTo>
                  <a:cubicBezTo>
                    <a:pt x="6429" y="7564"/>
                    <a:pt x="9000" y="4788"/>
                    <a:pt x="10671" y="3140"/>
                  </a:cubicBezTo>
                  <a:cubicBezTo>
                    <a:pt x="12343" y="1491"/>
                    <a:pt x="13114" y="971"/>
                    <a:pt x="14143" y="581"/>
                  </a:cubicBezTo>
                  <a:cubicBezTo>
                    <a:pt x="15171" y="190"/>
                    <a:pt x="16457" y="-70"/>
                    <a:pt x="17486" y="17"/>
                  </a:cubicBezTo>
                  <a:cubicBezTo>
                    <a:pt x="18514" y="103"/>
                    <a:pt x="19286" y="537"/>
                    <a:pt x="20057" y="1405"/>
                  </a:cubicBezTo>
                  <a:cubicBezTo>
                    <a:pt x="20829" y="2272"/>
                    <a:pt x="21600" y="3573"/>
                    <a:pt x="19286" y="4875"/>
                  </a:cubicBezTo>
                  <a:cubicBezTo>
                    <a:pt x="16971" y="6176"/>
                    <a:pt x="11571" y="7477"/>
                    <a:pt x="8357" y="8128"/>
                  </a:cubicBezTo>
                  <a:cubicBezTo>
                    <a:pt x="5143" y="8778"/>
                    <a:pt x="4114" y="8778"/>
                    <a:pt x="3086" y="8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5359399" y="2729127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5384800" y="2735477"/>
              <a:ext cx="952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640"/>
                    <a:pt x="12000" y="5280"/>
                    <a:pt x="8400" y="8880"/>
                  </a:cubicBezTo>
                  <a:cubicBezTo>
                    <a:pt x="4800" y="12480"/>
                    <a:pt x="2400" y="17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5508806" y="2602076"/>
              <a:ext cx="110945" cy="2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426" fill="norm" stroke="1" extrusionOk="0">
                  <a:moveTo>
                    <a:pt x="20966" y="540"/>
                  </a:moveTo>
                  <a:cubicBezTo>
                    <a:pt x="18966" y="183"/>
                    <a:pt x="16966" y="-174"/>
                    <a:pt x="14766" y="94"/>
                  </a:cubicBezTo>
                  <a:cubicBezTo>
                    <a:pt x="12566" y="362"/>
                    <a:pt x="10166" y="1254"/>
                    <a:pt x="7366" y="3664"/>
                  </a:cubicBezTo>
                  <a:cubicBezTo>
                    <a:pt x="4566" y="6074"/>
                    <a:pt x="1366" y="10001"/>
                    <a:pt x="366" y="13036"/>
                  </a:cubicBezTo>
                  <a:cubicBezTo>
                    <a:pt x="-634" y="16071"/>
                    <a:pt x="566" y="18213"/>
                    <a:pt x="2166" y="19462"/>
                  </a:cubicBezTo>
                  <a:cubicBezTo>
                    <a:pt x="3766" y="20712"/>
                    <a:pt x="5766" y="21069"/>
                    <a:pt x="7766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5608574" y="2627527"/>
              <a:ext cx="176277" cy="190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15" fill="norm" stroke="1" extrusionOk="0">
                  <a:moveTo>
                    <a:pt x="21415" y="0"/>
                  </a:moveTo>
                  <a:cubicBezTo>
                    <a:pt x="20386" y="712"/>
                    <a:pt x="19358" y="1424"/>
                    <a:pt x="17044" y="4866"/>
                  </a:cubicBezTo>
                  <a:cubicBezTo>
                    <a:pt x="14729" y="8308"/>
                    <a:pt x="11129" y="14479"/>
                    <a:pt x="8558" y="17802"/>
                  </a:cubicBezTo>
                  <a:cubicBezTo>
                    <a:pt x="5986" y="21125"/>
                    <a:pt x="4444" y="21600"/>
                    <a:pt x="3158" y="21363"/>
                  </a:cubicBezTo>
                  <a:cubicBezTo>
                    <a:pt x="1872" y="21125"/>
                    <a:pt x="844" y="20176"/>
                    <a:pt x="329" y="18989"/>
                  </a:cubicBezTo>
                  <a:cubicBezTo>
                    <a:pt x="-185" y="17802"/>
                    <a:pt x="-185" y="16378"/>
                    <a:pt x="972" y="15310"/>
                  </a:cubicBezTo>
                  <a:cubicBezTo>
                    <a:pt x="2129" y="14242"/>
                    <a:pt x="4444" y="13530"/>
                    <a:pt x="6758" y="14123"/>
                  </a:cubicBezTo>
                  <a:cubicBezTo>
                    <a:pt x="9072" y="14716"/>
                    <a:pt x="11386" y="16615"/>
                    <a:pt x="13315" y="17921"/>
                  </a:cubicBezTo>
                  <a:cubicBezTo>
                    <a:pt x="15244" y="19226"/>
                    <a:pt x="16786" y="19938"/>
                    <a:pt x="18329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5803900" y="2640227"/>
              <a:ext cx="6081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600" fill="norm" stroke="1" extrusionOk="0">
                  <a:moveTo>
                    <a:pt x="12960" y="0"/>
                  </a:moveTo>
                  <a:cubicBezTo>
                    <a:pt x="17280" y="3420"/>
                    <a:pt x="21600" y="6840"/>
                    <a:pt x="20520" y="10260"/>
                  </a:cubicBezTo>
                  <a:cubicBezTo>
                    <a:pt x="19440" y="13680"/>
                    <a:pt x="12960" y="17100"/>
                    <a:pt x="8640" y="18990"/>
                  </a:cubicBezTo>
                  <a:cubicBezTo>
                    <a:pt x="4320" y="20880"/>
                    <a:pt x="2160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5925729" y="2335427"/>
              <a:ext cx="70883" cy="6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50" h="21600" fill="norm" stroke="1" extrusionOk="0">
                  <a:moveTo>
                    <a:pt x="1426" y="400"/>
                  </a:moveTo>
                  <a:cubicBezTo>
                    <a:pt x="3761" y="200"/>
                    <a:pt x="6096" y="0"/>
                    <a:pt x="8723" y="0"/>
                  </a:cubicBezTo>
                  <a:cubicBezTo>
                    <a:pt x="11350" y="0"/>
                    <a:pt x="14269" y="200"/>
                    <a:pt x="16605" y="867"/>
                  </a:cubicBezTo>
                  <a:cubicBezTo>
                    <a:pt x="18940" y="1533"/>
                    <a:pt x="20691" y="2667"/>
                    <a:pt x="18648" y="3933"/>
                  </a:cubicBezTo>
                  <a:cubicBezTo>
                    <a:pt x="16605" y="5200"/>
                    <a:pt x="10767" y="6600"/>
                    <a:pt x="6388" y="7833"/>
                  </a:cubicBezTo>
                  <a:cubicBezTo>
                    <a:pt x="2010" y="9067"/>
                    <a:pt x="-909" y="10133"/>
                    <a:pt x="259" y="11367"/>
                  </a:cubicBezTo>
                  <a:cubicBezTo>
                    <a:pt x="1426" y="12600"/>
                    <a:pt x="6680" y="14000"/>
                    <a:pt x="10475" y="15533"/>
                  </a:cubicBezTo>
                  <a:cubicBezTo>
                    <a:pt x="14269" y="17067"/>
                    <a:pt x="16605" y="18733"/>
                    <a:pt x="17188" y="19733"/>
                  </a:cubicBezTo>
                  <a:cubicBezTo>
                    <a:pt x="17772" y="20733"/>
                    <a:pt x="16605" y="21067"/>
                    <a:pt x="14561" y="21267"/>
                  </a:cubicBezTo>
                  <a:cubicBezTo>
                    <a:pt x="12518" y="21467"/>
                    <a:pt x="9599" y="21533"/>
                    <a:pt x="66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6051550" y="2128419"/>
              <a:ext cx="152400" cy="22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3960"/>
                  </a:moveTo>
                  <a:cubicBezTo>
                    <a:pt x="2100" y="2560"/>
                    <a:pt x="4200" y="1160"/>
                    <a:pt x="6000" y="460"/>
                  </a:cubicBezTo>
                  <a:cubicBezTo>
                    <a:pt x="7800" y="-240"/>
                    <a:pt x="9300" y="-240"/>
                    <a:pt x="10500" y="1160"/>
                  </a:cubicBezTo>
                  <a:cubicBezTo>
                    <a:pt x="11700" y="2560"/>
                    <a:pt x="12600" y="5360"/>
                    <a:pt x="11250" y="8460"/>
                  </a:cubicBezTo>
                  <a:cubicBezTo>
                    <a:pt x="9900" y="11560"/>
                    <a:pt x="6300" y="14960"/>
                    <a:pt x="4200" y="17160"/>
                  </a:cubicBezTo>
                  <a:cubicBezTo>
                    <a:pt x="2100" y="19360"/>
                    <a:pt x="1500" y="20360"/>
                    <a:pt x="1950" y="20860"/>
                  </a:cubicBezTo>
                  <a:cubicBezTo>
                    <a:pt x="2400" y="21360"/>
                    <a:pt x="3900" y="21360"/>
                    <a:pt x="7350" y="21360"/>
                  </a:cubicBezTo>
                  <a:cubicBezTo>
                    <a:pt x="10800" y="21360"/>
                    <a:pt x="16200" y="21360"/>
                    <a:pt x="21600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3778250" y="2652927"/>
              <a:ext cx="2222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0" y="571306"/>
              <a:ext cx="393700" cy="341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21526"/>
                  </a:moveTo>
                  <a:cubicBezTo>
                    <a:pt x="465" y="21126"/>
                    <a:pt x="929" y="20726"/>
                    <a:pt x="1335" y="19793"/>
                  </a:cubicBezTo>
                  <a:cubicBezTo>
                    <a:pt x="1742" y="18859"/>
                    <a:pt x="2090" y="17393"/>
                    <a:pt x="3077" y="15193"/>
                  </a:cubicBezTo>
                  <a:cubicBezTo>
                    <a:pt x="4065" y="12993"/>
                    <a:pt x="5690" y="10059"/>
                    <a:pt x="7026" y="7659"/>
                  </a:cubicBezTo>
                  <a:cubicBezTo>
                    <a:pt x="8361" y="5259"/>
                    <a:pt x="9406" y="3393"/>
                    <a:pt x="10103" y="2193"/>
                  </a:cubicBezTo>
                  <a:cubicBezTo>
                    <a:pt x="10800" y="993"/>
                    <a:pt x="11148" y="459"/>
                    <a:pt x="11613" y="193"/>
                  </a:cubicBezTo>
                  <a:cubicBezTo>
                    <a:pt x="12077" y="-74"/>
                    <a:pt x="12658" y="-74"/>
                    <a:pt x="13065" y="259"/>
                  </a:cubicBezTo>
                  <a:cubicBezTo>
                    <a:pt x="13471" y="593"/>
                    <a:pt x="13703" y="1259"/>
                    <a:pt x="14458" y="3259"/>
                  </a:cubicBezTo>
                  <a:cubicBezTo>
                    <a:pt x="15213" y="5259"/>
                    <a:pt x="16490" y="8593"/>
                    <a:pt x="17768" y="10859"/>
                  </a:cubicBezTo>
                  <a:cubicBezTo>
                    <a:pt x="19045" y="13126"/>
                    <a:pt x="20323" y="14326"/>
                    <a:pt x="21600" y="155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800350" y="2082043"/>
              <a:ext cx="317500" cy="329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1422"/>
                  </a:moveTo>
                  <a:cubicBezTo>
                    <a:pt x="1440" y="18395"/>
                    <a:pt x="2880" y="15368"/>
                    <a:pt x="4608" y="12135"/>
                  </a:cubicBezTo>
                  <a:cubicBezTo>
                    <a:pt x="6336" y="8902"/>
                    <a:pt x="8352" y="5463"/>
                    <a:pt x="9504" y="3330"/>
                  </a:cubicBezTo>
                  <a:cubicBezTo>
                    <a:pt x="10656" y="1198"/>
                    <a:pt x="10944" y="372"/>
                    <a:pt x="11448" y="97"/>
                  </a:cubicBezTo>
                  <a:cubicBezTo>
                    <a:pt x="11952" y="-178"/>
                    <a:pt x="12672" y="97"/>
                    <a:pt x="13680" y="1335"/>
                  </a:cubicBezTo>
                  <a:cubicBezTo>
                    <a:pt x="14688" y="2574"/>
                    <a:pt x="15984" y="4775"/>
                    <a:pt x="16992" y="6495"/>
                  </a:cubicBezTo>
                  <a:cubicBezTo>
                    <a:pt x="18000" y="8214"/>
                    <a:pt x="18720" y="9453"/>
                    <a:pt x="19368" y="10347"/>
                  </a:cubicBezTo>
                  <a:cubicBezTo>
                    <a:pt x="20016" y="11241"/>
                    <a:pt x="20592" y="11791"/>
                    <a:pt x="20952" y="11791"/>
                  </a:cubicBezTo>
                  <a:cubicBezTo>
                    <a:pt x="21312" y="11791"/>
                    <a:pt x="21456" y="11241"/>
                    <a:pt x="21600" y="106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5365750" y="2186942"/>
              <a:ext cx="298450" cy="345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0" y="20171"/>
                    <a:pt x="0" y="18854"/>
                    <a:pt x="1149" y="16351"/>
                  </a:cubicBezTo>
                  <a:cubicBezTo>
                    <a:pt x="2298" y="13849"/>
                    <a:pt x="4596" y="10161"/>
                    <a:pt x="6511" y="7395"/>
                  </a:cubicBezTo>
                  <a:cubicBezTo>
                    <a:pt x="8426" y="4629"/>
                    <a:pt x="9957" y="2786"/>
                    <a:pt x="11106" y="1600"/>
                  </a:cubicBezTo>
                  <a:cubicBezTo>
                    <a:pt x="12255" y="415"/>
                    <a:pt x="13021" y="-112"/>
                    <a:pt x="13557" y="20"/>
                  </a:cubicBezTo>
                  <a:cubicBezTo>
                    <a:pt x="14094" y="151"/>
                    <a:pt x="14400" y="942"/>
                    <a:pt x="14936" y="3049"/>
                  </a:cubicBezTo>
                  <a:cubicBezTo>
                    <a:pt x="15472" y="5156"/>
                    <a:pt x="16238" y="8581"/>
                    <a:pt x="16851" y="10754"/>
                  </a:cubicBezTo>
                  <a:cubicBezTo>
                    <a:pt x="17464" y="12927"/>
                    <a:pt x="17923" y="13849"/>
                    <a:pt x="18306" y="14639"/>
                  </a:cubicBezTo>
                  <a:cubicBezTo>
                    <a:pt x="18689" y="15429"/>
                    <a:pt x="18996" y="16088"/>
                    <a:pt x="19532" y="16351"/>
                  </a:cubicBezTo>
                  <a:cubicBezTo>
                    <a:pt x="20068" y="16615"/>
                    <a:pt x="20834" y="16483"/>
                    <a:pt x="21600" y="163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1587500" y="2990802"/>
              <a:ext cx="156634" cy="172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206"/>
                  </a:moveTo>
                  <a:cubicBezTo>
                    <a:pt x="1168" y="1415"/>
                    <a:pt x="2335" y="625"/>
                    <a:pt x="3649" y="230"/>
                  </a:cubicBezTo>
                  <a:cubicBezTo>
                    <a:pt x="4962" y="-165"/>
                    <a:pt x="6422" y="-165"/>
                    <a:pt x="7589" y="1152"/>
                  </a:cubicBezTo>
                  <a:cubicBezTo>
                    <a:pt x="8757" y="2469"/>
                    <a:pt x="9632" y="5103"/>
                    <a:pt x="9195" y="8264"/>
                  </a:cubicBezTo>
                  <a:cubicBezTo>
                    <a:pt x="8757" y="11425"/>
                    <a:pt x="7005" y="15113"/>
                    <a:pt x="5400" y="17615"/>
                  </a:cubicBezTo>
                  <a:cubicBezTo>
                    <a:pt x="3795" y="20118"/>
                    <a:pt x="2335" y="21435"/>
                    <a:pt x="1897" y="21435"/>
                  </a:cubicBezTo>
                  <a:cubicBezTo>
                    <a:pt x="1459" y="21435"/>
                    <a:pt x="2043" y="20118"/>
                    <a:pt x="4670" y="17352"/>
                  </a:cubicBezTo>
                  <a:cubicBezTo>
                    <a:pt x="7297" y="14586"/>
                    <a:pt x="11968" y="10372"/>
                    <a:pt x="14741" y="7737"/>
                  </a:cubicBezTo>
                  <a:cubicBezTo>
                    <a:pt x="17514" y="5103"/>
                    <a:pt x="18389" y="4050"/>
                    <a:pt x="19411" y="3128"/>
                  </a:cubicBezTo>
                  <a:cubicBezTo>
                    <a:pt x="20432" y="2206"/>
                    <a:pt x="21600" y="1415"/>
                    <a:pt x="21600" y="1415"/>
                  </a:cubicBezTo>
                  <a:cubicBezTo>
                    <a:pt x="21600" y="1415"/>
                    <a:pt x="20432" y="2206"/>
                    <a:pt x="18973" y="4313"/>
                  </a:cubicBezTo>
                  <a:cubicBezTo>
                    <a:pt x="17514" y="6420"/>
                    <a:pt x="15762" y="9845"/>
                    <a:pt x="14741" y="12479"/>
                  </a:cubicBezTo>
                  <a:cubicBezTo>
                    <a:pt x="13719" y="15113"/>
                    <a:pt x="13427" y="16957"/>
                    <a:pt x="14011" y="18011"/>
                  </a:cubicBezTo>
                  <a:cubicBezTo>
                    <a:pt x="14595" y="19064"/>
                    <a:pt x="16054" y="19328"/>
                    <a:pt x="17514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1805596" y="2976777"/>
              <a:ext cx="118454" cy="14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256" fill="norm" stroke="1" extrusionOk="0">
                  <a:moveTo>
                    <a:pt x="16660" y="0"/>
                  </a:moveTo>
                  <a:cubicBezTo>
                    <a:pt x="13628" y="1906"/>
                    <a:pt x="10596" y="3812"/>
                    <a:pt x="7754" y="6512"/>
                  </a:cubicBezTo>
                  <a:cubicBezTo>
                    <a:pt x="4912" y="9212"/>
                    <a:pt x="2260" y="12706"/>
                    <a:pt x="933" y="15247"/>
                  </a:cubicBezTo>
                  <a:cubicBezTo>
                    <a:pt x="-393" y="17788"/>
                    <a:pt x="-393" y="19376"/>
                    <a:pt x="1502" y="20329"/>
                  </a:cubicBezTo>
                  <a:cubicBezTo>
                    <a:pt x="3396" y="21282"/>
                    <a:pt x="7186" y="21600"/>
                    <a:pt x="10786" y="20806"/>
                  </a:cubicBezTo>
                  <a:cubicBezTo>
                    <a:pt x="14386" y="20012"/>
                    <a:pt x="17796" y="18106"/>
                    <a:pt x="2120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841500" y="3040277"/>
              <a:ext cx="101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962150" y="2897142"/>
              <a:ext cx="298450" cy="206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21517"/>
                  </a:moveTo>
                  <a:cubicBezTo>
                    <a:pt x="1532" y="20856"/>
                    <a:pt x="3064" y="20195"/>
                    <a:pt x="4366" y="19313"/>
                  </a:cubicBezTo>
                  <a:cubicBezTo>
                    <a:pt x="5668" y="18431"/>
                    <a:pt x="6740" y="17329"/>
                    <a:pt x="6970" y="16448"/>
                  </a:cubicBezTo>
                  <a:cubicBezTo>
                    <a:pt x="7200" y="15566"/>
                    <a:pt x="6587" y="14905"/>
                    <a:pt x="5974" y="14244"/>
                  </a:cubicBezTo>
                  <a:cubicBezTo>
                    <a:pt x="5362" y="13582"/>
                    <a:pt x="4749" y="12921"/>
                    <a:pt x="4366" y="12039"/>
                  </a:cubicBezTo>
                  <a:cubicBezTo>
                    <a:pt x="3983" y="11158"/>
                    <a:pt x="3830" y="10056"/>
                    <a:pt x="3830" y="8954"/>
                  </a:cubicBezTo>
                  <a:cubicBezTo>
                    <a:pt x="3830" y="7852"/>
                    <a:pt x="3983" y="6750"/>
                    <a:pt x="4826" y="5427"/>
                  </a:cubicBezTo>
                  <a:cubicBezTo>
                    <a:pt x="5668" y="4105"/>
                    <a:pt x="7200" y="2562"/>
                    <a:pt x="8502" y="1570"/>
                  </a:cubicBezTo>
                  <a:cubicBezTo>
                    <a:pt x="9804" y="578"/>
                    <a:pt x="10877" y="137"/>
                    <a:pt x="11872" y="27"/>
                  </a:cubicBezTo>
                  <a:cubicBezTo>
                    <a:pt x="12868" y="-83"/>
                    <a:pt x="13787" y="137"/>
                    <a:pt x="14323" y="799"/>
                  </a:cubicBezTo>
                  <a:cubicBezTo>
                    <a:pt x="14860" y="1460"/>
                    <a:pt x="15013" y="2562"/>
                    <a:pt x="14400" y="4986"/>
                  </a:cubicBezTo>
                  <a:cubicBezTo>
                    <a:pt x="13787" y="7411"/>
                    <a:pt x="12409" y="11158"/>
                    <a:pt x="11566" y="13803"/>
                  </a:cubicBezTo>
                  <a:cubicBezTo>
                    <a:pt x="10723" y="16448"/>
                    <a:pt x="10417" y="17990"/>
                    <a:pt x="10647" y="18762"/>
                  </a:cubicBezTo>
                  <a:cubicBezTo>
                    <a:pt x="10877" y="19533"/>
                    <a:pt x="11643" y="19533"/>
                    <a:pt x="13557" y="18872"/>
                  </a:cubicBezTo>
                  <a:cubicBezTo>
                    <a:pt x="15472" y="18211"/>
                    <a:pt x="18536" y="16888"/>
                    <a:pt x="21600" y="15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4337050" y="2965072"/>
              <a:ext cx="152400" cy="156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0" fill="norm" stroke="1" extrusionOk="0">
                  <a:moveTo>
                    <a:pt x="0" y="719"/>
                  </a:moveTo>
                  <a:cubicBezTo>
                    <a:pt x="1500" y="150"/>
                    <a:pt x="3000" y="-418"/>
                    <a:pt x="4950" y="435"/>
                  </a:cubicBezTo>
                  <a:cubicBezTo>
                    <a:pt x="6900" y="1287"/>
                    <a:pt x="9300" y="3561"/>
                    <a:pt x="9600" y="6971"/>
                  </a:cubicBezTo>
                  <a:cubicBezTo>
                    <a:pt x="9900" y="10382"/>
                    <a:pt x="8100" y="14929"/>
                    <a:pt x="6450" y="17629"/>
                  </a:cubicBezTo>
                  <a:cubicBezTo>
                    <a:pt x="4800" y="20329"/>
                    <a:pt x="3300" y="21182"/>
                    <a:pt x="2550" y="20898"/>
                  </a:cubicBezTo>
                  <a:cubicBezTo>
                    <a:pt x="1800" y="20614"/>
                    <a:pt x="1800" y="19193"/>
                    <a:pt x="3750" y="16350"/>
                  </a:cubicBezTo>
                  <a:cubicBezTo>
                    <a:pt x="5700" y="13508"/>
                    <a:pt x="9600" y="9245"/>
                    <a:pt x="12150" y="6545"/>
                  </a:cubicBezTo>
                  <a:cubicBezTo>
                    <a:pt x="14700" y="3845"/>
                    <a:pt x="15900" y="2708"/>
                    <a:pt x="15600" y="3135"/>
                  </a:cubicBezTo>
                  <a:cubicBezTo>
                    <a:pt x="15300" y="3561"/>
                    <a:pt x="13500" y="5550"/>
                    <a:pt x="12450" y="7540"/>
                  </a:cubicBezTo>
                  <a:cubicBezTo>
                    <a:pt x="11400" y="9529"/>
                    <a:pt x="11100" y="11519"/>
                    <a:pt x="12750" y="13082"/>
                  </a:cubicBezTo>
                  <a:cubicBezTo>
                    <a:pt x="14400" y="14645"/>
                    <a:pt x="18000" y="15782"/>
                    <a:pt x="21600" y="16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519677" y="2957727"/>
              <a:ext cx="128523" cy="15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18" fill="norm" stroke="1" extrusionOk="0">
                  <a:moveTo>
                    <a:pt x="21154" y="0"/>
                  </a:moveTo>
                  <a:cubicBezTo>
                    <a:pt x="16625" y="1459"/>
                    <a:pt x="12096" y="2919"/>
                    <a:pt x="8438" y="5692"/>
                  </a:cubicBezTo>
                  <a:cubicBezTo>
                    <a:pt x="4780" y="8465"/>
                    <a:pt x="1993" y="12551"/>
                    <a:pt x="773" y="15324"/>
                  </a:cubicBezTo>
                  <a:cubicBezTo>
                    <a:pt x="-446" y="18097"/>
                    <a:pt x="-98" y="19557"/>
                    <a:pt x="948" y="20432"/>
                  </a:cubicBezTo>
                  <a:cubicBezTo>
                    <a:pt x="1993" y="21308"/>
                    <a:pt x="3735" y="21600"/>
                    <a:pt x="7219" y="21308"/>
                  </a:cubicBezTo>
                  <a:cubicBezTo>
                    <a:pt x="10702" y="21016"/>
                    <a:pt x="15928" y="20141"/>
                    <a:pt x="21154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4565650" y="3046627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4679949" y="2936736"/>
              <a:ext cx="304801" cy="20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2400" y="20479"/>
                    <a:pt x="4800" y="19598"/>
                    <a:pt x="6525" y="18937"/>
                  </a:cubicBezTo>
                  <a:cubicBezTo>
                    <a:pt x="8250" y="18275"/>
                    <a:pt x="9300" y="17834"/>
                    <a:pt x="9450" y="17394"/>
                  </a:cubicBezTo>
                  <a:cubicBezTo>
                    <a:pt x="9600" y="16953"/>
                    <a:pt x="8850" y="16512"/>
                    <a:pt x="8175" y="15961"/>
                  </a:cubicBezTo>
                  <a:cubicBezTo>
                    <a:pt x="7500" y="15410"/>
                    <a:pt x="6900" y="14749"/>
                    <a:pt x="6450" y="13757"/>
                  </a:cubicBezTo>
                  <a:cubicBezTo>
                    <a:pt x="6000" y="12765"/>
                    <a:pt x="5700" y="11443"/>
                    <a:pt x="6075" y="9679"/>
                  </a:cubicBezTo>
                  <a:cubicBezTo>
                    <a:pt x="6450" y="7916"/>
                    <a:pt x="7500" y="5712"/>
                    <a:pt x="8775" y="3949"/>
                  </a:cubicBezTo>
                  <a:cubicBezTo>
                    <a:pt x="10050" y="2185"/>
                    <a:pt x="11550" y="863"/>
                    <a:pt x="12750" y="312"/>
                  </a:cubicBezTo>
                  <a:cubicBezTo>
                    <a:pt x="13950" y="-239"/>
                    <a:pt x="14850" y="-19"/>
                    <a:pt x="15300" y="643"/>
                  </a:cubicBezTo>
                  <a:cubicBezTo>
                    <a:pt x="15750" y="1304"/>
                    <a:pt x="15750" y="2406"/>
                    <a:pt x="15225" y="4830"/>
                  </a:cubicBezTo>
                  <a:cubicBezTo>
                    <a:pt x="14700" y="7255"/>
                    <a:pt x="13650" y="11002"/>
                    <a:pt x="13050" y="13647"/>
                  </a:cubicBezTo>
                  <a:cubicBezTo>
                    <a:pt x="12450" y="16292"/>
                    <a:pt x="12300" y="17834"/>
                    <a:pt x="12600" y="18716"/>
                  </a:cubicBezTo>
                  <a:cubicBezTo>
                    <a:pt x="12900" y="19598"/>
                    <a:pt x="13650" y="19818"/>
                    <a:pt x="15225" y="19488"/>
                  </a:cubicBezTo>
                  <a:cubicBezTo>
                    <a:pt x="16800" y="19157"/>
                    <a:pt x="19200" y="18275"/>
                    <a:pt x="21600" y="17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574710" y="3008248"/>
              <a:ext cx="485866" cy="4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254" fill="norm" stroke="1" extrusionOk="0">
                  <a:moveTo>
                    <a:pt x="708" y="11393"/>
                  </a:moveTo>
                  <a:cubicBezTo>
                    <a:pt x="333" y="9515"/>
                    <a:pt x="-43" y="7637"/>
                    <a:pt x="4" y="5993"/>
                  </a:cubicBezTo>
                  <a:cubicBezTo>
                    <a:pt x="51" y="4350"/>
                    <a:pt x="520" y="2941"/>
                    <a:pt x="1577" y="1767"/>
                  </a:cubicBezTo>
                  <a:cubicBezTo>
                    <a:pt x="2634" y="593"/>
                    <a:pt x="4277" y="-346"/>
                    <a:pt x="5850" y="124"/>
                  </a:cubicBezTo>
                  <a:cubicBezTo>
                    <a:pt x="7423" y="593"/>
                    <a:pt x="8926" y="2471"/>
                    <a:pt x="10452" y="4584"/>
                  </a:cubicBezTo>
                  <a:cubicBezTo>
                    <a:pt x="11978" y="6697"/>
                    <a:pt x="13527" y="9045"/>
                    <a:pt x="15241" y="10689"/>
                  </a:cubicBezTo>
                  <a:cubicBezTo>
                    <a:pt x="16955" y="12332"/>
                    <a:pt x="18834" y="13271"/>
                    <a:pt x="19914" y="13741"/>
                  </a:cubicBezTo>
                  <a:cubicBezTo>
                    <a:pt x="20994" y="14211"/>
                    <a:pt x="21275" y="14211"/>
                    <a:pt x="21416" y="15384"/>
                  </a:cubicBezTo>
                  <a:cubicBezTo>
                    <a:pt x="21557" y="16558"/>
                    <a:pt x="21557" y="18906"/>
                    <a:pt x="21557" y="21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539874" y="3322142"/>
              <a:ext cx="120651" cy="130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4743"/>
                  </a:moveTo>
                  <a:cubicBezTo>
                    <a:pt x="568" y="4058"/>
                    <a:pt x="1137" y="3372"/>
                    <a:pt x="2653" y="3372"/>
                  </a:cubicBezTo>
                  <a:cubicBezTo>
                    <a:pt x="4168" y="3372"/>
                    <a:pt x="6632" y="4058"/>
                    <a:pt x="7958" y="6115"/>
                  </a:cubicBezTo>
                  <a:cubicBezTo>
                    <a:pt x="9284" y="8172"/>
                    <a:pt x="9474" y="11601"/>
                    <a:pt x="8905" y="14258"/>
                  </a:cubicBezTo>
                  <a:cubicBezTo>
                    <a:pt x="8337" y="16915"/>
                    <a:pt x="7011" y="18801"/>
                    <a:pt x="5874" y="19915"/>
                  </a:cubicBezTo>
                  <a:cubicBezTo>
                    <a:pt x="4737" y="21029"/>
                    <a:pt x="3789" y="21372"/>
                    <a:pt x="3316" y="21115"/>
                  </a:cubicBezTo>
                  <a:cubicBezTo>
                    <a:pt x="2842" y="20858"/>
                    <a:pt x="2842" y="20001"/>
                    <a:pt x="4358" y="17858"/>
                  </a:cubicBezTo>
                  <a:cubicBezTo>
                    <a:pt x="5874" y="15715"/>
                    <a:pt x="8905" y="12286"/>
                    <a:pt x="11558" y="9543"/>
                  </a:cubicBezTo>
                  <a:cubicBezTo>
                    <a:pt x="14211" y="6801"/>
                    <a:pt x="16484" y="4743"/>
                    <a:pt x="18000" y="3201"/>
                  </a:cubicBezTo>
                  <a:cubicBezTo>
                    <a:pt x="19516" y="1658"/>
                    <a:pt x="20274" y="629"/>
                    <a:pt x="20179" y="201"/>
                  </a:cubicBezTo>
                  <a:cubicBezTo>
                    <a:pt x="20084" y="-228"/>
                    <a:pt x="19137" y="-57"/>
                    <a:pt x="17716" y="1572"/>
                  </a:cubicBezTo>
                  <a:cubicBezTo>
                    <a:pt x="16295" y="3201"/>
                    <a:pt x="14400" y="6286"/>
                    <a:pt x="13453" y="8686"/>
                  </a:cubicBezTo>
                  <a:cubicBezTo>
                    <a:pt x="12505" y="11086"/>
                    <a:pt x="12505" y="12801"/>
                    <a:pt x="14021" y="14343"/>
                  </a:cubicBezTo>
                  <a:cubicBezTo>
                    <a:pt x="15537" y="15886"/>
                    <a:pt x="18568" y="17258"/>
                    <a:pt x="21600" y="186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1762080" y="3300627"/>
              <a:ext cx="104821" cy="103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58" fill="norm" stroke="1" extrusionOk="0">
                  <a:moveTo>
                    <a:pt x="17973" y="0"/>
                  </a:moveTo>
                  <a:cubicBezTo>
                    <a:pt x="13696" y="1543"/>
                    <a:pt x="9419" y="3086"/>
                    <a:pt x="6318" y="5731"/>
                  </a:cubicBezTo>
                  <a:cubicBezTo>
                    <a:pt x="3217" y="8376"/>
                    <a:pt x="1292" y="12122"/>
                    <a:pt x="436" y="14878"/>
                  </a:cubicBezTo>
                  <a:cubicBezTo>
                    <a:pt x="-419" y="17633"/>
                    <a:pt x="-205" y="19396"/>
                    <a:pt x="2789" y="20388"/>
                  </a:cubicBezTo>
                  <a:cubicBezTo>
                    <a:pt x="5783" y="21380"/>
                    <a:pt x="11557" y="21600"/>
                    <a:pt x="15086" y="21380"/>
                  </a:cubicBezTo>
                  <a:cubicBezTo>
                    <a:pt x="18615" y="21159"/>
                    <a:pt x="19898" y="20498"/>
                    <a:pt x="21181" y="198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1812925" y="3351427"/>
              <a:ext cx="9842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45" y="17100"/>
                    <a:pt x="9290" y="12600"/>
                    <a:pt x="12890" y="9000"/>
                  </a:cubicBezTo>
                  <a:cubicBezTo>
                    <a:pt x="16490" y="5400"/>
                    <a:pt x="1904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2023921" y="3278402"/>
              <a:ext cx="4905" cy="13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039"/>
                    <a:pt x="2735" y="8078"/>
                    <a:pt x="575" y="11678"/>
                  </a:cubicBezTo>
                  <a:cubicBezTo>
                    <a:pt x="-1585" y="15278"/>
                    <a:pt x="2735" y="1843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1997075" y="3219855"/>
              <a:ext cx="150142" cy="229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34" fill="norm" stroke="1" extrusionOk="0">
                  <a:moveTo>
                    <a:pt x="0" y="1905"/>
                  </a:moveTo>
                  <a:cubicBezTo>
                    <a:pt x="1043" y="1116"/>
                    <a:pt x="2086" y="327"/>
                    <a:pt x="4394" y="81"/>
                  </a:cubicBezTo>
                  <a:cubicBezTo>
                    <a:pt x="6703" y="-166"/>
                    <a:pt x="10279" y="130"/>
                    <a:pt x="13407" y="1264"/>
                  </a:cubicBezTo>
                  <a:cubicBezTo>
                    <a:pt x="16535" y="2398"/>
                    <a:pt x="19217" y="4371"/>
                    <a:pt x="20408" y="6787"/>
                  </a:cubicBezTo>
                  <a:cubicBezTo>
                    <a:pt x="21600" y="9204"/>
                    <a:pt x="21302" y="12064"/>
                    <a:pt x="19663" y="14481"/>
                  </a:cubicBezTo>
                  <a:cubicBezTo>
                    <a:pt x="18025" y="16897"/>
                    <a:pt x="15046" y="18870"/>
                    <a:pt x="12439" y="19955"/>
                  </a:cubicBezTo>
                  <a:cubicBezTo>
                    <a:pt x="9832" y="21039"/>
                    <a:pt x="7597" y="21237"/>
                    <a:pt x="5363" y="214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4406899" y="3011442"/>
              <a:ext cx="431801" cy="114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832"/>
                  </a:moveTo>
                  <a:cubicBezTo>
                    <a:pt x="159" y="1039"/>
                    <a:pt x="318" y="246"/>
                    <a:pt x="741" y="48"/>
                  </a:cubicBezTo>
                  <a:cubicBezTo>
                    <a:pt x="1165" y="-150"/>
                    <a:pt x="1853" y="246"/>
                    <a:pt x="3071" y="1435"/>
                  </a:cubicBezTo>
                  <a:cubicBezTo>
                    <a:pt x="4288" y="2624"/>
                    <a:pt x="6035" y="4606"/>
                    <a:pt x="7968" y="6588"/>
                  </a:cubicBezTo>
                  <a:cubicBezTo>
                    <a:pt x="9900" y="8569"/>
                    <a:pt x="12018" y="10551"/>
                    <a:pt x="14003" y="12433"/>
                  </a:cubicBezTo>
                  <a:cubicBezTo>
                    <a:pt x="15988" y="14316"/>
                    <a:pt x="17841" y="16100"/>
                    <a:pt x="19085" y="17586"/>
                  </a:cubicBezTo>
                  <a:cubicBezTo>
                    <a:pt x="20329" y="19072"/>
                    <a:pt x="20965" y="20261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4375150" y="3285226"/>
              <a:ext cx="136525" cy="123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5455"/>
                  </a:moveTo>
                  <a:cubicBezTo>
                    <a:pt x="2009" y="4717"/>
                    <a:pt x="4019" y="3979"/>
                    <a:pt x="6195" y="4717"/>
                  </a:cubicBezTo>
                  <a:cubicBezTo>
                    <a:pt x="8372" y="5455"/>
                    <a:pt x="10716" y="7671"/>
                    <a:pt x="11470" y="10348"/>
                  </a:cubicBezTo>
                  <a:cubicBezTo>
                    <a:pt x="12223" y="13025"/>
                    <a:pt x="11386" y="16163"/>
                    <a:pt x="10381" y="18102"/>
                  </a:cubicBezTo>
                  <a:cubicBezTo>
                    <a:pt x="9377" y="20040"/>
                    <a:pt x="8205" y="20779"/>
                    <a:pt x="7116" y="21148"/>
                  </a:cubicBezTo>
                  <a:cubicBezTo>
                    <a:pt x="6028" y="21517"/>
                    <a:pt x="5023" y="21517"/>
                    <a:pt x="4353" y="21055"/>
                  </a:cubicBezTo>
                  <a:cubicBezTo>
                    <a:pt x="3684" y="20594"/>
                    <a:pt x="3349" y="19671"/>
                    <a:pt x="4019" y="17825"/>
                  </a:cubicBezTo>
                  <a:cubicBezTo>
                    <a:pt x="4688" y="15979"/>
                    <a:pt x="6363" y="13209"/>
                    <a:pt x="8791" y="10348"/>
                  </a:cubicBezTo>
                  <a:cubicBezTo>
                    <a:pt x="11219" y="7486"/>
                    <a:pt x="14400" y="4532"/>
                    <a:pt x="16493" y="2686"/>
                  </a:cubicBezTo>
                  <a:cubicBezTo>
                    <a:pt x="18586" y="840"/>
                    <a:pt x="19591" y="102"/>
                    <a:pt x="19758" y="9"/>
                  </a:cubicBezTo>
                  <a:cubicBezTo>
                    <a:pt x="19926" y="-83"/>
                    <a:pt x="19256" y="471"/>
                    <a:pt x="17833" y="2502"/>
                  </a:cubicBezTo>
                  <a:cubicBezTo>
                    <a:pt x="16409" y="4532"/>
                    <a:pt x="14233" y="8040"/>
                    <a:pt x="13479" y="11086"/>
                  </a:cubicBezTo>
                  <a:cubicBezTo>
                    <a:pt x="12726" y="14132"/>
                    <a:pt x="13395" y="16717"/>
                    <a:pt x="14986" y="18379"/>
                  </a:cubicBezTo>
                  <a:cubicBezTo>
                    <a:pt x="16577" y="20040"/>
                    <a:pt x="19088" y="20779"/>
                    <a:pt x="21600" y="215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4574942" y="3283881"/>
              <a:ext cx="108183" cy="10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58" fill="norm" stroke="1" extrusionOk="0">
                  <a:moveTo>
                    <a:pt x="21230" y="1431"/>
                  </a:moveTo>
                  <a:cubicBezTo>
                    <a:pt x="19361" y="592"/>
                    <a:pt x="17492" y="-247"/>
                    <a:pt x="14688" y="68"/>
                  </a:cubicBezTo>
                  <a:cubicBezTo>
                    <a:pt x="11884" y="382"/>
                    <a:pt x="8145" y="1850"/>
                    <a:pt x="5445" y="3842"/>
                  </a:cubicBezTo>
                  <a:cubicBezTo>
                    <a:pt x="2745" y="5835"/>
                    <a:pt x="1084" y="8351"/>
                    <a:pt x="357" y="10763"/>
                  </a:cubicBezTo>
                  <a:cubicBezTo>
                    <a:pt x="-370" y="13174"/>
                    <a:pt x="-162" y="15481"/>
                    <a:pt x="2642" y="17264"/>
                  </a:cubicBezTo>
                  <a:cubicBezTo>
                    <a:pt x="5445" y="19046"/>
                    <a:pt x="10845" y="20304"/>
                    <a:pt x="14065" y="20829"/>
                  </a:cubicBezTo>
                  <a:cubicBezTo>
                    <a:pt x="17284" y="21353"/>
                    <a:pt x="18322" y="21143"/>
                    <a:pt x="19361" y="209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4606924" y="3351427"/>
              <a:ext cx="9207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4781549" y="3310152"/>
              <a:ext cx="22226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600"/>
                    <a:pt x="7200" y="3200"/>
                    <a:pt x="3600" y="6800"/>
                  </a:cubicBezTo>
                  <a:cubicBezTo>
                    <a:pt x="0" y="10400"/>
                    <a:pt x="0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4752974" y="3259860"/>
              <a:ext cx="139931" cy="183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40" fill="norm" stroke="1" extrusionOk="0">
                  <a:moveTo>
                    <a:pt x="2880" y="9623"/>
                  </a:moveTo>
                  <a:cubicBezTo>
                    <a:pt x="2560" y="7264"/>
                    <a:pt x="2240" y="4906"/>
                    <a:pt x="3280" y="3106"/>
                  </a:cubicBezTo>
                  <a:cubicBezTo>
                    <a:pt x="4320" y="1306"/>
                    <a:pt x="6720" y="64"/>
                    <a:pt x="9680" y="2"/>
                  </a:cubicBezTo>
                  <a:cubicBezTo>
                    <a:pt x="12640" y="-60"/>
                    <a:pt x="16160" y="1057"/>
                    <a:pt x="18400" y="2857"/>
                  </a:cubicBezTo>
                  <a:cubicBezTo>
                    <a:pt x="20640" y="4657"/>
                    <a:pt x="21600" y="7140"/>
                    <a:pt x="20960" y="9809"/>
                  </a:cubicBezTo>
                  <a:cubicBezTo>
                    <a:pt x="20320" y="12478"/>
                    <a:pt x="18080" y="15333"/>
                    <a:pt x="14320" y="17319"/>
                  </a:cubicBezTo>
                  <a:cubicBezTo>
                    <a:pt x="10560" y="19306"/>
                    <a:pt x="5280" y="20423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730249" y="4519827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62000" y="4723027"/>
              <a:ext cx="215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21600"/>
                    <a:pt x="9318" y="21600"/>
                    <a:pt x="12918" y="18000"/>
                  </a:cubicBezTo>
                  <a:cubicBezTo>
                    <a:pt x="16518" y="14400"/>
                    <a:pt x="1905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359385" y="4282983"/>
              <a:ext cx="196366" cy="101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50" fill="norm" stroke="1" extrusionOk="0">
                  <a:moveTo>
                    <a:pt x="20628" y="40"/>
                  </a:moveTo>
                  <a:cubicBezTo>
                    <a:pt x="17640" y="-5"/>
                    <a:pt x="14653" y="-50"/>
                    <a:pt x="12355" y="130"/>
                  </a:cubicBezTo>
                  <a:cubicBezTo>
                    <a:pt x="10057" y="311"/>
                    <a:pt x="8449" y="717"/>
                    <a:pt x="7645" y="1145"/>
                  </a:cubicBezTo>
                  <a:cubicBezTo>
                    <a:pt x="6840" y="1573"/>
                    <a:pt x="6840" y="2024"/>
                    <a:pt x="7874" y="2836"/>
                  </a:cubicBezTo>
                  <a:cubicBezTo>
                    <a:pt x="8908" y="3648"/>
                    <a:pt x="10977" y="4820"/>
                    <a:pt x="11436" y="5902"/>
                  </a:cubicBezTo>
                  <a:cubicBezTo>
                    <a:pt x="11896" y="6985"/>
                    <a:pt x="10747" y="7977"/>
                    <a:pt x="9253" y="8653"/>
                  </a:cubicBezTo>
                  <a:cubicBezTo>
                    <a:pt x="7760" y="9330"/>
                    <a:pt x="5921" y="9690"/>
                    <a:pt x="4083" y="9871"/>
                  </a:cubicBezTo>
                  <a:cubicBezTo>
                    <a:pt x="2245" y="10051"/>
                    <a:pt x="406" y="10051"/>
                    <a:pt x="62" y="10006"/>
                  </a:cubicBezTo>
                  <a:cubicBezTo>
                    <a:pt x="-283" y="9961"/>
                    <a:pt x="866" y="9871"/>
                    <a:pt x="2015" y="9826"/>
                  </a:cubicBezTo>
                  <a:cubicBezTo>
                    <a:pt x="3164" y="9780"/>
                    <a:pt x="4313" y="9780"/>
                    <a:pt x="5691" y="9938"/>
                  </a:cubicBezTo>
                  <a:cubicBezTo>
                    <a:pt x="7070" y="10096"/>
                    <a:pt x="8679" y="10412"/>
                    <a:pt x="9368" y="10975"/>
                  </a:cubicBezTo>
                  <a:cubicBezTo>
                    <a:pt x="10057" y="11539"/>
                    <a:pt x="9828" y="12351"/>
                    <a:pt x="8794" y="13478"/>
                  </a:cubicBezTo>
                  <a:cubicBezTo>
                    <a:pt x="7760" y="14606"/>
                    <a:pt x="5921" y="16049"/>
                    <a:pt x="5117" y="17266"/>
                  </a:cubicBezTo>
                  <a:cubicBezTo>
                    <a:pt x="4313" y="18484"/>
                    <a:pt x="4543" y="19476"/>
                    <a:pt x="5691" y="20130"/>
                  </a:cubicBezTo>
                  <a:cubicBezTo>
                    <a:pt x="6840" y="20783"/>
                    <a:pt x="8908" y="21099"/>
                    <a:pt x="11666" y="21279"/>
                  </a:cubicBezTo>
                  <a:cubicBezTo>
                    <a:pt x="14423" y="21460"/>
                    <a:pt x="17870" y="21505"/>
                    <a:pt x="21317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854200" y="4602377"/>
              <a:ext cx="25400" cy="31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0"/>
                  </a:moveTo>
                  <a:cubicBezTo>
                    <a:pt x="7200" y="4721"/>
                    <a:pt x="14400" y="9441"/>
                    <a:pt x="18000" y="12588"/>
                  </a:cubicBezTo>
                  <a:cubicBezTo>
                    <a:pt x="21600" y="15735"/>
                    <a:pt x="21600" y="17309"/>
                    <a:pt x="20700" y="18739"/>
                  </a:cubicBezTo>
                  <a:cubicBezTo>
                    <a:pt x="19800" y="20170"/>
                    <a:pt x="18000" y="21457"/>
                    <a:pt x="18000" y="21528"/>
                  </a:cubicBezTo>
                  <a:cubicBezTo>
                    <a:pt x="18000" y="21600"/>
                    <a:pt x="19800" y="20456"/>
                    <a:pt x="21600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879600" y="4349385"/>
              <a:ext cx="222250" cy="171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0" fill="norm" stroke="1" extrusionOk="0">
                  <a:moveTo>
                    <a:pt x="0" y="6122"/>
                  </a:moveTo>
                  <a:cubicBezTo>
                    <a:pt x="0" y="4821"/>
                    <a:pt x="0" y="3519"/>
                    <a:pt x="720" y="2478"/>
                  </a:cubicBezTo>
                  <a:cubicBezTo>
                    <a:pt x="1440" y="1437"/>
                    <a:pt x="2880" y="657"/>
                    <a:pt x="4114" y="266"/>
                  </a:cubicBezTo>
                  <a:cubicBezTo>
                    <a:pt x="5349" y="-124"/>
                    <a:pt x="6377" y="-124"/>
                    <a:pt x="7097" y="527"/>
                  </a:cubicBezTo>
                  <a:cubicBezTo>
                    <a:pt x="7817" y="1177"/>
                    <a:pt x="8229" y="2478"/>
                    <a:pt x="8229" y="4560"/>
                  </a:cubicBezTo>
                  <a:cubicBezTo>
                    <a:pt x="8229" y="6642"/>
                    <a:pt x="7817" y="9505"/>
                    <a:pt x="6994" y="12498"/>
                  </a:cubicBezTo>
                  <a:cubicBezTo>
                    <a:pt x="6171" y="15490"/>
                    <a:pt x="4937" y="18613"/>
                    <a:pt x="4937" y="20045"/>
                  </a:cubicBezTo>
                  <a:cubicBezTo>
                    <a:pt x="4937" y="21476"/>
                    <a:pt x="6171" y="21216"/>
                    <a:pt x="9154" y="20435"/>
                  </a:cubicBezTo>
                  <a:cubicBezTo>
                    <a:pt x="12137" y="19654"/>
                    <a:pt x="16869" y="18353"/>
                    <a:pt x="21600" y="17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067219" y="2227477"/>
              <a:ext cx="476750" cy="656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41" fill="norm" stroke="1" extrusionOk="0">
                  <a:moveTo>
                    <a:pt x="15830" y="3750"/>
                  </a:moveTo>
                  <a:cubicBezTo>
                    <a:pt x="15544" y="2848"/>
                    <a:pt x="15259" y="1945"/>
                    <a:pt x="14640" y="1459"/>
                  </a:cubicBezTo>
                  <a:cubicBezTo>
                    <a:pt x="14022" y="972"/>
                    <a:pt x="13070" y="903"/>
                    <a:pt x="12071" y="972"/>
                  </a:cubicBezTo>
                  <a:cubicBezTo>
                    <a:pt x="11072" y="1042"/>
                    <a:pt x="10025" y="1250"/>
                    <a:pt x="8646" y="1875"/>
                  </a:cubicBezTo>
                  <a:cubicBezTo>
                    <a:pt x="7266" y="2500"/>
                    <a:pt x="5553" y="3542"/>
                    <a:pt x="4173" y="4896"/>
                  </a:cubicBezTo>
                  <a:cubicBezTo>
                    <a:pt x="2794" y="6251"/>
                    <a:pt x="1747" y="7918"/>
                    <a:pt x="1081" y="9793"/>
                  </a:cubicBezTo>
                  <a:cubicBezTo>
                    <a:pt x="415" y="11668"/>
                    <a:pt x="129" y="13752"/>
                    <a:pt x="34" y="15349"/>
                  </a:cubicBezTo>
                  <a:cubicBezTo>
                    <a:pt x="-61" y="16947"/>
                    <a:pt x="34" y="18058"/>
                    <a:pt x="415" y="18926"/>
                  </a:cubicBezTo>
                  <a:cubicBezTo>
                    <a:pt x="795" y="19794"/>
                    <a:pt x="1461" y="20419"/>
                    <a:pt x="2603" y="20871"/>
                  </a:cubicBezTo>
                  <a:cubicBezTo>
                    <a:pt x="3745" y="21322"/>
                    <a:pt x="5363" y="21600"/>
                    <a:pt x="7361" y="21531"/>
                  </a:cubicBezTo>
                  <a:cubicBezTo>
                    <a:pt x="9359" y="21461"/>
                    <a:pt x="11738" y="21044"/>
                    <a:pt x="13736" y="20350"/>
                  </a:cubicBezTo>
                  <a:cubicBezTo>
                    <a:pt x="15735" y="19655"/>
                    <a:pt x="17352" y="18683"/>
                    <a:pt x="18589" y="17641"/>
                  </a:cubicBezTo>
                  <a:cubicBezTo>
                    <a:pt x="19826" y="16599"/>
                    <a:pt x="20683" y="15488"/>
                    <a:pt x="21111" y="13648"/>
                  </a:cubicBezTo>
                  <a:cubicBezTo>
                    <a:pt x="21539" y="11807"/>
                    <a:pt x="21539" y="9237"/>
                    <a:pt x="21111" y="7188"/>
                  </a:cubicBezTo>
                  <a:cubicBezTo>
                    <a:pt x="20683" y="5140"/>
                    <a:pt x="19826" y="3612"/>
                    <a:pt x="18684" y="2500"/>
                  </a:cubicBezTo>
                  <a:cubicBezTo>
                    <a:pt x="17543" y="1389"/>
                    <a:pt x="16115" y="695"/>
                    <a:pt x="146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203450" y="4881777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441293" y="4538877"/>
              <a:ext cx="980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49"/>
                    <a:pt x="-1585" y="9698"/>
                    <a:pt x="575" y="13298"/>
                  </a:cubicBezTo>
                  <a:cubicBezTo>
                    <a:pt x="2735" y="16898"/>
                    <a:pt x="11375" y="19249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311400" y="4977027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349500" y="5081532"/>
              <a:ext cx="178345" cy="25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34" fill="norm" stroke="1" extrusionOk="0">
                  <a:moveTo>
                    <a:pt x="3812" y="2413"/>
                  </a:moveTo>
                  <a:cubicBezTo>
                    <a:pt x="2795" y="1882"/>
                    <a:pt x="1779" y="1350"/>
                    <a:pt x="2160" y="908"/>
                  </a:cubicBezTo>
                  <a:cubicBezTo>
                    <a:pt x="2541" y="465"/>
                    <a:pt x="4320" y="111"/>
                    <a:pt x="6734" y="23"/>
                  </a:cubicBezTo>
                  <a:cubicBezTo>
                    <a:pt x="9148" y="-66"/>
                    <a:pt x="12198" y="111"/>
                    <a:pt x="14231" y="465"/>
                  </a:cubicBezTo>
                  <a:cubicBezTo>
                    <a:pt x="16264" y="819"/>
                    <a:pt x="17280" y="1350"/>
                    <a:pt x="17534" y="2413"/>
                  </a:cubicBezTo>
                  <a:cubicBezTo>
                    <a:pt x="17788" y="3475"/>
                    <a:pt x="17280" y="5068"/>
                    <a:pt x="16518" y="6131"/>
                  </a:cubicBezTo>
                  <a:cubicBezTo>
                    <a:pt x="15755" y="7193"/>
                    <a:pt x="14739" y="7724"/>
                    <a:pt x="13722" y="8255"/>
                  </a:cubicBezTo>
                  <a:cubicBezTo>
                    <a:pt x="12706" y="8786"/>
                    <a:pt x="11689" y="9318"/>
                    <a:pt x="12198" y="10291"/>
                  </a:cubicBezTo>
                  <a:cubicBezTo>
                    <a:pt x="12706" y="11265"/>
                    <a:pt x="14739" y="12682"/>
                    <a:pt x="16391" y="13655"/>
                  </a:cubicBezTo>
                  <a:cubicBezTo>
                    <a:pt x="18042" y="14629"/>
                    <a:pt x="19313" y="15160"/>
                    <a:pt x="20202" y="15868"/>
                  </a:cubicBezTo>
                  <a:cubicBezTo>
                    <a:pt x="21092" y="16577"/>
                    <a:pt x="21600" y="17462"/>
                    <a:pt x="21346" y="18170"/>
                  </a:cubicBezTo>
                  <a:cubicBezTo>
                    <a:pt x="21092" y="18878"/>
                    <a:pt x="20075" y="19409"/>
                    <a:pt x="16391" y="19941"/>
                  </a:cubicBezTo>
                  <a:cubicBezTo>
                    <a:pt x="12706" y="20472"/>
                    <a:pt x="6353" y="21003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2762249" y="4875427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76" y="15840"/>
                    <a:pt x="6353" y="10080"/>
                    <a:pt x="9741" y="7200"/>
                  </a:cubicBezTo>
                  <a:cubicBezTo>
                    <a:pt x="13129" y="4320"/>
                    <a:pt x="16729" y="4320"/>
                    <a:pt x="18741" y="3600"/>
                  </a:cubicBezTo>
                  <a:cubicBezTo>
                    <a:pt x="20753" y="2880"/>
                    <a:pt x="2117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895599" y="4818277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00"/>
                    <a:pt x="0" y="11600"/>
                    <a:pt x="3600" y="15200"/>
                  </a:cubicBezTo>
                  <a:cubicBezTo>
                    <a:pt x="7200" y="18800"/>
                    <a:pt x="14400" y="20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3162300" y="4605311"/>
              <a:ext cx="128402" cy="313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86" fill="norm" stroke="1" extrusionOk="0">
                  <a:moveTo>
                    <a:pt x="0" y="4583"/>
                  </a:moveTo>
                  <a:cubicBezTo>
                    <a:pt x="1742" y="3133"/>
                    <a:pt x="3484" y="1684"/>
                    <a:pt x="5226" y="886"/>
                  </a:cubicBezTo>
                  <a:cubicBezTo>
                    <a:pt x="6968" y="89"/>
                    <a:pt x="8710" y="-56"/>
                    <a:pt x="10452" y="16"/>
                  </a:cubicBezTo>
                  <a:cubicBezTo>
                    <a:pt x="12194" y="89"/>
                    <a:pt x="13935" y="379"/>
                    <a:pt x="14632" y="1249"/>
                  </a:cubicBezTo>
                  <a:cubicBezTo>
                    <a:pt x="15329" y="2118"/>
                    <a:pt x="14981" y="3568"/>
                    <a:pt x="14110" y="4510"/>
                  </a:cubicBezTo>
                  <a:cubicBezTo>
                    <a:pt x="13239" y="5453"/>
                    <a:pt x="11845" y="5888"/>
                    <a:pt x="10277" y="6323"/>
                  </a:cubicBezTo>
                  <a:cubicBezTo>
                    <a:pt x="8710" y="6757"/>
                    <a:pt x="6968" y="7192"/>
                    <a:pt x="6968" y="7555"/>
                  </a:cubicBezTo>
                  <a:cubicBezTo>
                    <a:pt x="6968" y="7917"/>
                    <a:pt x="8710" y="8207"/>
                    <a:pt x="11323" y="9367"/>
                  </a:cubicBezTo>
                  <a:cubicBezTo>
                    <a:pt x="13935" y="10527"/>
                    <a:pt x="17419" y="12556"/>
                    <a:pt x="19335" y="14078"/>
                  </a:cubicBezTo>
                  <a:cubicBezTo>
                    <a:pt x="21252" y="15600"/>
                    <a:pt x="21600" y="16615"/>
                    <a:pt x="20555" y="17630"/>
                  </a:cubicBezTo>
                  <a:cubicBezTo>
                    <a:pt x="19510" y="18645"/>
                    <a:pt x="17071" y="19659"/>
                    <a:pt x="14981" y="20312"/>
                  </a:cubicBezTo>
                  <a:cubicBezTo>
                    <a:pt x="12890" y="20964"/>
                    <a:pt x="11148" y="21254"/>
                    <a:pt x="9406" y="21399"/>
                  </a:cubicBezTo>
                  <a:cubicBezTo>
                    <a:pt x="7665" y="21544"/>
                    <a:pt x="5923" y="21544"/>
                    <a:pt x="4703" y="21109"/>
                  </a:cubicBezTo>
                  <a:cubicBezTo>
                    <a:pt x="3484" y="20674"/>
                    <a:pt x="2787" y="19804"/>
                    <a:pt x="2090" y="18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219449" y="4397060"/>
              <a:ext cx="190501" cy="145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7714"/>
                  </a:moveTo>
                  <a:cubicBezTo>
                    <a:pt x="0" y="6171"/>
                    <a:pt x="0" y="4629"/>
                    <a:pt x="1440" y="3086"/>
                  </a:cubicBezTo>
                  <a:cubicBezTo>
                    <a:pt x="2880" y="1543"/>
                    <a:pt x="5760" y="0"/>
                    <a:pt x="7560" y="0"/>
                  </a:cubicBezTo>
                  <a:cubicBezTo>
                    <a:pt x="9360" y="0"/>
                    <a:pt x="10080" y="1543"/>
                    <a:pt x="9960" y="4474"/>
                  </a:cubicBezTo>
                  <a:cubicBezTo>
                    <a:pt x="9840" y="7406"/>
                    <a:pt x="8880" y="11726"/>
                    <a:pt x="7920" y="14966"/>
                  </a:cubicBezTo>
                  <a:cubicBezTo>
                    <a:pt x="6960" y="18206"/>
                    <a:pt x="6000" y="20366"/>
                    <a:pt x="6480" y="20983"/>
                  </a:cubicBezTo>
                  <a:cubicBezTo>
                    <a:pt x="6960" y="21600"/>
                    <a:pt x="8880" y="20674"/>
                    <a:pt x="11640" y="20211"/>
                  </a:cubicBezTo>
                  <a:cubicBezTo>
                    <a:pt x="14400" y="19749"/>
                    <a:pt x="18000" y="19749"/>
                    <a:pt x="21600" y="1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3441700" y="4824627"/>
              <a:ext cx="31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3721100" y="4538877"/>
              <a:ext cx="381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00"/>
                    <a:pt x="21600" y="7200"/>
                    <a:pt x="18000" y="10800"/>
                  </a:cubicBezTo>
                  <a:cubicBezTo>
                    <a:pt x="14400" y="14400"/>
                    <a:pt x="7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3594100" y="4932577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5840"/>
                    <a:pt x="10000" y="10080"/>
                    <a:pt x="13600" y="6480"/>
                  </a:cubicBezTo>
                  <a:cubicBezTo>
                    <a:pt x="17200" y="2880"/>
                    <a:pt x="19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3619500" y="5075211"/>
              <a:ext cx="188523" cy="32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62" fill="norm" stroke="1" extrusionOk="0">
                  <a:moveTo>
                    <a:pt x="6480" y="2716"/>
                  </a:moveTo>
                  <a:cubicBezTo>
                    <a:pt x="6960" y="2024"/>
                    <a:pt x="7440" y="1332"/>
                    <a:pt x="8520" y="847"/>
                  </a:cubicBezTo>
                  <a:cubicBezTo>
                    <a:pt x="9600" y="362"/>
                    <a:pt x="11280" y="85"/>
                    <a:pt x="12720" y="16"/>
                  </a:cubicBezTo>
                  <a:cubicBezTo>
                    <a:pt x="14160" y="-53"/>
                    <a:pt x="15360" y="85"/>
                    <a:pt x="15720" y="847"/>
                  </a:cubicBezTo>
                  <a:cubicBezTo>
                    <a:pt x="16080" y="1609"/>
                    <a:pt x="15600" y="2993"/>
                    <a:pt x="14640" y="4309"/>
                  </a:cubicBezTo>
                  <a:cubicBezTo>
                    <a:pt x="13680" y="5624"/>
                    <a:pt x="12240" y="6870"/>
                    <a:pt x="11160" y="7770"/>
                  </a:cubicBezTo>
                  <a:cubicBezTo>
                    <a:pt x="10080" y="8670"/>
                    <a:pt x="9360" y="9224"/>
                    <a:pt x="10320" y="9778"/>
                  </a:cubicBezTo>
                  <a:cubicBezTo>
                    <a:pt x="11280" y="10332"/>
                    <a:pt x="13920" y="10885"/>
                    <a:pt x="16080" y="11716"/>
                  </a:cubicBezTo>
                  <a:cubicBezTo>
                    <a:pt x="18240" y="12547"/>
                    <a:pt x="19920" y="13655"/>
                    <a:pt x="20760" y="14901"/>
                  </a:cubicBezTo>
                  <a:cubicBezTo>
                    <a:pt x="21600" y="16147"/>
                    <a:pt x="21600" y="17532"/>
                    <a:pt x="20640" y="18709"/>
                  </a:cubicBezTo>
                  <a:cubicBezTo>
                    <a:pt x="19680" y="19885"/>
                    <a:pt x="17760" y="20855"/>
                    <a:pt x="14160" y="21201"/>
                  </a:cubicBezTo>
                  <a:cubicBezTo>
                    <a:pt x="10560" y="21547"/>
                    <a:pt x="5280" y="21270"/>
                    <a:pt x="0" y="20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4140199" y="4844040"/>
              <a:ext cx="203201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0982"/>
                  </a:moveTo>
                  <a:cubicBezTo>
                    <a:pt x="4725" y="13782"/>
                    <a:pt x="9450" y="6582"/>
                    <a:pt x="12488" y="2982"/>
                  </a:cubicBezTo>
                  <a:cubicBezTo>
                    <a:pt x="15525" y="-618"/>
                    <a:pt x="16875" y="-618"/>
                    <a:pt x="18113" y="1182"/>
                  </a:cubicBezTo>
                  <a:cubicBezTo>
                    <a:pt x="19350" y="2982"/>
                    <a:pt x="20475" y="6582"/>
                    <a:pt x="21037" y="8382"/>
                  </a:cubicBezTo>
                  <a:cubicBezTo>
                    <a:pt x="21600" y="10182"/>
                    <a:pt x="21600" y="10182"/>
                    <a:pt x="21600" y="10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4235875" y="4786527"/>
              <a:ext cx="3132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12671" y="0"/>
                  </a:moveTo>
                  <a:cubicBezTo>
                    <a:pt x="8351" y="4800"/>
                    <a:pt x="4031" y="9600"/>
                    <a:pt x="1871" y="12600"/>
                  </a:cubicBezTo>
                  <a:cubicBezTo>
                    <a:pt x="-289" y="15600"/>
                    <a:pt x="-289" y="16800"/>
                    <a:pt x="431" y="17900"/>
                  </a:cubicBezTo>
                  <a:cubicBezTo>
                    <a:pt x="1151" y="19000"/>
                    <a:pt x="2591" y="20000"/>
                    <a:pt x="6191" y="20600"/>
                  </a:cubicBezTo>
                  <a:cubicBezTo>
                    <a:pt x="9791" y="21200"/>
                    <a:pt x="15551" y="21400"/>
                    <a:pt x="213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4516673" y="4570195"/>
              <a:ext cx="142945" cy="357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14" fill="norm" stroke="1" extrusionOk="0">
                  <a:moveTo>
                    <a:pt x="20391" y="1920"/>
                  </a:moveTo>
                  <a:cubicBezTo>
                    <a:pt x="19452" y="1289"/>
                    <a:pt x="18513" y="657"/>
                    <a:pt x="16321" y="278"/>
                  </a:cubicBezTo>
                  <a:cubicBezTo>
                    <a:pt x="14130" y="-101"/>
                    <a:pt x="10687" y="-227"/>
                    <a:pt x="7713" y="784"/>
                  </a:cubicBezTo>
                  <a:cubicBezTo>
                    <a:pt x="4739" y="1794"/>
                    <a:pt x="2234" y="3941"/>
                    <a:pt x="982" y="5331"/>
                  </a:cubicBezTo>
                  <a:cubicBezTo>
                    <a:pt x="-270" y="6720"/>
                    <a:pt x="-270" y="7352"/>
                    <a:pt x="669" y="7668"/>
                  </a:cubicBezTo>
                  <a:cubicBezTo>
                    <a:pt x="1608" y="7984"/>
                    <a:pt x="3487" y="7984"/>
                    <a:pt x="6147" y="7478"/>
                  </a:cubicBezTo>
                  <a:cubicBezTo>
                    <a:pt x="8808" y="6973"/>
                    <a:pt x="12252" y="5962"/>
                    <a:pt x="14913" y="5268"/>
                  </a:cubicBezTo>
                  <a:cubicBezTo>
                    <a:pt x="17573" y="4573"/>
                    <a:pt x="19452" y="4194"/>
                    <a:pt x="20391" y="4320"/>
                  </a:cubicBezTo>
                  <a:cubicBezTo>
                    <a:pt x="21330" y="4447"/>
                    <a:pt x="21330" y="5078"/>
                    <a:pt x="20704" y="6973"/>
                  </a:cubicBezTo>
                  <a:cubicBezTo>
                    <a:pt x="20078" y="8868"/>
                    <a:pt x="18826" y="12026"/>
                    <a:pt x="17887" y="14362"/>
                  </a:cubicBezTo>
                  <a:cubicBezTo>
                    <a:pt x="16947" y="16699"/>
                    <a:pt x="16321" y="18215"/>
                    <a:pt x="16008" y="19352"/>
                  </a:cubicBezTo>
                  <a:cubicBezTo>
                    <a:pt x="15695" y="20489"/>
                    <a:pt x="15695" y="21247"/>
                    <a:pt x="16008" y="21310"/>
                  </a:cubicBezTo>
                  <a:cubicBezTo>
                    <a:pt x="16321" y="21373"/>
                    <a:pt x="16947" y="20741"/>
                    <a:pt x="17573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4718050" y="4372059"/>
              <a:ext cx="184150" cy="17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4115"/>
                  </a:moveTo>
                  <a:cubicBezTo>
                    <a:pt x="497" y="2814"/>
                    <a:pt x="993" y="1513"/>
                    <a:pt x="1986" y="732"/>
                  </a:cubicBezTo>
                  <a:cubicBezTo>
                    <a:pt x="2979" y="-49"/>
                    <a:pt x="4469" y="-309"/>
                    <a:pt x="6207" y="472"/>
                  </a:cubicBezTo>
                  <a:cubicBezTo>
                    <a:pt x="7945" y="1252"/>
                    <a:pt x="9931" y="3074"/>
                    <a:pt x="10428" y="5416"/>
                  </a:cubicBezTo>
                  <a:cubicBezTo>
                    <a:pt x="10924" y="7758"/>
                    <a:pt x="9931" y="10621"/>
                    <a:pt x="8938" y="12963"/>
                  </a:cubicBezTo>
                  <a:cubicBezTo>
                    <a:pt x="7945" y="15305"/>
                    <a:pt x="6952" y="17127"/>
                    <a:pt x="7076" y="18038"/>
                  </a:cubicBezTo>
                  <a:cubicBezTo>
                    <a:pt x="7200" y="18949"/>
                    <a:pt x="8441" y="18949"/>
                    <a:pt x="11048" y="19339"/>
                  </a:cubicBezTo>
                  <a:cubicBezTo>
                    <a:pt x="13655" y="19730"/>
                    <a:pt x="17628" y="20510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4845050" y="4881777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5327650" y="4526177"/>
              <a:ext cx="2199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5891" y="1662"/>
                  </a:moveTo>
                  <a:cubicBezTo>
                    <a:pt x="5891" y="831"/>
                    <a:pt x="5891" y="0"/>
                    <a:pt x="8836" y="0"/>
                  </a:cubicBezTo>
                  <a:cubicBezTo>
                    <a:pt x="11782" y="0"/>
                    <a:pt x="17673" y="831"/>
                    <a:pt x="19636" y="3323"/>
                  </a:cubicBezTo>
                  <a:cubicBezTo>
                    <a:pt x="21600" y="5815"/>
                    <a:pt x="19636" y="9969"/>
                    <a:pt x="15709" y="13292"/>
                  </a:cubicBezTo>
                  <a:cubicBezTo>
                    <a:pt x="11782" y="16615"/>
                    <a:pt x="5891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5175250" y="4958447"/>
              <a:ext cx="241300" cy="3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14133"/>
                  </a:moveTo>
                  <a:cubicBezTo>
                    <a:pt x="4737" y="9333"/>
                    <a:pt x="9474" y="4533"/>
                    <a:pt x="12505" y="2133"/>
                  </a:cubicBezTo>
                  <a:cubicBezTo>
                    <a:pt x="15537" y="-267"/>
                    <a:pt x="16863" y="-267"/>
                    <a:pt x="18000" y="333"/>
                  </a:cubicBezTo>
                  <a:cubicBezTo>
                    <a:pt x="19137" y="933"/>
                    <a:pt x="20084" y="2133"/>
                    <a:pt x="20653" y="5733"/>
                  </a:cubicBezTo>
                  <a:cubicBezTo>
                    <a:pt x="21221" y="9333"/>
                    <a:pt x="21411" y="15333"/>
                    <a:pt x="2160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5232400" y="5098999"/>
              <a:ext cx="128280" cy="32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390" fill="norm" stroke="1" extrusionOk="0">
                  <a:moveTo>
                    <a:pt x="5226" y="2016"/>
                  </a:moveTo>
                  <a:cubicBezTo>
                    <a:pt x="6271" y="1315"/>
                    <a:pt x="7316" y="613"/>
                    <a:pt x="8710" y="263"/>
                  </a:cubicBezTo>
                  <a:cubicBezTo>
                    <a:pt x="10103" y="-88"/>
                    <a:pt x="11845" y="-88"/>
                    <a:pt x="13761" y="263"/>
                  </a:cubicBezTo>
                  <a:cubicBezTo>
                    <a:pt x="15677" y="613"/>
                    <a:pt x="17768" y="1315"/>
                    <a:pt x="18290" y="2296"/>
                  </a:cubicBezTo>
                  <a:cubicBezTo>
                    <a:pt x="18813" y="3278"/>
                    <a:pt x="17768" y="4541"/>
                    <a:pt x="16548" y="5382"/>
                  </a:cubicBezTo>
                  <a:cubicBezTo>
                    <a:pt x="15329" y="6224"/>
                    <a:pt x="13935" y="6644"/>
                    <a:pt x="12542" y="7065"/>
                  </a:cubicBezTo>
                  <a:cubicBezTo>
                    <a:pt x="11148" y="7486"/>
                    <a:pt x="9755" y="7907"/>
                    <a:pt x="9755" y="8468"/>
                  </a:cubicBezTo>
                  <a:cubicBezTo>
                    <a:pt x="9755" y="9029"/>
                    <a:pt x="11148" y="9730"/>
                    <a:pt x="13239" y="10572"/>
                  </a:cubicBezTo>
                  <a:cubicBezTo>
                    <a:pt x="15329" y="11413"/>
                    <a:pt x="18116" y="12395"/>
                    <a:pt x="19684" y="13868"/>
                  </a:cubicBezTo>
                  <a:cubicBezTo>
                    <a:pt x="21252" y="15341"/>
                    <a:pt x="21600" y="17304"/>
                    <a:pt x="20381" y="18777"/>
                  </a:cubicBezTo>
                  <a:cubicBezTo>
                    <a:pt x="19161" y="20250"/>
                    <a:pt x="16374" y="21231"/>
                    <a:pt x="12716" y="21372"/>
                  </a:cubicBezTo>
                  <a:cubicBezTo>
                    <a:pt x="9058" y="21512"/>
                    <a:pt x="4529" y="20811"/>
                    <a:pt x="0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5613400" y="4420343"/>
              <a:ext cx="181029" cy="107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25" fill="norm" stroke="1" extrusionOk="0">
                  <a:moveTo>
                    <a:pt x="9042" y="340"/>
                  </a:moveTo>
                  <a:cubicBezTo>
                    <a:pt x="9795" y="170"/>
                    <a:pt x="10549" y="0"/>
                    <a:pt x="12056" y="0"/>
                  </a:cubicBezTo>
                  <a:cubicBezTo>
                    <a:pt x="13563" y="0"/>
                    <a:pt x="15823" y="170"/>
                    <a:pt x="17833" y="638"/>
                  </a:cubicBezTo>
                  <a:cubicBezTo>
                    <a:pt x="19842" y="1106"/>
                    <a:pt x="21600" y="1871"/>
                    <a:pt x="21474" y="2743"/>
                  </a:cubicBezTo>
                  <a:cubicBezTo>
                    <a:pt x="21349" y="3614"/>
                    <a:pt x="19340" y="4592"/>
                    <a:pt x="16577" y="5528"/>
                  </a:cubicBezTo>
                  <a:cubicBezTo>
                    <a:pt x="13814" y="6463"/>
                    <a:pt x="10298" y="7356"/>
                    <a:pt x="8665" y="8249"/>
                  </a:cubicBezTo>
                  <a:cubicBezTo>
                    <a:pt x="7033" y="9142"/>
                    <a:pt x="7284" y="10035"/>
                    <a:pt x="8791" y="11098"/>
                  </a:cubicBezTo>
                  <a:cubicBezTo>
                    <a:pt x="10298" y="12161"/>
                    <a:pt x="13060" y="13394"/>
                    <a:pt x="14819" y="14776"/>
                  </a:cubicBezTo>
                  <a:cubicBezTo>
                    <a:pt x="16577" y="16157"/>
                    <a:pt x="17330" y="17688"/>
                    <a:pt x="17205" y="18794"/>
                  </a:cubicBezTo>
                  <a:cubicBezTo>
                    <a:pt x="17079" y="19899"/>
                    <a:pt x="16074" y="20580"/>
                    <a:pt x="14065" y="21005"/>
                  </a:cubicBezTo>
                  <a:cubicBezTo>
                    <a:pt x="12056" y="21430"/>
                    <a:pt x="9042" y="21600"/>
                    <a:pt x="6530" y="21494"/>
                  </a:cubicBezTo>
                  <a:cubicBezTo>
                    <a:pt x="4019" y="21387"/>
                    <a:pt x="2009" y="21005"/>
                    <a:pt x="0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6146800" y="4926227"/>
              <a:ext cx="3810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600"/>
                    <a:pt x="7200" y="13600"/>
                    <a:pt x="10800" y="10000"/>
                  </a:cubicBezTo>
                  <a:cubicBezTo>
                    <a:pt x="14400" y="6400"/>
                    <a:pt x="180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6836074" y="4565998"/>
              <a:ext cx="199727" cy="87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03" fill="norm" stroke="1" extrusionOk="0">
                  <a:moveTo>
                    <a:pt x="21231" y="585"/>
                  </a:moveTo>
                  <a:cubicBezTo>
                    <a:pt x="20331" y="323"/>
                    <a:pt x="19431" y="62"/>
                    <a:pt x="17068" y="9"/>
                  </a:cubicBezTo>
                  <a:cubicBezTo>
                    <a:pt x="14706" y="-43"/>
                    <a:pt x="10881" y="114"/>
                    <a:pt x="8631" y="506"/>
                  </a:cubicBezTo>
                  <a:cubicBezTo>
                    <a:pt x="6381" y="898"/>
                    <a:pt x="5706" y="1526"/>
                    <a:pt x="6606" y="2415"/>
                  </a:cubicBezTo>
                  <a:cubicBezTo>
                    <a:pt x="7506" y="3304"/>
                    <a:pt x="9981" y="4455"/>
                    <a:pt x="11444" y="5475"/>
                  </a:cubicBezTo>
                  <a:cubicBezTo>
                    <a:pt x="12906" y="6495"/>
                    <a:pt x="13356" y="7384"/>
                    <a:pt x="12343" y="8194"/>
                  </a:cubicBezTo>
                  <a:cubicBezTo>
                    <a:pt x="11331" y="9005"/>
                    <a:pt x="8856" y="9737"/>
                    <a:pt x="6719" y="10208"/>
                  </a:cubicBezTo>
                  <a:cubicBezTo>
                    <a:pt x="4581" y="10679"/>
                    <a:pt x="2781" y="10888"/>
                    <a:pt x="2218" y="10862"/>
                  </a:cubicBezTo>
                  <a:cubicBezTo>
                    <a:pt x="1656" y="10835"/>
                    <a:pt x="2331" y="10574"/>
                    <a:pt x="3343" y="10365"/>
                  </a:cubicBezTo>
                  <a:cubicBezTo>
                    <a:pt x="4356" y="10156"/>
                    <a:pt x="5706" y="9999"/>
                    <a:pt x="7056" y="9946"/>
                  </a:cubicBezTo>
                  <a:cubicBezTo>
                    <a:pt x="8406" y="9894"/>
                    <a:pt x="9756" y="9946"/>
                    <a:pt x="10656" y="10129"/>
                  </a:cubicBezTo>
                  <a:cubicBezTo>
                    <a:pt x="11556" y="10312"/>
                    <a:pt x="12006" y="10626"/>
                    <a:pt x="11218" y="11568"/>
                  </a:cubicBezTo>
                  <a:cubicBezTo>
                    <a:pt x="10431" y="12509"/>
                    <a:pt x="8406" y="14078"/>
                    <a:pt x="6268" y="15569"/>
                  </a:cubicBezTo>
                  <a:cubicBezTo>
                    <a:pt x="4131" y="17059"/>
                    <a:pt x="1881" y="18471"/>
                    <a:pt x="756" y="19439"/>
                  </a:cubicBezTo>
                  <a:cubicBezTo>
                    <a:pt x="-369" y="20406"/>
                    <a:pt x="-369" y="20929"/>
                    <a:pt x="1656" y="21217"/>
                  </a:cubicBezTo>
                  <a:cubicBezTo>
                    <a:pt x="3681" y="21505"/>
                    <a:pt x="7731" y="21557"/>
                    <a:pt x="11218" y="21452"/>
                  </a:cubicBezTo>
                  <a:cubicBezTo>
                    <a:pt x="14706" y="21348"/>
                    <a:pt x="17631" y="21086"/>
                    <a:pt x="20556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7473950" y="4615077"/>
              <a:ext cx="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7308850" y="4971999"/>
              <a:ext cx="279400" cy="30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4745" y="13500"/>
                    <a:pt x="9491" y="6300"/>
                    <a:pt x="12764" y="2700"/>
                  </a:cubicBezTo>
                  <a:cubicBezTo>
                    <a:pt x="16036" y="-900"/>
                    <a:pt x="17836" y="-900"/>
                    <a:pt x="19064" y="2700"/>
                  </a:cubicBezTo>
                  <a:cubicBezTo>
                    <a:pt x="20291" y="6300"/>
                    <a:pt x="20945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7404100" y="5128206"/>
              <a:ext cx="112057" cy="243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78" fill="norm" stroke="1" extrusionOk="0">
                  <a:moveTo>
                    <a:pt x="0" y="1214"/>
                  </a:moveTo>
                  <a:cubicBezTo>
                    <a:pt x="1600" y="660"/>
                    <a:pt x="3200" y="107"/>
                    <a:pt x="5200" y="14"/>
                  </a:cubicBezTo>
                  <a:cubicBezTo>
                    <a:pt x="7200" y="-78"/>
                    <a:pt x="9600" y="291"/>
                    <a:pt x="12000" y="845"/>
                  </a:cubicBezTo>
                  <a:cubicBezTo>
                    <a:pt x="14400" y="1399"/>
                    <a:pt x="16800" y="2137"/>
                    <a:pt x="17800" y="2968"/>
                  </a:cubicBezTo>
                  <a:cubicBezTo>
                    <a:pt x="18800" y="3799"/>
                    <a:pt x="18400" y="4722"/>
                    <a:pt x="17200" y="5368"/>
                  </a:cubicBezTo>
                  <a:cubicBezTo>
                    <a:pt x="16000" y="6014"/>
                    <a:pt x="14000" y="6384"/>
                    <a:pt x="12000" y="6845"/>
                  </a:cubicBezTo>
                  <a:cubicBezTo>
                    <a:pt x="10000" y="7307"/>
                    <a:pt x="8000" y="7860"/>
                    <a:pt x="7800" y="8414"/>
                  </a:cubicBezTo>
                  <a:cubicBezTo>
                    <a:pt x="7600" y="8968"/>
                    <a:pt x="9200" y="9522"/>
                    <a:pt x="11800" y="10630"/>
                  </a:cubicBezTo>
                  <a:cubicBezTo>
                    <a:pt x="14400" y="11737"/>
                    <a:pt x="18000" y="13399"/>
                    <a:pt x="19800" y="14691"/>
                  </a:cubicBezTo>
                  <a:cubicBezTo>
                    <a:pt x="21600" y="15984"/>
                    <a:pt x="21600" y="16907"/>
                    <a:pt x="20000" y="17922"/>
                  </a:cubicBezTo>
                  <a:cubicBezTo>
                    <a:pt x="18400" y="18937"/>
                    <a:pt x="15200" y="20045"/>
                    <a:pt x="12200" y="20691"/>
                  </a:cubicBezTo>
                  <a:cubicBezTo>
                    <a:pt x="9200" y="21337"/>
                    <a:pt x="6400" y="21522"/>
                    <a:pt x="4600" y="20876"/>
                  </a:cubicBezTo>
                  <a:cubicBezTo>
                    <a:pt x="2800" y="20230"/>
                    <a:pt x="2000" y="18753"/>
                    <a:pt x="1200" y="17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7727950" y="4983377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7899400" y="4710327"/>
              <a:ext cx="196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116"/>
                    <a:pt x="17280" y="10232"/>
                    <a:pt x="19440" y="13832"/>
                  </a:cubicBezTo>
                  <a:cubicBezTo>
                    <a:pt x="21600" y="17432"/>
                    <a:pt x="17280" y="1951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8223250" y="4970677"/>
              <a:ext cx="260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8000"/>
                    <a:pt x="10888" y="14400"/>
                    <a:pt x="14488" y="10800"/>
                  </a:cubicBezTo>
                  <a:cubicBezTo>
                    <a:pt x="18088" y="7200"/>
                    <a:pt x="1984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8359956" y="4913527"/>
              <a:ext cx="1569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800"/>
                    <a:pt x="-1582" y="11600"/>
                    <a:pt x="1118" y="15200"/>
                  </a:cubicBezTo>
                  <a:cubicBezTo>
                    <a:pt x="3818" y="18800"/>
                    <a:pt x="11918" y="202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8766672" y="4717102"/>
              <a:ext cx="118194" cy="31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22" fill="norm" stroke="1" extrusionOk="0">
                  <a:moveTo>
                    <a:pt x="479" y="3382"/>
                  </a:moveTo>
                  <a:cubicBezTo>
                    <a:pt x="100" y="2671"/>
                    <a:pt x="-279" y="1960"/>
                    <a:pt x="289" y="1392"/>
                  </a:cubicBezTo>
                  <a:cubicBezTo>
                    <a:pt x="858" y="824"/>
                    <a:pt x="2374" y="397"/>
                    <a:pt x="4268" y="184"/>
                  </a:cubicBezTo>
                  <a:cubicBezTo>
                    <a:pt x="6163" y="-29"/>
                    <a:pt x="8437" y="-29"/>
                    <a:pt x="10521" y="42"/>
                  </a:cubicBezTo>
                  <a:cubicBezTo>
                    <a:pt x="12605" y="113"/>
                    <a:pt x="14500" y="255"/>
                    <a:pt x="15258" y="1534"/>
                  </a:cubicBezTo>
                  <a:cubicBezTo>
                    <a:pt x="16016" y="2813"/>
                    <a:pt x="15637" y="5229"/>
                    <a:pt x="14689" y="6721"/>
                  </a:cubicBezTo>
                  <a:cubicBezTo>
                    <a:pt x="13742" y="8213"/>
                    <a:pt x="12226" y="8782"/>
                    <a:pt x="10332" y="9421"/>
                  </a:cubicBezTo>
                  <a:cubicBezTo>
                    <a:pt x="8437" y="10060"/>
                    <a:pt x="6163" y="10771"/>
                    <a:pt x="5974" y="11268"/>
                  </a:cubicBezTo>
                  <a:cubicBezTo>
                    <a:pt x="5784" y="11766"/>
                    <a:pt x="7679" y="12050"/>
                    <a:pt x="10332" y="12689"/>
                  </a:cubicBezTo>
                  <a:cubicBezTo>
                    <a:pt x="12984" y="13329"/>
                    <a:pt x="16395" y="14324"/>
                    <a:pt x="18479" y="15176"/>
                  </a:cubicBezTo>
                  <a:cubicBezTo>
                    <a:pt x="20563" y="16029"/>
                    <a:pt x="21321" y="16739"/>
                    <a:pt x="21132" y="17450"/>
                  </a:cubicBezTo>
                  <a:cubicBezTo>
                    <a:pt x="20942" y="18160"/>
                    <a:pt x="19805" y="18871"/>
                    <a:pt x="18100" y="19510"/>
                  </a:cubicBezTo>
                  <a:cubicBezTo>
                    <a:pt x="16395" y="20150"/>
                    <a:pt x="14121" y="20718"/>
                    <a:pt x="11847" y="21074"/>
                  </a:cubicBezTo>
                  <a:cubicBezTo>
                    <a:pt x="9574" y="21429"/>
                    <a:pt x="7300" y="21571"/>
                    <a:pt x="6353" y="21216"/>
                  </a:cubicBezTo>
                  <a:cubicBezTo>
                    <a:pt x="5405" y="20860"/>
                    <a:pt x="5784" y="20008"/>
                    <a:pt x="6163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947149" y="4970677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9182099" y="4729377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538"/>
                    <a:pt x="18000" y="11077"/>
                    <a:pt x="14400" y="14677"/>
                  </a:cubicBezTo>
                  <a:cubicBezTo>
                    <a:pt x="10800" y="18277"/>
                    <a:pt x="54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9067799" y="5001870"/>
              <a:ext cx="193179" cy="4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876" fill="norm" stroke="1" extrusionOk="0">
                  <a:moveTo>
                    <a:pt x="0" y="9094"/>
                  </a:moveTo>
                  <a:cubicBezTo>
                    <a:pt x="3522" y="5167"/>
                    <a:pt x="7043" y="1240"/>
                    <a:pt x="10213" y="258"/>
                  </a:cubicBezTo>
                  <a:cubicBezTo>
                    <a:pt x="13383" y="-724"/>
                    <a:pt x="16200" y="1240"/>
                    <a:pt x="18078" y="3694"/>
                  </a:cubicBezTo>
                  <a:cubicBezTo>
                    <a:pt x="19957" y="6149"/>
                    <a:pt x="20896" y="9094"/>
                    <a:pt x="21248" y="12040"/>
                  </a:cubicBezTo>
                  <a:cubicBezTo>
                    <a:pt x="21600" y="14985"/>
                    <a:pt x="21365" y="17931"/>
                    <a:pt x="21130" y="2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9163049" y="5116164"/>
              <a:ext cx="99405" cy="208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286" fill="norm" stroke="1" extrusionOk="0">
                  <a:moveTo>
                    <a:pt x="0" y="705"/>
                  </a:moveTo>
                  <a:cubicBezTo>
                    <a:pt x="2250" y="273"/>
                    <a:pt x="4500" y="-159"/>
                    <a:pt x="6525" y="57"/>
                  </a:cubicBezTo>
                  <a:cubicBezTo>
                    <a:pt x="8550" y="273"/>
                    <a:pt x="10350" y="1137"/>
                    <a:pt x="11475" y="2109"/>
                  </a:cubicBezTo>
                  <a:cubicBezTo>
                    <a:pt x="12600" y="3081"/>
                    <a:pt x="13050" y="4161"/>
                    <a:pt x="12375" y="5241"/>
                  </a:cubicBezTo>
                  <a:cubicBezTo>
                    <a:pt x="11700" y="6321"/>
                    <a:pt x="9900" y="7401"/>
                    <a:pt x="7875" y="8157"/>
                  </a:cubicBezTo>
                  <a:cubicBezTo>
                    <a:pt x="5850" y="8913"/>
                    <a:pt x="3600" y="9345"/>
                    <a:pt x="3600" y="9561"/>
                  </a:cubicBezTo>
                  <a:cubicBezTo>
                    <a:pt x="3600" y="9777"/>
                    <a:pt x="5850" y="9777"/>
                    <a:pt x="9225" y="10533"/>
                  </a:cubicBezTo>
                  <a:cubicBezTo>
                    <a:pt x="12600" y="11289"/>
                    <a:pt x="17100" y="12801"/>
                    <a:pt x="19350" y="14313"/>
                  </a:cubicBezTo>
                  <a:cubicBezTo>
                    <a:pt x="21600" y="15825"/>
                    <a:pt x="21600" y="17337"/>
                    <a:pt x="20025" y="18525"/>
                  </a:cubicBezTo>
                  <a:cubicBezTo>
                    <a:pt x="18450" y="19713"/>
                    <a:pt x="15300" y="20577"/>
                    <a:pt x="12375" y="21009"/>
                  </a:cubicBezTo>
                  <a:cubicBezTo>
                    <a:pt x="9450" y="21441"/>
                    <a:pt x="6750" y="21441"/>
                    <a:pt x="5850" y="20469"/>
                  </a:cubicBezTo>
                  <a:cubicBezTo>
                    <a:pt x="4950" y="19497"/>
                    <a:pt x="5850" y="17553"/>
                    <a:pt x="6750" y="15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9423400" y="4977027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8000"/>
                    <a:pt x="9216" y="14400"/>
                    <a:pt x="12816" y="10800"/>
                  </a:cubicBezTo>
                  <a:cubicBezTo>
                    <a:pt x="16416" y="7200"/>
                    <a:pt x="1900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9486900" y="4957977"/>
              <a:ext cx="254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9818306" y="4758199"/>
              <a:ext cx="160032" cy="39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15" fill="norm" stroke="1" extrusionOk="0">
                  <a:moveTo>
                    <a:pt x="20037" y="5986"/>
                  </a:moveTo>
                  <a:cubicBezTo>
                    <a:pt x="18915" y="4386"/>
                    <a:pt x="17793" y="2786"/>
                    <a:pt x="16811" y="1644"/>
                  </a:cubicBezTo>
                  <a:cubicBezTo>
                    <a:pt x="15830" y="501"/>
                    <a:pt x="14988" y="-185"/>
                    <a:pt x="12463" y="44"/>
                  </a:cubicBezTo>
                  <a:cubicBezTo>
                    <a:pt x="9939" y="272"/>
                    <a:pt x="5731" y="1415"/>
                    <a:pt x="3346" y="2272"/>
                  </a:cubicBezTo>
                  <a:cubicBezTo>
                    <a:pt x="962" y="3129"/>
                    <a:pt x="401" y="3701"/>
                    <a:pt x="121" y="4272"/>
                  </a:cubicBezTo>
                  <a:cubicBezTo>
                    <a:pt x="-160" y="4844"/>
                    <a:pt x="-160" y="5415"/>
                    <a:pt x="2505" y="5358"/>
                  </a:cubicBezTo>
                  <a:cubicBezTo>
                    <a:pt x="5170" y="5301"/>
                    <a:pt x="10500" y="4615"/>
                    <a:pt x="14006" y="4101"/>
                  </a:cubicBezTo>
                  <a:cubicBezTo>
                    <a:pt x="17513" y="3586"/>
                    <a:pt x="19196" y="3244"/>
                    <a:pt x="20178" y="3358"/>
                  </a:cubicBezTo>
                  <a:cubicBezTo>
                    <a:pt x="21159" y="3472"/>
                    <a:pt x="21440" y="4044"/>
                    <a:pt x="21019" y="5758"/>
                  </a:cubicBezTo>
                  <a:cubicBezTo>
                    <a:pt x="20598" y="7472"/>
                    <a:pt x="19476" y="10329"/>
                    <a:pt x="18354" y="13129"/>
                  </a:cubicBezTo>
                  <a:cubicBezTo>
                    <a:pt x="17232" y="15929"/>
                    <a:pt x="16110" y="18672"/>
                    <a:pt x="14988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0071100" y="5091327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0337800" y="4818277"/>
              <a:ext cx="317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109"/>
                    <a:pt x="10080" y="12218"/>
                    <a:pt x="6480" y="15818"/>
                  </a:cubicBezTo>
                  <a:cubicBezTo>
                    <a:pt x="2880" y="19418"/>
                    <a:pt x="1440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0242550" y="5143069"/>
              <a:ext cx="1905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720" y="10932"/>
                    <a:pt x="1440" y="1332"/>
                    <a:pt x="5040" y="132"/>
                  </a:cubicBezTo>
                  <a:cubicBezTo>
                    <a:pt x="8640" y="-1068"/>
                    <a:pt x="1512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261599" y="5251072"/>
              <a:ext cx="124642" cy="26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083" fill="norm" stroke="1" extrusionOk="0">
                  <a:moveTo>
                    <a:pt x="4320" y="430"/>
                  </a:moveTo>
                  <a:cubicBezTo>
                    <a:pt x="6480" y="90"/>
                    <a:pt x="8640" y="-250"/>
                    <a:pt x="10800" y="260"/>
                  </a:cubicBezTo>
                  <a:cubicBezTo>
                    <a:pt x="12960" y="770"/>
                    <a:pt x="15120" y="2131"/>
                    <a:pt x="15840" y="3237"/>
                  </a:cubicBezTo>
                  <a:cubicBezTo>
                    <a:pt x="16560" y="4342"/>
                    <a:pt x="15840" y="5193"/>
                    <a:pt x="14760" y="5873"/>
                  </a:cubicBezTo>
                  <a:cubicBezTo>
                    <a:pt x="13680" y="6553"/>
                    <a:pt x="12240" y="7063"/>
                    <a:pt x="10980" y="7659"/>
                  </a:cubicBezTo>
                  <a:cubicBezTo>
                    <a:pt x="9720" y="8254"/>
                    <a:pt x="8640" y="8934"/>
                    <a:pt x="9000" y="9359"/>
                  </a:cubicBezTo>
                  <a:cubicBezTo>
                    <a:pt x="9360" y="9785"/>
                    <a:pt x="11160" y="9955"/>
                    <a:pt x="13500" y="10890"/>
                  </a:cubicBezTo>
                  <a:cubicBezTo>
                    <a:pt x="15840" y="11826"/>
                    <a:pt x="18720" y="13526"/>
                    <a:pt x="20160" y="14802"/>
                  </a:cubicBezTo>
                  <a:cubicBezTo>
                    <a:pt x="21600" y="16078"/>
                    <a:pt x="21600" y="16928"/>
                    <a:pt x="19800" y="18033"/>
                  </a:cubicBezTo>
                  <a:cubicBezTo>
                    <a:pt x="18000" y="19139"/>
                    <a:pt x="14400" y="20500"/>
                    <a:pt x="10800" y="20925"/>
                  </a:cubicBezTo>
                  <a:cubicBezTo>
                    <a:pt x="7200" y="21350"/>
                    <a:pt x="3600" y="20840"/>
                    <a:pt x="0" y="20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661649" y="4747931"/>
              <a:ext cx="113129" cy="89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501" fill="norm" stroke="1" extrusionOk="0">
                  <a:moveTo>
                    <a:pt x="3535" y="468"/>
                  </a:moveTo>
                  <a:cubicBezTo>
                    <a:pt x="4713" y="265"/>
                    <a:pt x="5891" y="62"/>
                    <a:pt x="7462" y="12"/>
                  </a:cubicBezTo>
                  <a:cubicBezTo>
                    <a:pt x="9033" y="-39"/>
                    <a:pt x="10996" y="62"/>
                    <a:pt x="13745" y="519"/>
                  </a:cubicBezTo>
                  <a:cubicBezTo>
                    <a:pt x="16495" y="975"/>
                    <a:pt x="20029" y="1786"/>
                    <a:pt x="20815" y="2724"/>
                  </a:cubicBezTo>
                  <a:cubicBezTo>
                    <a:pt x="21600" y="3662"/>
                    <a:pt x="19636" y="4727"/>
                    <a:pt x="17084" y="5640"/>
                  </a:cubicBezTo>
                  <a:cubicBezTo>
                    <a:pt x="14531" y="6553"/>
                    <a:pt x="11389" y="7313"/>
                    <a:pt x="9622" y="8150"/>
                  </a:cubicBezTo>
                  <a:cubicBezTo>
                    <a:pt x="7855" y="8986"/>
                    <a:pt x="7462" y="9899"/>
                    <a:pt x="8051" y="10989"/>
                  </a:cubicBezTo>
                  <a:cubicBezTo>
                    <a:pt x="8640" y="12079"/>
                    <a:pt x="10211" y="13347"/>
                    <a:pt x="11389" y="14716"/>
                  </a:cubicBezTo>
                  <a:cubicBezTo>
                    <a:pt x="12567" y="16085"/>
                    <a:pt x="13353" y="17555"/>
                    <a:pt x="12567" y="18646"/>
                  </a:cubicBezTo>
                  <a:cubicBezTo>
                    <a:pt x="11782" y="19736"/>
                    <a:pt x="9425" y="20446"/>
                    <a:pt x="7265" y="20902"/>
                  </a:cubicBezTo>
                  <a:cubicBezTo>
                    <a:pt x="5105" y="21358"/>
                    <a:pt x="3142" y="21561"/>
                    <a:pt x="1964" y="21485"/>
                  </a:cubicBezTo>
                  <a:cubicBezTo>
                    <a:pt x="785" y="21409"/>
                    <a:pt x="393" y="21054"/>
                    <a:pt x="0" y="20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0928350" y="4569412"/>
              <a:ext cx="171450" cy="22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13" fill="norm" stroke="1" extrusionOk="0">
                  <a:moveTo>
                    <a:pt x="0" y="1339"/>
                  </a:moveTo>
                  <a:cubicBezTo>
                    <a:pt x="1054" y="728"/>
                    <a:pt x="2108" y="117"/>
                    <a:pt x="3293" y="15"/>
                  </a:cubicBezTo>
                  <a:cubicBezTo>
                    <a:pt x="4478" y="-87"/>
                    <a:pt x="5796" y="321"/>
                    <a:pt x="6717" y="1543"/>
                  </a:cubicBezTo>
                  <a:cubicBezTo>
                    <a:pt x="7639" y="2766"/>
                    <a:pt x="8166" y="4804"/>
                    <a:pt x="7113" y="7147"/>
                  </a:cubicBezTo>
                  <a:cubicBezTo>
                    <a:pt x="6059" y="9490"/>
                    <a:pt x="3425" y="12139"/>
                    <a:pt x="1844" y="13973"/>
                  </a:cubicBezTo>
                  <a:cubicBezTo>
                    <a:pt x="264" y="15807"/>
                    <a:pt x="-263" y="16826"/>
                    <a:pt x="132" y="17438"/>
                  </a:cubicBezTo>
                  <a:cubicBezTo>
                    <a:pt x="527" y="18049"/>
                    <a:pt x="1844" y="18253"/>
                    <a:pt x="5532" y="18864"/>
                  </a:cubicBezTo>
                  <a:cubicBezTo>
                    <a:pt x="9220" y="19475"/>
                    <a:pt x="15278" y="20494"/>
                    <a:pt x="21337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20133" y="6801031"/>
              <a:ext cx="268817" cy="58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21600" y="1575"/>
                  </a:moveTo>
                  <a:cubicBezTo>
                    <a:pt x="21600" y="1031"/>
                    <a:pt x="21600" y="487"/>
                    <a:pt x="21175" y="215"/>
                  </a:cubicBezTo>
                  <a:cubicBezTo>
                    <a:pt x="20750" y="-57"/>
                    <a:pt x="19899" y="-57"/>
                    <a:pt x="17518" y="137"/>
                  </a:cubicBezTo>
                  <a:cubicBezTo>
                    <a:pt x="15137" y="331"/>
                    <a:pt x="11225" y="720"/>
                    <a:pt x="8164" y="1691"/>
                  </a:cubicBezTo>
                  <a:cubicBezTo>
                    <a:pt x="5102" y="2662"/>
                    <a:pt x="2891" y="4216"/>
                    <a:pt x="1616" y="6353"/>
                  </a:cubicBezTo>
                  <a:cubicBezTo>
                    <a:pt x="340" y="8490"/>
                    <a:pt x="0" y="11209"/>
                    <a:pt x="0" y="13579"/>
                  </a:cubicBezTo>
                  <a:cubicBezTo>
                    <a:pt x="0" y="15949"/>
                    <a:pt x="340" y="17969"/>
                    <a:pt x="1276" y="19290"/>
                  </a:cubicBezTo>
                  <a:cubicBezTo>
                    <a:pt x="2211" y="20611"/>
                    <a:pt x="3742" y="21232"/>
                    <a:pt x="5868" y="21388"/>
                  </a:cubicBezTo>
                  <a:cubicBezTo>
                    <a:pt x="7994" y="21543"/>
                    <a:pt x="10715" y="21232"/>
                    <a:pt x="13436" y="2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209550" y="7167777"/>
              <a:ext cx="209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6200"/>
                    <a:pt x="8727" y="10800"/>
                    <a:pt x="12327" y="7200"/>
                  </a:cubicBezTo>
                  <a:cubicBezTo>
                    <a:pt x="15927" y="3600"/>
                    <a:pt x="1876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618865" y="6755027"/>
              <a:ext cx="295535" cy="61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40" fill="norm" stroke="1" extrusionOk="0">
                  <a:moveTo>
                    <a:pt x="21542" y="1990"/>
                  </a:moveTo>
                  <a:cubicBezTo>
                    <a:pt x="21542" y="1474"/>
                    <a:pt x="21542" y="958"/>
                    <a:pt x="20539" y="590"/>
                  </a:cubicBezTo>
                  <a:cubicBezTo>
                    <a:pt x="19536" y="221"/>
                    <a:pt x="17531" y="0"/>
                    <a:pt x="15756" y="0"/>
                  </a:cubicBezTo>
                  <a:cubicBezTo>
                    <a:pt x="13982" y="0"/>
                    <a:pt x="12439" y="221"/>
                    <a:pt x="10896" y="885"/>
                  </a:cubicBezTo>
                  <a:cubicBezTo>
                    <a:pt x="9353" y="1548"/>
                    <a:pt x="7811" y="2654"/>
                    <a:pt x="6731" y="4313"/>
                  </a:cubicBezTo>
                  <a:cubicBezTo>
                    <a:pt x="5651" y="5971"/>
                    <a:pt x="5033" y="8183"/>
                    <a:pt x="4108" y="10542"/>
                  </a:cubicBezTo>
                  <a:cubicBezTo>
                    <a:pt x="3182" y="12901"/>
                    <a:pt x="1948" y="15408"/>
                    <a:pt x="1176" y="17066"/>
                  </a:cubicBezTo>
                  <a:cubicBezTo>
                    <a:pt x="405" y="18725"/>
                    <a:pt x="96" y="19536"/>
                    <a:pt x="19" y="20126"/>
                  </a:cubicBezTo>
                  <a:cubicBezTo>
                    <a:pt x="-58" y="20715"/>
                    <a:pt x="96" y="21084"/>
                    <a:pt x="559" y="21305"/>
                  </a:cubicBezTo>
                  <a:cubicBezTo>
                    <a:pt x="1022" y="21526"/>
                    <a:pt x="1793" y="21600"/>
                    <a:pt x="3491" y="21489"/>
                  </a:cubicBezTo>
                  <a:cubicBezTo>
                    <a:pt x="5188" y="21379"/>
                    <a:pt x="7811" y="21084"/>
                    <a:pt x="10433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965200" y="6932827"/>
              <a:ext cx="29210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0"/>
                    <a:pt x="1878" y="0"/>
                    <a:pt x="3443" y="963"/>
                  </a:cubicBezTo>
                  <a:cubicBezTo>
                    <a:pt x="5009" y="1927"/>
                    <a:pt x="7200" y="3854"/>
                    <a:pt x="9626" y="6085"/>
                  </a:cubicBezTo>
                  <a:cubicBezTo>
                    <a:pt x="12052" y="8315"/>
                    <a:pt x="14713" y="10851"/>
                    <a:pt x="16748" y="13487"/>
                  </a:cubicBezTo>
                  <a:cubicBezTo>
                    <a:pt x="18783" y="16124"/>
                    <a:pt x="20191" y="18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84250" y="6977277"/>
              <a:ext cx="2476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46" y="2618"/>
                    <a:pt x="15692" y="5236"/>
                    <a:pt x="12369" y="8291"/>
                  </a:cubicBezTo>
                  <a:cubicBezTo>
                    <a:pt x="9046" y="11345"/>
                    <a:pt x="5354" y="14836"/>
                    <a:pt x="3231" y="17127"/>
                  </a:cubicBezTo>
                  <a:cubicBezTo>
                    <a:pt x="1108" y="19418"/>
                    <a:pt x="554" y="20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397794" y="6691527"/>
              <a:ext cx="10260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600" fill="norm" stroke="1" extrusionOk="0">
                  <a:moveTo>
                    <a:pt x="14094" y="0"/>
                  </a:moveTo>
                  <a:cubicBezTo>
                    <a:pt x="10206" y="2618"/>
                    <a:pt x="6318" y="5236"/>
                    <a:pt x="3942" y="6873"/>
                  </a:cubicBezTo>
                  <a:cubicBezTo>
                    <a:pt x="1566" y="8509"/>
                    <a:pt x="702" y="9164"/>
                    <a:pt x="270" y="9873"/>
                  </a:cubicBezTo>
                  <a:cubicBezTo>
                    <a:pt x="-162" y="10582"/>
                    <a:pt x="-162" y="11345"/>
                    <a:pt x="918" y="11618"/>
                  </a:cubicBezTo>
                  <a:cubicBezTo>
                    <a:pt x="1998" y="11891"/>
                    <a:pt x="4158" y="11673"/>
                    <a:pt x="6750" y="11127"/>
                  </a:cubicBezTo>
                  <a:cubicBezTo>
                    <a:pt x="9342" y="10582"/>
                    <a:pt x="12366" y="9709"/>
                    <a:pt x="14742" y="9055"/>
                  </a:cubicBezTo>
                  <a:cubicBezTo>
                    <a:pt x="17118" y="8400"/>
                    <a:pt x="18846" y="7964"/>
                    <a:pt x="19926" y="8073"/>
                  </a:cubicBezTo>
                  <a:cubicBezTo>
                    <a:pt x="21006" y="8182"/>
                    <a:pt x="21438" y="8836"/>
                    <a:pt x="20142" y="10691"/>
                  </a:cubicBezTo>
                  <a:cubicBezTo>
                    <a:pt x="18846" y="12545"/>
                    <a:pt x="15822" y="15600"/>
                    <a:pt x="14310" y="17618"/>
                  </a:cubicBezTo>
                  <a:cubicBezTo>
                    <a:pt x="12798" y="19636"/>
                    <a:pt x="12798" y="20618"/>
                    <a:pt x="127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536699" y="6698727"/>
              <a:ext cx="293819" cy="782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31" fill="norm" stroke="1" extrusionOk="0">
                  <a:moveTo>
                    <a:pt x="8794" y="2248"/>
                  </a:moveTo>
                  <a:cubicBezTo>
                    <a:pt x="11417" y="1607"/>
                    <a:pt x="14040" y="967"/>
                    <a:pt x="15737" y="588"/>
                  </a:cubicBezTo>
                  <a:cubicBezTo>
                    <a:pt x="17434" y="210"/>
                    <a:pt x="18206" y="93"/>
                    <a:pt x="18977" y="35"/>
                  </a:cubicBezTo>
                  <a:cubicBezTo>
                    <a:pt x="19749" y="-23"/>
                    <a:pt x="20520" y="-23"/>
                    <a:pt x="20983" y="152"/>
                  </a:cubicBezTo>
                  <a:cubicBezTo>
                    <a:pt x="21446" y="326"/>
                    <a:pt x="21600" y="676"/>
                    <a:pt x="21137" y="1782"/>
                  </a:cubicBezTo>
                  <a:cubicBezTo>
                    <a:pt x="20674" y="2888"/>
                    <a:pt x="19594" y="4751"/>
                    <a:pt x="18746" y="6614"/>
                  </a:cubicBezTo>
                  <a:cubicBezTo>
                    <a:pt x="17897" y="8477"/>
                    <a:pt x="17280" y="10340"/>
                    <a:pt x="16971" y="12203"/>
                  </a:cubicBezTo>
                  <a:cubicBezTo>
                    <a:pt x="16663" y="14066"/>
                    <a:pt x="16663" y="15930"/>
                    <a:pt x="16894" y="17385"/>
                  </a:cubicBezTo>
                  <a:cubicBezTo>
                    <a:pt x="17126" y="18841"/>
                    <a:pt x="17589" y="19889"/>
                    <a:pt x="17511" y="20500"/>
                  </a:cubicBezTo>
                  <a:cubicBezTo>
                    <a:pt x="17434" y="21111"/>
                    <a:pt x="16817" y="21286"/>
                    <a:pt x="14811" y="21402"/>
                  </a:cubicBezTo>
                  <a:cubicBezTo>
                    <a:pt x="12806" y="21519"/>
                    <a:pt x="9411" y="21577"/>
                    <a:pt x="6711" y="21490"/>
                  </a:cubicBezTo>
                  <a:cubicBezTo>
                    <a:pt x="4011" y="21402"/>
                    <a:pt x="2006" y="21169"/>
                    <a:pt x="0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584200" y="6082870"/>
              <a:ext cx="495300" cy="44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21555"/>
                  </a:moveTo>
                  <a:cubicBezTo>
                    <a:pt x="1662" y="18411"/>
                    <a:pt x="3323" y="15268"/>
                    <a:pt x="5077" y="12124"/>
                  </a:cubicBezTo>
                  <a:cubicBezTo>
                    <a:pt x="6831" y="8980"/>
                    <a:pt x="8677" y="5837"/>
                    <a:pt x="9831" y="3910"/>
                  </a:cubicBezTo>
                  <a:cubicBezTo>
                    <a:pt x="10985" y="1983"/>
                    <a:pt x="11446" y="1273"/>
                    <a:pt x="11908" y="766"/>
                  </a:cubicBezTo>
                  <a:cubicBezTo>
                    <a:pt x="12369" y="259"/>
                    <a:pt x="12831" y="-45"/>
                    <a:pt x="13200" y="6"/>
                  </a:cubicBezTo>
                  <a:cubicBezTo>
                    <a:pt x="13569" y="56"/>
                    <a:pt x="13846" y="462"/>
                    <a:pt x="14631" y="2186"/>
                  </a:cubicBezTo>
                  <a:cubicBezTo>
                    <a:pt x="15415" y="3910"/>
                    <a:pt x="16708" y="6952"/>
                    <a:pt x="17954" y="9690"/>
                  </a:cubicBezTo>
                  <a:cubicBezTo>
                    <a:pt x="19200" y="12428"/>
                    <a:pt x="20400" y="14862"/>
                    <a:pt x="21600" y="17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