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Drawing"/>
          <p:cNvGrpSpPr/>
          <p:nvPr/>
        </p:nvGrpSpPr>
        <p:grpSpPr>
          <a:xfrm>
            <a:off x="2835060" y="1860549"/>
            <a:ext cx="720940" cy="736601"/>
            <a:chOff x="0" y="0"/>
            <a:chExt cx="720939" cy="736599"/>
          </a:xfrm>
        </p:grpSpPr>
        <p:sp>
          <p:nvSpPr>
            <p:cNvPr id="119" name="Line"/>
            <p:cNvSpPr/>
            <p:nvPr/>
          </p:nvSpPr>
          <p:spPr>
            <a:xfrm>
              <a:off x="320889" y="64496"/>
              <a:ext cx="12701" cy="475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1107"/>
                  </a:moveTo>
                  <a:cubicBezTo>
                    <a:pt x="0" y="531"/>
                    <a:pt x="0" y="-45"/>
                    <a:pt x="1800" y="3"/>
                  </a:cubicBezTo>
                  <a:cubicBezTo>
                    <a:pt x="3600" y="51"/>
                    <a:pt x="7200" y="723"/>
                    <a:pt x="10800" y="3027"/>
                  </a:cubicBezTo>
                  <a:cubicBezTo>
                    <a:pt x="14400" y="5331"/>
                    <a:pt x="18000" y="9267"/>
                    <a:pt x="19800" y="12627"/>
                  </a:cubicBezTo>
                  <a:cubicBezTo>
                    <a:pt x="21600" y="15987"/>
                    <a:pt x="21600" y="18771"/>
                    <a:pt x="21600" y="21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0" y="0"/>
              <a:ext cx="45424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600" fill="norm" stroke="1" extrusionOk="0">
                  <a:moveTo>
                    <a:pt x="462" y="21600"/>
                  </a:moveTo>
                  <a:cubicBezTo>
                    <a:pt x="261" y="20677"/>
                    <a:pt x="60" y="19754"/>
                    <a:pt x="10" y="18831"/>
                  </a:cubicBezTo>
                  <a:cubicBezTo>
                    <a:pt x="-40" y="17908"/>
                    <a:pt x="60" y="16985"/>
                    <a:pt x="1115" y="15323"/>
                  </a:cubicBezTo>
                  <a:cubicBezTo>
                    <a:pt x="2170" y="13662"/>
                    <a:pt x="4180" y="11262"/>
                    <a:pt x="6993" y="8954"/>
                  </a:cubicBezTo>
                  <a:cubicBezTo>
                    <a:pt x="9806" y="6646"/>
                    <a:pt x="13422" y="4431"/>
                    <a:pt x="15984" y="2954"/>
                  </a:cubicBezTo>
                  <a:cubicBezTo>
                    <a:pt x="18546" y="1477"/>
                    <a:pt x="20053" y="738"/>
                    <a:pt x="215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422489" y="283633"/>
              <a:ext cx="298451" cy="227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2" fill="norm" stroke="1" extrusionOk="0">
                  <a:moveTo>
                    <a:pt x="0" y="778"/>
                  </a:moveTo>
                  <a:cubicBezTo>
                    <a:pt x="153" y="5838"/>
                    <a:pt x="306" y="10897"/>
                    <a:pt x="460" y="14108"/>
                  </a:cubicBezTo>
                  <a:cubicBezTo>
                    <a:pt x="613" y="17319"/>
                    <a:pt x="766" y="18681"/>
                    <a:pt x="1072" y="19751"/>
                  </a:cubicBezTo>
                  <a:cubicBezTo>
                    <a:pt x="1379" y="20822"/>
                    <a:pt x="1838" y="21600"/>
                    <a:pt x="3523" y="20141"/>
                  </a:cubicBezTo>
                  <a:cubicBezTo>
                    <a:pt x="5209" y="18681"/>
                    <a:pt x="8119" y="14984"/>
                    <a:pt x="10111" y="11578"/>
                  </a:cubicBezTo>
                  <a:cubicBezTo>
                    <a:pt x="12102" y="8173"/>
                    <a:pt x="13174" y="5059"/>
                    <a:pt x="13787" y="3016"/>
                  </a:cubicBezTo>
                  <a:cubicBezTo>
                    <a:pt x="14400" y="973"/>
                    <a:pt x="14553" y="0"/>
                    <a:pt x="14553" y="0"/>
                  </a:cubicBezTo>
                  <a:cubicBezTo>
                    <a:pt x="14553" y="0"/>
                    <a:pt x="14400" y="973"/>
                    <a:pt x="14323" y="3016"/>
                  </a:cubicBezTo>
                  <a:cubicBezTo>
                    <a:pt x="14247" y="5059"/>
                    <a:pt x="14247" y="8173"/>
                    <a:pt x="15472" y="10800"/>
                  </a:cubicBezTo>
                  <a:cubicBezTo>
                    <a:pt x="16698" y="13427"/>
                    <a:pt x="19149" y="15568"/>
                    <a:pt x="21600" y="17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333589" y="660399"/>
              <a:ext cx="2286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6800"/>
                    <a:pt x="11600" y="12000"/>
                    <a:pt x="15200" y="8400"/>
                  </a:cubicBezTo>
                  <a:cubicBezTo>
                    <a:pt x="18800" y="4800"/>
                    <a:pt x="20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454239" y="717549"/>
              <a:ext cx="254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80" y="21600"/>
                    <a:pt x="3960" y="21600"/>
                    <a:pt x="7560" y="18000"/>
                  </a:cubicBezTo>
                  <a:cubicBezTo>
                    <a:pt x="11160" y="14400"/>
                    <a:pt x="1638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70" name="Drawing"/>
          <p:cNvGrpSpPr/>
          <p:nvPr/>
        </p:nvGrpSpPr>
        <p:grpSpPr>
          <a:xfrm>
            <a:off x="6979105" y="1930399"/>
            <a:ext cx="3809546" cy="7400381"/>
            <a:chOff x="0" y="0"/>
            <a:chExt cx="3809544" cy="7400378"/>
          </a:xfrm>
        </p:grpSpPr>
        <p:sp>
          <p:nvSpPr>
            <p:cNvPr id="125" name="Line"/>
            <p:cNvSpPr/>
            <p:nvPr/>
          </p:nvSpPr>
          <p:spPr>
            <a:xfrm>
              <a:off x="952044" y="25400"/>
              <a:ext cx="22507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17673" y="0"/>
                  </a:moveTo>
                  <a:cubicBezTo>
                    <a:pt x="19636" y="3058"/>
                    <a:pt x="21600" y="6115"/>
                    <a:pt x="20618" y="9173"/>
                  </a:cubicBezTo>
                  <a:cubicBezTo>
                    <a:pt x="19636" y="12230"/>
                    <a:pt x="15709" y="15288"/>
                    <a:pt x="11782" y="17359"/>
                  </a:cubicBezTo>
                  <a:cubicBezTo>
                    <a:pt x="7855" y="19430"/>
                    <a:pt x="3927" y="205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767894" y="25400"/>
              <a:ext cx="3302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85" y="18514"/>
                    <a:pt x="2769" y="15429"/>
                    <a:pt x="5954" y="12086"/>
                  </a:cubicBezTo>
                  <a:cubicBezTo>
                    <a:pt x="9138" y="8743"/>
                    <a:pt x="14123" y="5143"/>
                    <a:pt x="17031" y="3086"/>
                  </a:cubicBezTo>
                  <a:cubicBezTo>
                    <a:pt x="19938" y="1029"/>
                    <a:pt x="20769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101024" y="0"/>
              <a:ext cx="181221" cy="488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9447" y="0"/>
                  </a:moveTo>
                  <a:cubicBezTo>
                    <a:pt x="7689" y="2057"/>
                    <a:pt x="5931" y="4114"/>
                    <a:pt x="4926" y="6452"/>
                  </a:cubicBezTo>
                  <a:cubicBezTo>
                    <a:pt x="3922" y="8790"/>
                    <a:pt x="3670" y="11408"/>
                    <a:pt x="3168" y="13605"/>
                  </a:cubicBezTo>
                  <a:cubicBezTo>
                    <a:pt x="2666" y="15803"/>
                    <a:pt x="1912" y="17579"/>
                    <a:pt x="1284" y="18701"/>
                  </a:cubicBezTo>
                  <a:cubicBezTo>
                    <a:pt x="656" y="19823"/>
                    <a:pt x="154" y="20291"/>
                    <a:pt x="29" y="20244"/>
                  </a:cubicBezTo>
                  <a:cubicBezTo>
                    <a:pt x="-97" y="20197"/>
                    <a:pt x="154" y="19636"/>
                    <a:pt x="1410" y="18327"/>
                  </a:cubicBezTo>
                  <a:cubicBezTo>
                    <a:pt x="2666" y="17018"/>
                    <a:pt x="4926" y="14961"/>
                    <a:pt x="6684" y="13652"/>
                  </a:cubicBezTo>
                  <a:cubicBezTo>
                    <a:pt x="8443" y="12343"/>
                    <a:pt x="9698" y="11782"/>
                    <a:pt x="10954" y="11408"/>
                  </a:cubicBezTo>
                  <a:cubicBezTo>
                    <a:pt x="12210" y="11034"/>
                    <a:pt x="13466" y="10847"/>
                    <a:pt x="14470" y="10940"/>
                  </a:cubicBezTo>
                  <a:cubicBezTo>
                    <a:pt x="15475" y="11034"/>
                    <a:pt x="16229" y="11408"/>
                    <a:pt x="17108" y="12670"/>
                  </a:cubicBezTo>
                  <a:cubicBezTo>
                    <a:pt x="17987" y="13932"/>
                    <a:pt x="18991" y="16083"/>
                    <a:pt x="19745" y="17719"/>
                  </a:cubicBezTo>
                  <a:cubicBezTo>
                    <a:pt x="20498" y="19356"/>
                    <a:pt x="21001" y="20478"/>
                    <a:pt x="215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907594" y="605366"/>
              <a:ext cx="279401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6" y="10800"/>
                    <a:pt x="6873" y="0"/>
                    <a:pt x="10473" y="0"/>
                  </a:cubicBezTo>
                  <a:cubicBezTo>
                    <a:pt x="14073" y="0"/>
                    <a:pt x="1783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939344" y="679449"/>
              <a:ext cx="241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4" y="15429"/>
                    <a:pt x="11368" y="9257"/>
                    <a:pt x="14968" y="5657"/>
                  </a:cubicBezTo>
                  <a:cubicBezTo>
                    <a:pt x="18568" y="2057"/>
                    <a:pt x="2008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450394" y="1339850"/>
              <a:ext cx="50801" cy="971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553"/>
                    <a:pt x="14400" y="3106"/>
                    <a:pt x="11250" y="4729"/>
                  </a:cubicBezTo>
                  <a:cubicBezTo>
                    <a:pt x="8100" y="6353"/>
                    <a:pt x="5400" y="8047"/>
                    <a:pt x="4050" y="9882"/>
                  </a:cubicBezTo>
                  <a:cubicBezTo>
                    <a:pt x="2700" y="11718"/>
                    <a:pt x="2700" y="13694"/>
                    <a:pt x="2250" y="15506"/>
                  </a:cubicBezTo>
                  <a:cubicBezTo>
                    <a:pt x="1800" y="17318"/>
                    <a:pt x="900" y="18965"/>
                    <a:pt x="450" y="19953"/>
                  </a:cubicBezTo>
                  <a:cubicBezTo>
                    <a:pt x="0" y="20941"/>
                    <a:pt x="0" y="21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412294" y="1232457"/>
              <a:ext cx="1417261" cy="1472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87" fill="norm" stroke="1" extrusionOk="0">
                  <a:moveTo>
                    <a:pt x="0" y="1668"/>
                  </a:moveTo>
                  <a:cubicBezTo>
                    <a:pt x="0" y="1420"/>
                    <a:pt x="0" y="1171"/>
                    <a:pt x="97" y="1001"/>
                  </a:cubicBezTo>
                  <a:cubicBezTo>
                    <a:pt x="193" y="830"/>
                    <a:pt x="386" y="737"/>
                    <a:pt x="950" y="628"/>
                  </a:cubicBezTo>
                  <a:cubicBezTo>
                    <a:pt x="1513" y="520"/>
                    <a:pt x="2446" y="395"/>
                    <a:pt x="3573" y="302"/>
                  </a:cubicBezTo>
                  <a:cubicBezTo>
                    <a:pt x="4700" y="209"/>
                    <a:pt x="6020" y="147"/>
                    <a:pt x="7356" y="101"/>
                  </a:cubicBezTo>
                  <a:cubicBezTo>
                    <a:pt x="8692" y="54"/>
                    <a:pt x="10044" y="23"/>
                    <a:pt x="11428" y="8"/>
                  </a:cubicBezTo>
                  <a:cubicBezTo>
                    <a:pt x="12812" y="-8"/>
                    <a:pt x="14228" y="-8"/>
                    <a:pt x="15484" y="101"/>
                  </a:cubicBezTo>
                  <a:cubicBezTo>
                    <a:pt x="16739" y="209"/>
                    <a:pt x="17834" y="426"/>
                    <a:pt x="18671" y="582"/>
                  </a:cubicBezTo>
                  <a:cubicBezTo>
                    <a:pt x="19508" y="737"/>
                    <a:pt x="20087" y="830"/>
                    <a:pt x="20522" y="923"/>
                  </a:cubicBezTo>
                  <a:cubicBezTo>
                    <a:pt x="20956" y="1016"/>
                    <a:pt x="21246" y="1109"/>
                    <a:pt x="21407" y="1233"/>
                  </a:cubicBezTo>
                  <a:cubicBezTo>
                    <a:pt x="21568" y="1358"/>
                    <a:pt x="21600" y="1513"/>
                    <a:pt x="21487" y="1885"/>
                  </a:cubicBezTo>
                  <a:cubicBezTo>
                    <a:pt x="21375" y="2258"/>
                    <a:pt x="21117" y="2847"/>
                    <a:pt x="20860" y="3747"/>
                  </a:cubicBezTo>
                  <a:cubicBezTo>
                    <a:pt x="20602" y="4647"/>
                    <a:pt x="20345" y="5858"/>
                    <a:pt x="20264" y="7021"/>
                  </a:cubicBezTo>
                  <a:cubicBezTo>
                    <a:pt x="20184" y="8185"/>
                    <a:pt x="20280" y="9302"/>
                    <a:pt x="20425" y="10435"/>
                  </a:cubicBezTo>
                  <a:cubicBezTo>
                    <a:pt x="20570" y="11568"/>
                    <a:pt x="20763" y="12716"/>
                    <a:pt x="20908" y="13787"/>
                  </a:cubicBezTo>
                  <a:cubicBezTo>
                    <a:pt x="21053" y="14858"/>
                    <a:pt x="21149" y="15851"/>
                    <a:pt x="21214" y="16828"/>
                  </a:cubicBezTo>
                  <a:cubicBezTo>
                    <a:pt x="21278" y="17806"/>
                    <a:pt x="21310" y="18768"/>
                    <a:pt x="21294" y="19420"/>
                  </a:cubicBezTo>
                  <a:cubicBezTo>
                    <a:pt x="21278" y="20071"/>
                    <a:pt x="21214" y="20413"/>
                    <a:pt x="20988" y="20692"/>
                  </a:cubicBezTo>
                  <a:cubicBezTo>
                    <a:pt x="20763" y="20971"/>
                    <a:pt x="20377" y="21189"/>
                    <a:pt x="19572" y="21328"/>
                  </a:cubicBezTo>
                  <a:cubicBezTo>
                    <a:pt x="18767" y="21468"/>
                    <a:pt x="17544" y="21530"/>
                    <a:pt x="16321" y="21561"/>
                  </a:cubicBezTo>
                  <a:cubicBezTo>
                    <a:pt x="15097" y="21592"/>
                    <a:pt x="13874" y="21592"/>
                    <a:pt x="12651" y="21576"/>
                  </a:cubicBezTo>
                  <a:cubicBezTo>
                    <a:pt x="11428" y="21561"/>
                    <a:pt x="10204" y="21530"/>
                    <a:pt x="8901" y="21483"/>
                  </a:cubicBezTo>
                  <a:cubicBezTo>
                    <a:pt x="7597" y="21437"/>
                    <a:pt x="6213" y="21375"/>
                    <a:pt x="5295" y="21173"/>
                  </a:cubicBezTo>
                  <a:cubicBezTo>
                    <a:pt x="4378" y="20971"/>
                    <a:pt x="3927" y="20630"/>
                    <a:pt x="3477" y="20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97477" y="2262716"/>
              <a:ext cx="395818" cy="340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62" fill="norm" stroke="1" extrusionOk="0">
                  <a:moveTo>
                    <a:pt x="4596" y="3867"/>
                  </a:moveTo>
                  <a:cubicBezTo>
                    <a:pt x="4711" y="3200"/>
                    <a:pt x="4825" y="2533"/>
                    <a:pt x="4711" y="1933"/>
                  </a:cubicBezTo>
                  <a:cubicBezTo>
                    <a:pt x="4596" y="1333"/>
                    <a:pt x="4251" y="800"/>
                    <a:pt x="3791" y="467"/>
                  </a:cubicBezTo>
                  <a:cubicBezTo>
                    <a:pt x="3332" y="133"/>
                    <a:pt x="2757" y="0"/>
                    <a:pt x="2068" y="0"/>
                  </a:cubicBezTo>
                  <a:cubicBezTo>
                    <a:pt x="1379" y="0"/>
                    <a:pt x="574" y="133"/>
                    <a:pt x="230" y="933"/>
                  </a:cubicBezTo>
                  <a:cubicBezTo>
                    <a:pt x="-115" y="1733"/>
                    <a:pt x="0" y="3200"/>
                    <a:pt x="115" y="5800"/>
                  </a:cubicBezTo>
                  <a:cubicBezTo>
                    <a:pt x="230" y="8400"/>
                    <a:pt x="345" y="12133"/>
                    <a:pt x="976" y="14867"/>
                  </a:cubicBezTo>
                  <a:cubicBezTo>
                    <a:pt x="1608" y="17600"/>
                    <a:pt x="2757" y="19333"/>
                    <a:pt x="4768" y="20333"/>
                  </a:cubicBezTo>
                  <a:cubicBezTo>
                    <a:pt x="6779" y="21333"/>
                    <a:pt x="9651" y="21600"/>
                    <a:pt x="12581" y="21400"/>
                  </a:cubicBezTo>
                  <a:cubicBezTo>
                    <a:pt x="15511" y="21200"/>
                    <a:pt x="18498" y="20533"/>
                    <a:pt x="21485" y="19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85455" y="1474652"/>
              <a:ext cx="163390" cy="234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209" fill="norm" stroke="1" extrusionOk="0">
                  <a:moveTo>
                    <a:pt x="3099" y="4457"/>
                  </a:moveTo>
                  <a:cubicBezTo>
                    <a:pt x="2268" y="3692"/>
                    <a:pt x="1438" y="2927"/>
                    <a:pt x="1576" y="2163"/>
                  </a:cubicBezTo>
                  <a:cubicBezTo>
                    <a:pt x="1714" y="1398"/>
                    <a:pt x="2822" y="634"/>
                    <a:pt x="4345" y="251"/>
                  </a:cubicBezTo>
                  <a:cubicBezTo>
                    <a:pt x="5868" y="-131"/>
                    <a:pt x="7807" y="-131"/>
                    <a:pt x="9468" y="634"/>
                  </a:cubicBezTo>
                  <a:cubicBezTo>
                    <a:pt x="11130" y="1398"/>
                    <a:pt x="12514" y="2927"/>
                    <a:pt x="12099" y="5221"/>
                  </a:cubicBezTo>
                  <a:cubicBezTo>
                    <a:pt x="11684" y="7515"/>
                    <a:pt x="9468" y="10573"/>
                    <a:pt x="7391" y="12676"/>
                  </a:cubicBezTo>
                  <a:cubicBezTo>
                    <a:pt x="5314" y="14779"/>
                    <a:pt x="3376" y="15926"/>
                    <a:pt x="1991" y="17168"/>
                  </a:cubicBezTo>
                  <a:cubicBezTo>
                    <a:pt x="607" y="18411"/>
                    <a:pt x="-224" y="19749"/>
                    <a:pt x="53" y="20513"/>
                  </a:cubicBezTo>
                  <a:cubicBezTo>
                    <a:pt x="330" y="21278"/>
                    <a:pt x="1714" y="21469"/>
                    <a:pt x="5453" y="20800"/>
                  </a:cubicBezTo>
                  <a:cubicBezTo>
                    <a:pt x="9191" y="20131"/>
                    <a:pt x="15284" y="18602"/>
                    <a:pt x="21376" y="17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774949" y="1409699"/>
              <a:ext cx="88196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600" fill="norm" stroke="1" extrusionOk="0">
                  <a:moveTo>
                    <a:pt x="20930" y="0"/>
                  </a:moveTo>
                  <a:cubicBezTo>
                    <a:pt x="16911" y="2743"/>
                    <a:pt x="12893" y="5486"/>
                    <a:pt x="9125" y="8743"/>
                  </a:cubicBezTo>
                  <a:cubicBezTo>
                    <a:pt x="5358" y="12000"/>
                    <a:pt x="1842" y="15771"/>
                    <a:pt x="586" y="18000"/>
                  </a:cubicBezTo>
                  <a:cubicBezTo>
                    <a:pt x="-670" y="20229"/>
                    <a:pt x="335" y="20914"/>
                    <a:pt x="13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856794" y="1559343"/>
              <a:ext cx="139701" cy="21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1502"/>
                  </a:moveTo>
                  <a:cubicBezTo>
                    <a:pt x="1309" y="885"/>
                    <a:pt x="2618" y="267"/>
                    <a:pt x="4255" y="62"/>
                  </a:cubicBezTo>
                  <a:cubicBezTo>
                    <a:pt x="5891" y="-144"/>
                    <a:pt x="7855" y="62"/>
                    <a:pt x="9164" y="2222"/>
                  </a:cubicBezTo>
                  <a:cubicBezTo>
                    <a:pt x="10473" y="4382"/>
                    <a:pt x="11127" y="8496"/>
                    <a:pt x="10473" y="11582"/>
                  </a:cubicBezTo>
                  <a:cubicBezTo>
                    <a:pt x="9818" y="14667"/>
                    <a:pt x="7855" y="16725"/>
                    <a:pt x="6382" y="18370"/>
                  </a:cubicBezTo>
                  <a:cubicBezTo>
                    <a:pt x="4909" y="20016"/>
                    <a:pt x="3927" y="21250"/>
                    <a:pt x="4909" y="21353"/>
                  </a:cubicBezTo>
                  <a:cubicBezTo>
                    <a:pt x="5891" y="21456"/>
                    <a:pt x="8836" y="20427"/>
                    <a:pt x="11945" y="19399"/>
                  </a:cubicBezTo>
                  <a:cubicBezTo>
                    <a:pt x="15055" y="18370"/>
                    <a:pt x="18327" y="17342"/>
                    <a:pt x="21600" y="16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1032477" y="1518627"/>
              <a:ext cx="104849" cy="278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524" fill="norm" stroke="1" extrusionOk="0">
                  <a:moveTo>
                    <a:pt x="423" y="3360"/>
                  </a:moveTo>
                  <a:cubicBezTo>
                    <a:pt x="0" y="2542"/>
                    <a:pt x="-424" y="1724"/>
                    <a:pt x="847" y="1151"/>
                  </a:cubicBezTo>
                  <a:cubicBezTo>
                    <a:pt x="2117" y="579"/>
                    <a:pt x="5082" y="251"/>
                    <a:pt x="8047" y="88"/>
                  </a:cubicBezTo>
                  <a:cubicBezTo>
                    <a:pt x="11011" y="-76"/>
                    <a:pt x="13976" y="-76"/>
                    <a:pt x="16517" y="660"/>
                  </a:cubicBezTo>
                  <a:cubicBezTo>
                    <a:pt x="19058" y="1397"/>
                    <a:pt x="21176" y="2869"/>
                    <a:pt x="20964" y="6060"/>
                  </a:cubicBezTo>
                  <a:cubicBezTo>
                    <a:pt x="20752" y="9251"/>
                    <a:pt x="18211" y="14160"/>
                    <a:pt x="16729" y="17024"/>
                  </a:cubicBezTo>
                  <a:cubicBezTo>
                    <a:pt x="15247" y="19888"/>
                    <a:pt x="14823" y="20706"/>
                    <a:pt x="14400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1021894" y="1670050"/>
              <a:ext cx="1968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4400"/>
                    <a:pt x="12077" y="7200"/>
                    <a:pt x="15677" y="3600"/>
                  </a:cubicBezTo>
                  <a:cubicBezTo>
                    <a:pt x="19277" y="0"/>
                    <a:pt x="204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749481" y="2178050"/>
              <a:ext cx="100964" cy="310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392" fill="norm" stroke="1" extrusionOk="0">
                  <a:moveTo>
                    <a:pt x="14715" y="0"/>
                  </a:moveTo>
                  <a:cubicBezTo>
                    <a:pt x="10215" y="3941"/>
                    <a:pt x="5715" y="7881"/>
                    <a:pt x="3240" y="10800"/>
                  </a:cubicBezTo>
                  <a:cubicBezTo>
                    <a:pt x="765" y="13719"/>
                    <a:pt x="315" y="15616"/>
                    <a:pt x="90" y="17149"/>
                  </a:cubicBezTo>
                  <a:cubicBezTo>
                    <a:pt x="-135" y="18681"/>
                    <a:pt x="-135" y="19849"/>
                    <a:pt x="2565" y="20578"/>
                  </a:cubicBezTo>
                  <a:cubicBezTo>
                    <a:pt x="5265" y="21308"/>
                    <a:pt x="10665" y="21600"/>
                    <a:pt x="14265" y="21235"/>
                  </a:cubicBezTo>
                  <a:cubicBezTo>
                    <a:pt x="17865" y="20870"/>
                    <a:pt x="19665" y="19849"/>
                    <a:pt x="21465" y="18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704394" y="2352399"/>
              <a:ext cx="256518" cy="103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199" fill="norm" stroke="1" extrusionOk="0">
                  <a:moveTo>
                    <a:pt x="0" y="2000"/>
                  </a:moveTo>
                  <a:cubicBezTo>
                    <a:pt x="5666" y="1136"/>
                    <a:pt x="11331" y="272"/>
                    <a:pt x="14695" y="56"/>
                  </a:cubicBezTo>
                  <a:cubicBezTo>
                    <a:pt x="18059" y="-160"/>
                    <a:pt x="19121" y="272"/>
                    <a:pt x="19121" y="920"/>
                  </a:cubicBezTo>
                  <a:cubicBezTo>
                    <a:pt x="19121" y="1568"/>
                    <a:pt x="18059" y="2432"/>
                    <a:pt x="17085" y="3512"/>
                  </a:cubicBezTo>
                  <a:cubicBezTo>
                    <a:pt x="16111" y="4592"/>
                    <a:pt x="15226" y="5888"/>
                    <a:pt x="14341" y="8048"/>
                  </a:cubicBezTo>
                  <a:cubicBezTo>
                    <a:pt x="13456" y="10208"/>
                    <a:pt x="12570" y="13232"/>
                    <a:pt x="12482" y="15608"/>
                  </a:cubicBezTo>
                  <a:cubicBezTo>
                    <a:pt x="12393" y="17984"/>
                    <a:pt x="13102" y="19712"/>
                    <a:pt x="14252" y="20576"/>
                  </a:cubicBezTo>
                  <a:cubicBezTo>
                    <a:pt x="15403" y="21440"/>
                    <a:pt x="16997" y="21440"/>
                    <a:pt x="18236" y="20360"/>
                  </a:cubicBezTo>
                  <a:cubicBezTo>
                    <a:pt x="19475" y="19280"/>
                    <a:pt x="20361" y="17120"/>
                    <a:pt x="20892" y="14528"/>
                  </a:cubicBezTo>
                  <a:cubicBezTo>
                    <a:pt x="21423" y="11936"/>
                    <a:pt x="21600" y="8912"/>
                    <a:pt x="21334" y="6752"/>
                  </a:cubicBezTo>
                  <a:cubicBezTo>
                    <a:pt x="21069" y="4592"/>
                    <a:pt x="20361" y="3296"/>
                    <a:pt x="19652" y="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1010373" y="2140947"/>
              <a:ext cx="376922" cy="620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24" fill="norm" stroke="1" extrusionOk="0">
                  <a:moveTo>
                    <a:pt x="5363" y="8561"/>
                  </a:moveTo>
                  <a:cubicBezTo>
                    <a:pt x="4880" y="8267"/>
                    <a:pt x="4398" y="7973"/>
                    <a:pt x="3794" y="7863"/>
                  </a:cubicBezTo>
                  <a:cubicBezTo>
                    <a:pt x="3191" y="7753"/>
                    <a:pt x="2467" y="7826"/>
                    <a:pt x="1803" y="8304"/>
                  </a:cubicBezTo>
                  <a:cubicBezTo>
                    <a:pt x="1140" y="8781"/>
                    <a:pt x="536" y="9663"/>
                    <a:pt x="235" y="10287"/>
                  </a:cubicBezTo>
                  <a:cubicBezTo>
                    <a:pt x="-67" y="10912"/>
                    <a:pt x="-67" y="11279"/>
                    <a:pt x="174" y="11573"/>
                  </a:cubicBezTo>
                  <a:cubicBezTo>
                    <a:pt x="416" y="11867"/>
                    <a:pt x="898" y="12087"/>
                    <a:pt x="1381" y="12087"/>
                  </a:cubicBezTo>
                  <a:cubicBezTo>
                    <a:pt x="1864" y="12087"/>
                    <a:pt x="2346" y="11867"/>
                    <a:pt x="3191" y="10985"/>
                  </a:cubicBezTo>
                  <a:cubicBezTo>
                    <a:pt x="4036" y="10104"/>
                    <a:pt x="5242" y="8561"/>
                    <a:pt x="5967" y="6798"/>
                  </a:cubicBezTo>
                  <a:cubicBezTo>
                    <a:pt x="6691" y="5034"/>
                    <a:pt x="6932" y="3051"/>
                    <a:pt x="6992" y="1802"/>
                  </a:cubicBezTo>
                  <a:cubicBezTo>
                    <a:pt x="7053" y="553"/>
                    <a:pt x="6932" y="38"/>
                    <a:pt x="6630" y="2"/>
                  </a:cubicBezTo>
                  <a:cubicBezTo>
                    <a:pt x="6329" y="-35"/>
                    <a:pt x="5846" y="406"/>
                    <a:pt x="5363" y="1618"/>
                  </a:cubicBezTo>
                  <a:cubicBezTo>
                    <a:pt x="4880" y="2830"/>
                    <a:pt x="4398" y="4814"/>
                    <a:pt x="4277" y="6357"/>
                  </a:cubicBezTo>
                  <a:cubicBezTo>
                    <a:pt x="4156" y="7900"/>
                    <a:pt x="4398" y="9002"/>
                    <a:pt x="5061" y="9736"/>
                  </a:cubicBezTo>
                  <a:cubicBezTo>
                    <a:pt x="5725" y="10471"/>
                    <a:pt x="6811" y="10838"/>
                    <a:pt x="7596" y="10875"/>
                  </a:cubicBezTo>
                  <a:cubicBezTo>
                    <a:pt x="8380" y="10912"/>
                    <a:pt x="8863" y="10618"/>
                    <a:pt x="9225" y="10287"/>
                  </a:cubicBezTo>
                  <a:cubicBezTo>
                    <a:pt x="9587" y="9957"/>
                    <a:pt x="9828" y="9589"/>
                    <a:pt x="10009" y="9185"/>
                  </a:cubicBezTo>
                  <a:cubicBezTo>
                    <a:pt x="10190" y="8781"/>
                    <a:pt x="10311" y="8341"/>
                    <a:pt x="10130" y="8010"/>
                  </a:cubicBezTo>
                  <a:cubicBezTo>
                    <a:pt x="9949" y="7679"/>
                    <a:pt x="9466" y="7459"/>
                    <a:pt x="9044" y="7532"/>
                  </a:cubicBezTo>
                  <a:cubicBezTo>
                    <a:pt x="8621" y="7606"/>
                    <a:pt x="8259" y="7973"/>
                    <a:pt x="8018" y="8524"/>
                  </a:cubicBezTo>
                  <a:cubicBezTo>
                    <a:pt x="7777" y="9075"/>
                    <a:pt x="7656" y="9810"/>
                    <a:pt x="7716" y="10361"/>
                  </a:cubicBezTo>
                  <a:cubicBezTo>
                    <a:pt x="7777" y="10912"/>
                    <a:pt x="8018" y="11279"/>
                    <a:pt x="8440" y="11536"/>
                  </a:cubicBezTo>
                  <a:cubicBezTo>
                    <a:pt x="8863" y="11794"/>
                    <a:pt x="9466" y="11941"/>
                    <a:pt x="9949" y="11830"/>
                  </a:cubicBezTo>
                  <a:cubicBezTo>
                    <a:pt x="10431" y="11720"/>
                    <a:pt x="10793" y="11353"/>
                    <a:pt x="11276" y="11132"/>
                  </a:cubicBezTo>
                  <a:cubicBezTo>
                    <a:pt x="11759" y="10912"/>
                    <a:pt x="12362" y="10838"/>
                    <a:pt x="12845" y="10618"/>
                  </a:cubicBezTo>
                  <a:cubicBezTo>
                    <a:pt x="13327" y="10398"/>
                    <a:pt x="13689" y="10030"/>
                    <a:pt x="13931" y="9663"/>
                  </a:cubicBezTo>
                  <a:cubicBezTo>
                    <a:pt x="14172" y="9296"/>
                    <a:pt x="14293" y="8928"/>
                    <a:pt x="14413" y="8928"/>
                  </a:cubicBezTo>
                  <a:cubicBezTo>
                    <a:pt x="14534" y="8928"/>
                    <a:pt x="14655" y="9296"/>
                    <a:pt x="14715" y="9700"/>
                  </a:cubicBezTo>
                  <a:cubicBezTo>
                    <a:pt x="14775" y="10104"/>
                    <a:pt x="14775" y="10545"/>
                    <a:pt x="14956" y="10949"/>
                  </a:cubicBezTo>
                  <a:cubicBezTo>
                    <a:pt x="15137" y="11353"/>
                    <a:pt x="15499" y="11720"/>
                    <a:pt x="15982" y="11867"/>
                  </a:cubicBezTo>
                  <a:cubicBezTo>
                    <a:pt x="16465" y="12014"/>
                    <a:pt x="17068" y="11941"/>
                    <a:pt x="17732" y="11573"/>
                  </a:cubicBezTo>
                  <a:cubicBezTo>
                    <a:pt x="18396" y="11206"/>
                    <a:pt x="19120" y="10545"/>
                    <a:pt x="19663" y="10030"/>
                  </a:cubicBezTo>
                  <a:cubicBezTo>
                    <a:pt x="20206" y="9516"/>
                    <a:pt x="20568" y="9149"/>
                    <a:pt x="20688" y="9149"/>
                  </a:cubicBezTo>
                  <a:cubicBezTo>
                    <a:pt x="20809" y="9149"/>
                    <a:pt x="20688" y="9516"/>
                    <a:pt x="20749" y="10471"/>
                  </a:cubicBezTo>
                  <a:cubicBezTo>
                    <a:pt x="20809" y="11426"/>
                    <a:pt x="21050" y="12969"/>
                    <a:pt x="21231" y="14549"/>
                  </a:cubicBezTo>
                  <a:cubicBezTo>
                    <a:pt x="21412" y="16128"/>
                    <a:pt x="21533" y="17745"/>
                    <a:pt x="21473" y="18773"/>
                  </a:cubicBezTo>
                  <a:cubicBezTo>
                    <a:pt x="21412" y="19802"/>
                    <a:pt x="21171" y="20243"/>
                    <a:pt x="20809" y="20610"/>
                  </a:cubicBezTo>
                  <a:cubicBezTo>
                    <a:pt x="20447" y="20977"/>
                    <a:pt x="19964" y="21271"/>
                    <a:pt x="19421" y="21418"/>
                  </a:cubicBezTo>
                  <a:cubicBezTo>
                    <a:pt x="18878" y="21565"/>
                    <a:pt x="18275" y="21565"/>
                    <a:pt x="17853" y="21381"/>
                  </a:cubicBezTo>
                  <a:cubicBezTo>
                    <a:pt x="17430" y="21198"/>
                    <a:pt x="17189" y="20830"/>
                    <a:pt x="17008" y="20059"/>
                  </a:cubicBezTo>
                  <a:cubicBezTo>
                    <a:pt x="16827" y="19287"/>
                    <a:pt x="16706" y="18112"/>
                    <a:pt x="17129" y="17341"/>
                  </a:cubicBezTo>
                  <a:cubicBezTo>
                    <a:pt x="17551" y="16569"/>
                    <a:pt x="18516" y="16202"/>
                    <a:pt x="19482" y="15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638459" y="2823305"/>
              <a:ext cx="173886" cy="415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507" fill="norm" stroke="1" extrusionOk="0">
                  <a:moveTo>
                    <a:pt x="2642" y="21507"/>
                  </a:moveTo>
                  <a:cubicBezTo>
                    <a:pt x="1601" y="21178"/>
                    <a:pt x="560" y="20849"/>
                    <a:pt x="169" y="20301"/>
                  </a:cubicBezTo>
                  <a:cubicBezTo>
                    <a:pt x="-221" y="19753"/>
                    <a:pt x="39" y="18985"/>
                    <a:pt x="1210" y="17450"/>
                  </a:cubicBezTo>
                  <a:cubicBezTo>
                    <a:pt x="2381" y="15915"/>
                    <a:pt x="4463" y="13613"/>
                    <a:pt x="6675" y="10981"/>
                  </a:cubicBezTo>
                  <a:cubicBezTo>
                    <a:pt x="8887" y="8350"/>
                    <a:pt x="11230" y="5389"/>
                    <a:pt x="12791" y="3635"/>
                  </a:cubicBezTo>
                  <a:cubicBezTo>
                    <a:pt x="14352" y="1881"/>
                    <a:pt x="15133" y="1332"/>
                    <a:pt x="15914" y="839"/>
                  </a:cubicBezTo>
                  <a:cubicBezTo>
                    <a:pt x="16695" y="346"/>
                    <a:pt x="17475" y="-93"/>
                    <a:pt x="17996" y="17"/>
                  </a:cubicBezTo>
                  <a:cubicBezTo>
                    <a:pt x="18516" y="126"/>
                    <a:pt x="18777" y="784"/>
                    <a:pt x="19037" y="2703"/>
                  </a:cubicBezTo>
                  <a:cubicBezTo>
                    <a:pt x="19297" y="4622"/>
                    <a:pt x="19557" y="7801"/>
                    <a:pt x="19948" y="10433"/>
                  </a:cubicBezTo>
                  <a:cubicBezTo>
                    <a:pt x="20338" y="13064"/>
                    <a:pt x="20859" y="15148"/>
                    <a:pt x="21379" y="172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634544" y="2978149"/>
              <a:ext cx="196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5840"/>
                    <a:pt x="12077" y="10080"/>
                    <a:pt x="15677" y="6480"/>
                  </a:cubicBezTo>
                  <a:cubicBezTo>
                    <a:pt x="19277" y="2880"/>
                    <a:pt x="2043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879749" y="2834216"/>
              <a:ext cx="149709" cy="293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529" fill="norm" stroke="1" extrusionOk="0">
                  <a:moveTo>
                    <a:pt x="346" y="2642"/>
                  </a:moveTo>
                  <a:cubicBezTo>
                    <a:pt x="46" y="1865"/>
                    <a:pt x="-254" y="1088"/>
                    <a:pt x="346" y="622"/>
                  </a:cubicBezTo>
                  <a:cubicBezTo>
                    <a:pt x="946" y="155"/>
                    <a:pt x="2446" y="0"/>
                    <a:pt x="4246" y="0"/>
                  </a:cubicBezTo>
                  <a:cubicBezTo>
                    <a:pt x="6046" y="0"/>
                    <a:pt x="8146" y="155"/>
                    <a:pt x="10096" y="855"/>
                  </a:cubicBezTo>
                  <a:cubicBezTo>
                    <a:pt x="12046" y="1554"/>
                    <a:pt x="13846" y="2797"/>
                    <a:pt x="13846" y="4118"/>
                  </a:cubicBezTo>
                  <a:cubicBezTo>
                    <a:pt x="13846" y="5439"/>
                    <a:pt x="12046" y="6837"/>
                    <a:pt x="10546" y="7770"/>
                  </a:cubicBezTo>
                  <a:cubicBezTo>
                    <a:pt x="9046" y="8702"/>
                    <a:pt x="7846" y="9168"/>
                    <a:pt x="7846" y="9712"/>
                  </a:cubicBezTo>
                  <a:cubicBezTo>
                    <a:pt x="7846" y="10256"/>
                    <a:pt x="9046" y="10878"/>
                    <a:pt x="11296" y="11732"/>
                  </a:cubicBezTo>
                  <a:cubicBezTo>
                    <a:pt x="13546" y="12587"/>
                    <a:pt x="16846" y="13675"/>
                    <a:pt x="18796" y="14763"/>
                  </a:cubicBezTo>
                  <a:cubicBezTo>
                    <a:pt x="20746" y="15850"/>
                    <a:pt x="21346" y="16938"/>
                    <a:pt x="21196" y="17793"/>
                  </a:cubicBezTo>
                  <a:cubicBezTo>
                    <a:pt x="21046" y="18647"/>
                    <a:pt x="20146" y="19269"/>
                    <a:pt x="18196" y="19968"/>
                  </a:cubicBezTo>
                  <a:cubicBezTo>
                    <a:pt x="16246" y="20668"/>
                    <a:pt x="13246" y="21445"/>
                    <a:pt x="11296" y="21522"/>
                  </a:cubicBezTo>
                  <a:cubicBezTo>
                    <a:pt x="9346" y="21600"/>
                    <a:pt x="8446" y="20978"/>
                    <a:pt x="7546" y="203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1255113" y="3000764"/>
              <a:ext cx="92638" cy="15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1019" fill="norm" stroke="1" extrusionOk="0">
                  <a:moveTo>
                    <a:pt x="20106" y="2052"/>
                  </a:moveTo>
                  <a:cubicBezTo>
                    <a:pt x="18228" y="1211"/>
                    <a:pt x="16349" y="369"/>
                    <a:pt x="14236" y="89"/>
                  </a:cubicBezTo>
                  <a:cubicBezTo>
                    <a:pt x="12123" y="-192"/>
                    <a:pt x="9775" y="89"/>
                    <a:pt x="6958" y="2473"/>
                  </a:cubicBezTo>
                  <a:cubicBezTo>
                    <a:pt x="4141" y="4857"/>
                    <a:pt x="854" y="9346"/>
                    <a:pt x="149" y="12852"/>
                  </a:cubicBezTo>
                  <a:cubicBezTo>
                    <a:pt x="-555" y="16359"/>
                    <a:pt x="1323" y="18883"/>
                    <a:pt x="3906" y="20146"/>
                  </a:cubicBezTo>
                  <a:cubicBezTo>
                    <a:pt x="6488" y="21408"/>
                    <a:pt x="9775" y="21408"/>
                    <a:pt x="12828" y="19444"/>
                  </a:cubicBezTo>
                  <a:cubicBezTo>
                    <a:pt x="15880" y="17481"/>
                    <a:pt x="18697" y="13553"/>
                    <a:pt x="19871" y="10889"/>
                  </a:cubicBezTo>
                  <a:cubicBezTo>
                    <a:pt x="21045" y="8224"/>
                    <a:pt x="20575" y="6821"/>
                    <a:pt x="19402" y="5699"/>
                  </a:cubicBezTo>
                  <a:cubicBezTo>
                    <a:pt x="18228" y="4577"/>
                    <a:pt x="16349" y="3735"/>
                    <a:pt x="14941" y="3455"/>
                  </a:cubicBezTo>
                  <a:cubicBezTo>
                    <a:pt x="13532" y="3174"/>
                    <a:pt x="12593" y="3455"/>
                    <a:pt x="11654" y="37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1383844" y="2817283"/>
              <a:ext cx="342901" cy="34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13649"/>
                  </a:moveTo>
                  <a:cubicBezTo>
                    <a:pt x="267" y="14974"/>
                    <a:pt x="533" y="16299"/>
                    <a:pt x="800" y="17293"/>
                  </a:cubicBezTo>
                  <a:cubicBezTo>
                    <a:pt x="1067" y="18287"/>
                    <a:pt x="1333" y="18950"/>
                    <a:pt x="1800" y="19215"/>
                  </a:cubicBezTo>
                  <a:cubicBezTo>
                    <a:pt x="2267" y="19480"/>
                    <a:pt x="2933" y="19347"/>
                    <a:pt x="3800" y="18883"/>
                  </a:cubicBezTo>
                  <a:cubicBezTo>
                    <a:pt x="4667" y="18420"/>
                    <a:pt x="5733" y="17625"/>
                    <a:pt x="6600" y="17293"/>
                  </a:cubicBezTo>
                  <a:cubicBezTo>
                    <a:pt x="7467" y="16962"/>
                    <a:pt x="8133" y="17094"/>
                    <a:pt x="8733" y="16829"/>
                  </a:cubicBezTo>
                  <a:cubicBezTo>
                    <a:pt x="9333" y="16564"/>
                    <a:pt x="9867" y="15902"/>
                    <a:pt x="10667" y="14179"/>
                  </a:cubicBezTo>
                  <a:cubicBezTo>
                    <a:pt x="11467" y="12456"/>
                    <a:pt x="12533" y="9674"/>
                    <a:pt x="13267" y="7487"/>
                  </a:cubicBezTo>
                  <a:cubicBezTo>
                    <a:pt x="14000" y="5301"/>
                    <a:pt x="14400" y="3710"/>
                    <a:pt x="14600" y="2385"/>
                  </a:cubicBezTo>
                  <a:cubicBezTo>
                    <a:pt x="14800" y="1060"/>
                    <a:pt x="14800" y="0"/>
                    <a:pt x="14733" y="0"/>
                  </a:cubicBezTo>
                  <a:cubicBezTo>
                    <a:pt x="14667" y="0"/>
                    <a:pt x="14533" y="1060"/>
                    <a:pt x="14267" y="3777"/>
                  </a:cubicBezTo>
                  <a:cubicBezTo>
                    <a:pt x="14000" y="6493"/>
                    <a:pt x="13600" y="10866"/>
                    <a:pt x="13467" y="13848"/>
                  </a:cubicBezTo>
                  <a:cubicBezTo>
                    <a:pt x="13333" y="16829"/>
                    <a:pt x="13467" y="18420"/>
                    <a:pt x="14200" y="19612"/>
                  </a:cubicBezTo>
                  <a:cubicBezTo>
                    <a:pt x="14933" y="20805"/>
                    <a:pt x="16267" y="21600"/>
                    <a:pt x="17600" y="21335"/>
                  </a:cubicBezTo>
                  <a:cubicBezTo>
                    <a:pt x="18933" y="21070"/>
                    <a:pt x="20267" y="19745"/>
                    <a:pt x="21600" y="1842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555294" y="300355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1409244" y="3079750"/>
              <a:ext cx="508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847"/>
                    <a:pt x="9000" y="1694"/>
                    <a:pt x="11700" y="4235"/>
                  </a:cubicBezTo>
                  <a:cubicBezTo>
                    <a:pt x="14400" y="6776"/>
                    <a:pt x="15300" y="11012"/>
                    <a:pt x="16650" y="14188"/>
                  </a:cubicBezTo>
                  <a:cubicBezTo>
                    <a:pt x="18000" y="17365"/>
                    <a:pt x="19800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716793" y="1528038"/>
              <a:ext cx="102152" cy="40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497" fill="norm" stroke="1" extrusionOk="0">
                  <a:moveTo>
                    <a:pt x="4082" y="21497"/>
                  </a:moveTo>
                  <a:cubicBezTo>
                    <a:pt x="2319" y="21158"/>
                    <a:pt x="556" y="20818"/>
                    <a:pt x="115" y="19914"/>
                  </a:cubicBezTo>
                  <a:cubicBezTo>
                    <a:pt x="-326" y="19009"/>
                    <a:pt x="556" y="17539"/>
                    <a:pt x="1878" y="15277"/>
                  </a:cubicBezTo>
                  <a:cubicBezTo>
                    <a:pt x="3201" y="13015"/>
                    <a:pt x="4964" y="9962"/>
                    <a:pt x="6727" y="7644"/>
                  </a:cubicBezTo>
                  <a:cubicBezTo>
                    <a:pt x="8490" y="5325"/>
                    <a:pt x="10254" y="3742"/>
                    <a:pt x="12237" y="2442"/>
                  </a:cubicBezTo>
                  <a:cubicBezTo>
                    <a:pt x="14221" y="1141"/>
                    <a:pt x="16425" y="123"/>
                    <a:pt x="17968" y="10"/>
                  </a:cubicBezTo>
                  <a:cubicBezTo>
                    <a:pt x="19511" y="-103"/>
                    <a:pt x="20392" y="689"/>
                    <a:pt x="20833" y="3120"/>
                  </a:cubicBezTo>
                  <a:cubicBezTo>
                    <a:pt x="21274" y="5551"/>
                    <a:pt x="21274" y="9623"/>
                    <a:pt x="21274" y="12620"/>
                  </a:cubicBezTo>
                  <a:cubicBezTo>
                    <a:pt x="21274" y="15616"/>
                    <a:pt x="21274" y="17539"/>
                    <a:pt x="21274" y="194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2710994" y="1758950"/>
              <a:ext cx="76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2901494" y="1562585"/>
              <a:ext cx="196851" cy="334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3209"/>
                  </a:moveTo>
                  <a:cubicBezTo>
                    <a:pt x="0" y="2534"/>
                    <a:pt x="0" y="1859"/>
                    <a:pt x="232" y="1184"/>
                  </a:cubicBezTo>
                  <a:cubicBezTo>
                    <a:pt x="465" y="509"/>
                    <a:pt x="929" y="-166"/>
                    <a:pt x="3368" y="36"/>
                  </a:cubicBezTo>
                  <a:cubicBezTo>
                    <a:pt x="5806" y="239"/>
                    <a:pt x="10219" y="1319"/>
                    <a:pt x="12426" y="3412"/>
                  </a:cubicBezTo>
                  <a:cubicBezTo>
                    <a:pt x="14632" y="5504"/>
                    <a:pt x="14632" y="8609"/>
                    <a:pt x="12890" y="11512"/>
                  </a:cubicBezTo>
                  <a:cubicBezTo>
                    <a:pt x="11148" y="14414"/>
                    <a:pt x="7665" y="17114"/>
                    <a:pt x="5574" y="18734"/>
                  </a:cubicBezTo>
                  <a:cubicBezTo>
                    <a:pt x="3484" y="20354"/>
                    <a:pt x="2787" y="20894"/>
                    <a:pt x="3135" y="21164"/>
                  </a:cubicBezTo>
                  <a:cubicBezTo>
                    <a:pt x="3484" y="21434"/>
                    <a:pt x="4877" y="21434"/>
                    <a:pt x="8129" y="21029"/>
                  </a:cubicBezTo>
                  <a:cubicBezTo>
                    <a:pt x="11381" y="20624"/>
                    <a:pt x="16490" y="19814"/>
                    <a:pt x="21600" y="190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3318223" y="1502833"/>
              <a:ext cx="491322" cy="369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30" fill="norm" stroke="1" extrusionOk="0">
                  <a:moveTo>
                    <a:pt x="5666" y="15955"/>
                  </a:moveTo>
                  <a:cubicBezTo>
                    <a:pt x="5388" y="15464"/>
                    <a:pt x="5109" y="14973"/>
                    <a:pt x="4785" y="14543"/>
                  </a:cubicBezTo>
                  <a:cubicBezTo>
                    <a:pt x="4460" y="14114"/>
                    <a:pt x="4090" y="13745"/>
                    <a:pt x="3394" y="14236"/>
                  </a:cubicBezTo>
                  <a:cubicBezTo>
                    <a:pt x="2699" y="14727"/>
                    <a:pt x="1679" y="16077"/>
                    <a:pt x="1077" y="17059"/>
                  </a:cubicBezTo>
                  <a:cubicBezTo>
                    <a:pt x="474" y="18041"/>
                    <a:pt x="289" y="18655"/>
                    <a:pt x="150" y="19268"/>
                  </a:cubicBezTo>
                  <a:cubicBezTo>
                    <a:pt x="11" y="19882"/>
                    <a:pt x="-82" y="20495"/>
                    <a:pt x="103" y="20925"/>
                  </a:cubicBezTo>
                  <a:cubicBezTo>
                    <a:pt x="289" y="21355"/>
                    <a:pt x="752" y="21600"/>
                    <a:pt x="1355" y="21293"/>
                  </a:cubicBezTo>
                  <a:cubicBezTo>
                    <a:pt x="1957" y="20986"/>
                    <a:pt x="2699" y="20127"/>
                    <a:pt x="3487" y="18409"/>
                  </a:cubicBezTo>
                  <a:cubicBezTo>
                    <a:pt x="4275" y="16691"/>
                    <a:pt x="5109" y="14114"/>
                    <a:pt x="5712" y="11107"/>
                  </a:cubicBezTo>
                  <a:cubicBezTo>
                    <a:pt x="6315" y="8100"/>
                    <a:pt x="6685" y="4664"/>
                    <a:pt x="6824" y="2639"/>
                  </a:cubicBezTo>
                  <a:cubicBezTo>
                    <a:pt x="6963" y="614"/>
                    <a:pt x="6871" y="0"/>
                    <a:pt x="6685" y="0"/>
                  </a:cubicBezTo>
                  <a:cubicBezTo>
                    <a:pt x="6500" y="0"/>
                    <a:pt x="6222" y="614"/>
                    <a:pt x="5851" y="2884"/>
                  </a:cubicBezTo>
                  <a:cubicBezTo>
                    <a:pt x="5480" y="5155"/>
                    <a:pt x="5017" y="9082"/>
                    <a:pt x="4785" y="11659"/>
                  </a:cubicBezTo>
                  <a:cubicBezTo>
                    <a:pt x="4553" y="14236"/>
                    <a:pt x="4553" y="15464"/>
                    <a:pt x="4692" y="16384"/>
                  </a:cubicBezTo>
                  <a:cubicBezTo>
                    <a:pt x="4831" y="17305"/>
                    <a:pt x="5109" y="17918"/>
                    <a:pt x="5480" y="18225"/>
                  </a:cubicBezTo>
                  <a:cubicBezTo>
                    <a:pt x="5851" y="18532"/>
                    <a:pt x="6315" y="18532"/>
                    <a:pt x="6824" y="17918"/>
                  </a:cubicBezTo>
                  <a:cubicBezTo>
                    <a:pt x="7334" y="17305"/>
                    <a:pt x="7891" y="16077"/>
                    <a:pt x="8308" y="15157"/>
                  </a:cubicBezTo>
                  <a:cubicBezTo>
                    <a:pt x="8725" y="14236"/>
                    <a:pt x="9003" y="13623"/>
                    <a:pt x="9003" y="13684"/>
                  </a:cubicBezTo>
                  <a:cubicBezTo>
                    <a:pt x="9003" y="13745"/>
                    <a:pt x="8725" y="14482"/>
                    <a:pt x="8586" y="15157"/>
                  </a:cubicBezTo>
                  <a:cubicBezTo>
                    <a:pt x="8447" y="15832"/>
                    <a:pt x="8447" y="16445"/>
                    <a:pt x="8539" y="17059"/>
                  </a:cubicBezTo>
                  <a:cubicBezTo>
                    <a:pt x="8632" y="17673"/>
                    <a:pt x="8818" y="18286"/>
                    <a:pt x="9142" y="18409"/>
                  </a:cubicBezTo>
                  <a:cubicBezTo>
                    <a:pt x="9466" y="18532"/>
                    <a:pt x="9930" y="18164"/>
                    <a:pt x="10440" y="17427"/>
                  </a:cubicBezTo>
                  <a:cubicBezTo>
                    <a:pt x="10950" y="16691"/>
                    <a:pt x="11506" y="15586"/>
                    <a:pt x="11877" y="14727"/>
                  </a:cubicBezTo>
                  <a:cubicBezTo>
                    <a:pt x="12248" y="13868"/>
                    <a:pt x="12433" y="13255"/>
                    <a:pt x="12526" y="13255"/>
                  </a:cubicBezTo>
                  <a:cubicBezTo>
                    <a:pt x="12618" y="13255"/>
                    <a:pt x="12618" y="13868"/>
                    <a:pt x="12618" y="14605"/>
                  </a:cubicBezTo>
                  <a:cubicBezTo>
                    <a:pt x="12618" y="15341"/>
                    <a:pt x="12618" y="16200"/>
                    <a:pt x="12711" y="16936"/>
                  </a:cubicBezTo>
                  <a:cubicBezTo>
                    <a:pt x="12804" y="17673"/>
                    <a:pt x="12989" y="18286"/>
                    <a:pt x="13406" y="18532"/>
                  </a:cubicBezTo>
                  <a:cubicBezTo>
                    <a:pt x="13824" y="18777"/>
                    <a:pt x="14473" y="18655"/>
                    <a:pt x="15260" y="17734"/>
                  </a:cubicBezTo>
                  <a:cubicBezTo>
                    <a:pt x="16048" y="16814"/>
                    <a:pt x="16976" y="15095"/>
                    <a:pt x="17532" y="13868"/>
                  </a:cubicBezTo>
                  <a:cubicBezTo>
                    <a:pt x="18088" y="12641"/>
                    <a:pt x="18273" y="11905"/>
                    <a:pt x="18134" y="11720"/>
                  </a:cubicBezTo>
                  <a:cubicBezTo>
                    <a:pt x="17995" y="11536"/>
                    <a:pt x="17532" y="11905"/>
                    <a:pt x="17068" y="12825"/>
                  </a:cubicBezTo>
                  <a:cubicBezTo>
                    <a:pt x="16605" y="13745"/>
                    <a:pt x="16141" y="15218"/>
                    <a:pt x="15956" y="16261"/>
                  </a:cubicBezTo>
                  <a:cubicBezTo>
                    <a:pt x="15770" y="17305"/>
                    <a:pt x="15863" y="17918"/>
                    <a:pt x="16512" y="18225"/>
                  </a:cubicBezTo>
                  <a:cubicBezTo>
                    <a:pt x="17161" y="18532"/>
                    <a:pt x="18366" y="18532"/>
                    <a:pt x="19293" y="18532"/>
                  </a:cubicBezTo>
                  <a:cubicBezTo>
                    <a:pt x="20220" y="18532"/>
                    <a:pt x="20869" y="18532"/>
                    <a:pt x="21518" y="185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2886613" y="2269884"/>
              <a:ext cx="186332" cy="240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323" fill="norm" stroke="1" extrusionOk="0">
                  <a:moveTo>
                    <a:pt x="967" y="3684"/>
                  </a:moveTo>
                  <a:cubicBezTo>
                    <a:pt x="727" y="2744"/>
                    <a:pt x="487" y="1805"/>
                    <a:pt x="1087" y="1148"/>
                  </a:cubicBezTo>
                  <a:cubicBezTo>
                    <a:pt x="1687" y="490"/>
                    <a:pt x="3127" y="115"/>
                    <a:pt x="5407" y="21"/>
                  </a:cubicBezTo>
                  <a:cubicBezTo>
                    <a:pt x="7687" y="-73"/>
                    <a:pt x="10807" y="115"/>
                    <a:pt x="12847" y="1148"/>
                  </a:cubicBezTo>
                  <a:cubicBezTo>
                    <a:pt x="14887" y="2181"/>
                    <a:pt x="15847" y="4059"/>
                    <a:pt x="14407" y="6783"/>
                  </a:cubicBezTo>
                  <a:cubicBezTo>
                    <a:pt x="12967" y="9506"/>
                    <a:pt x="9127" y="13075"/>
                    <a:pt x="6487" y="15235"/>
                  </a:cubicBezTo>
                  <a:cubicBezTo>
                    <a:pt x="3847" y="17395"/>
                    <a:pt x="2407" y="18146"/>
                    <a:pt x="1327" y="18991"/>
                  </a:cubicBezTo>
                  <a:cubicBezTo>
                    <a:pt x="247" y="19837"/>
                    <a:pt x="-473" y="20776"/>
                    <a:pt x="367" y="21151"/>
                  </a:cubicBezTo>
                  <a:cubicBezTo>
                    <a:pt x="1207" y="21527"/>
                    <a:pt x="3607" y="21339"/>
                    <a:pt x="7327" y="20024"/>
                  </a:cubicBezTo>
                  <a:cubicBezTo>
                    <a:pt x="11047" y="18710"/>
                    <a:pt x="16087" y="16268"/>
                    <a:pt x="21127" y="138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3123744" y="2120900"/>
              <a:ext cx="165101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516"/>
                    <a:pt x="14400" y="3032"/>
                    <a:pt x="10938" y="5495"/>
                  </a:cubicBezTo>
                  <a:cubicBezTo>
                    <a:pt x="7477" y="7958"/>
                    <a:pt x="4154" y="11368"/>
                    <a:pt x="2354" y="14211"/>
                  </a:cubicBezTo>
                  <a:cubicBezTo>
                    <a:pt x="554" y="17053"/>
                    <a:pt x="277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3218994" y="2319674"/>
              <a:ext cx="241301" cy="19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4" fill="norm" stroke="1" extrusionOk="0">
                  <a:moveTo>
                    <a:pt x="0" y="5932"/>
                  </a:moveTo>
                  <a:cubicBezTo>
                    <a:pt x="1326" y="3886"/>
                    <a:pt x="2653" y="1839"/>
                    <a:pt x="3789" y="816"/>
                  </a:cubicBezTo>
                  <a:cubicBezTo>
                    <a:pt x="4926" y="-207"/>
                    <a:pt x="5874" y="-207"/>
                    <a:pt x="7200" y="475"/>
                  </a:cubicBezTo>
                  <a:cubicBezTo>
                    <a:pt x="8526" y="1157"/>
                    <a:pt x="10232" y="2521"/>
                    <a:pt x="10421" y="4795"/>
                  </a:cubicBezTo>
                  <a:cubicBezTo>
                    <a:pt x="10611" y="7069"/>
                    <a:pt x="9284" y="10252"/>
                    <a:pt x="8147" y="12526"/>
                  </a:cubicBezTo>
                  <a:cubicBezTo>
                    <a:pt x="7011" y="14799"/>
                    <a:pt x="6063" y="16164"/>
                    <a:pt x="5400" y="17528"/>
                  </a:cubicBezTo>
                  <a:cubicBezTo>
                    <a:pt x="4737" y="18892"/>
                    <a:pt x="4358" y="20256"/>
                    <a:pt x="4642" y="20825"/>
                  </a:cubicBezTo>
                  <a:cubicBezTo>
                    <a:pt x="4926" y="21393"/>
                    <a:pt x="5874" y="21166"/>
                    <a:pt x="8811" y="19460"/>
                  </a:cubicBezTo>
                  <a:cubicBezTo>
                    <a:pt x="11747" y="17755"/>
                    <a:pt x="16674" y="14572"/>
                    <a:pt x="21600" y="113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3459777" y="2235200"/>
              <a:ext cx="113870" cy="309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502" fill="norm" stroke="1" extrusionOk="0">
                  <a:moveTo>
                    <a:pt x="13980" y="5290"/>
                  </a:moveTo>
                  <a:cubicBezTo>
                    <a:pt x="12052" y="4996"/>
                    <a:pt x="10123" y="4702"/>
                    <a:pt x="7423" y="4629"/>
                  </a:cubicBezTo>
                  <a:cubicBezTo>
                    <a:pt x="4723" y="4555"/>
                    <a:pt x="1252" y="4702"/>
                    <a:pt x="287" y="5143"/>
                  </a:cubicBezTo>
                  <a:cubicBezTo>
                    <a:pt x="-677" y="5584"/>
                    <a:pt x="866" y="6318"/>
                    <a:pt x="3759" y="7714"/>
                  </a:cubicBezTo>
                  <a:cubicBezTo>
                    <a:pt x="6652" y="9110"/>
                    <a:pt x="10894" y="11167"/>
                    <a:pt x="12630" y="13371"/>
                  </a:cubicBezTo>
                  <a:cubicBezTo>
                    <a:pt x="14366" y="15576"/>
                    <a:pt x="13594" y="17927"/>
                    <a:pt x="12437" y="19322"/>
                  </a:cubicBezTo>
                  <a:cubicBezTo>
                    <a:pt x="11280" y="20718"/>
                    <a:pt x="9737" y="21159"/>
                    <a:pt x="8002" y="21380"/>
                  </a:cubicBezTo>
                  <a:cubicBezTo>
                    <a:pt x="6266" y="21600"/>
                    <a:pt x="4337" y="21600"/>
                    <a:pt x="2987" y="20718"/>
                  </a:cubicBezTo>
                  <a:cubicBezTo>
                    <a:pt x="1637" y="19837"/>
                    <a:pt x="866" y="18073"/>
                    <a:pt x="3566" y="15869"/>
                  </a:cubicBezTo>
                  <a:cubicBezTo>
                    <a:pt x="6266" y="13665"/>
                    <a:pt x="12437" y="11020"/>
                    <a:pt x="16102" y="9404"/>
                  </a:cubicBezTo>
                  <a:cubicBezTo>
                    <a:pt x="19766" y="7788"/>
                    <a:pt x="20923" y="7200"/>
                    <a:pt x="20730" y="6245"/>
                  </a:cubicBezTo>
                  <a:cubicBezTo>
                    <a:pt x="20537" y="5290"/>
                    <a:pt x="18994" y="3967"/>
                    <a:pt x="16873" y="2865"/>
                  </a:cubicBezTo>
                  <a:cubicBezTo>
                    <a:pt x="14752" y="1763"/>
                    <a:pt x="12052" y="882"/>
                    <a:pt x="9352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412657" y="3829050"/>
              <a:ext cx="63138" cy="800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1476" y="0"/>
                  </a:moveTo>
                  <a:cubicBezTo>
                    <a:pt x="17156" y="1200"/>
                    <a:pt x="12836" y="2400"/>
                    <a:pt x="9956" y="4057"/>
                  </a:cubicBezTo>
                  <a:cubicBezTo>
                    <a:pt x="7076" y="5714"/>
                    <a:pt x="5636" y="7829"/>
                    <a:pt x="4196" y="9914"/>
                  </a:cubicBezTo>
                  <a:cubicBezTo>
                    <a:pt x="2756" y="12000"/>
                    <a:pt x="1316" y="14057"/>
                    <a:pt x="596" y="15771"/>
                  </a:cubicBezTo>
                  <a:cubicBezTo>
                    <a:pt x="-124" y="17486"/>
                    <a:pt x="-124" y="18857"/>
                    <a:pt x="236" y="19714"/>
                  </a:cubicBezTo>
                  <a:cubicBezTo>
                    <a:pt x="596" y="20571"/>
                    <a:pt x="1316" y="20914"/>
                    <a:pt x="3476" y="21143"/>
                  </a:cubicBezTo>
                  <a:cubicBezTo>
                    <a:pt x="5636" y="21371"/>
                    <a:pt x="9236" y="21486"/>
                    <a:pt x="12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331628" y="3794389"/>
              <a:ext cx="1531305" cy="118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60" fill="norm" stroke="1" extrusionOk="0">
                  <a:moveTo>
                    <a:pt x="1491" y="1786"/>
                  </a:moveTo>
                  <a:cubicBezTo>
                    <a:pt x="2057" y="1401"/>
                    <a:pt x="2622" y="1016"/>
                    <a:pt x="3485" y="727"/>
                  </a:cubicBezTo>
                  <a:cubicBezTo>
                    <a:pt x="4348" y="438"/>
                    <a:pt x="5508" y="246"/>
                    <a:pt x="6683" y="130"/>
                  </a:cubicBezTo>
                  <a:cubicBezTo>
                    <a:pt x="7858" y="15"/>
                    <a:pt x="9048" y="-24"/>
                    <a:pt x="10179" y="15"/>
                  </a:cubicBezTo>
                  <a:cubicBezTo>
                    <a:pt x="11310" y="53"/>
                    <a:pt x="12381" y="169"/>
                    <a:pt x="13526" y="361"/>
                  </a:cubicBezTo>
                  <a:cubicBezTo>
                    <a:pt x="14672" y="554"/>
                    <a:pt x="15891" y="823"/>
                    <a:pt x="16977" y="1131"/>
                  </a:cubicBezTo>
                  <a:cubicBezTo>
                    <a:pt x="18063" y="1439"/>
                    <a:pt x="19015" y="1786"/>
                    <a:pt x="19729" y="2228"/>
                  </a:cubicBezTo>
                  <a:cubicBezTo>
                    <a:pt x="20443" y="2671"/>
                    <a:pt x="20919" y="3210"/>
                    <a:pt x="21202" y="4096"/>
                  </a:cubicBezTo>
                  <a:cubicBezTo>
                    <a:pt x="21485" y="4981"/>
                    <a:pt x="21574" y="6213"/>
                    <a:pt x="21500" y="7523"/>
                  </a:cubicBezTo>
                  <a:cubicBezTo>
                    <a:pt x="21425" y="8832"/>
                    <a:pt x="21187" y="10218"/>
                    <a:pt x="20979" y="11623"/>
                  </a:cubicBezTo>
                  <a:cubicBezTo>
                    <a:pt x="20771" y="13028"/>
                    <a:pt x="20592" y="14453"/>
                    <a:pt x="20384" y="15820"/>
                  </a:cubicBezTo>
                  <a:cubicBezTo>
                    <a:pt x="20176" y="17187"/>
                    <a:pt x="19938" y="18496"/>
                    <a:pt x="19700" y="19401"/>
                  </a:cubicBezTo>
                  <a:cubicBezTo>
                    <a:pt x="19462" y="20305"/>
                    <a:pt x="19224" y="20806"/>
                    <a:pt x="19045" y="21114"/>
                  </a:cubicBezTo>
                  <a:cubicBezTo>
                    <a:pt x="18867" y="21422"/>
                    <a:pt x="18748" y="21537"/>
                    <a:pt x="18524" y="21557"/>
                  </a:cubicBezTo>
                  <a:cubicBezTo>
                    <a:pt x="18301" y="21576"/>
                    <a:pt x="17974" y="21499"/>
                    <a:pt x="17319" y="21422"/>
                  </a:cubicBezTo>
                  <a:cubicBezTo>
                    <a:pt x="16665" y="21345"/>
                    <a:pt x="15683" y="21268"/>
                    <a:pt x="14642" y="21210"/>
                  </a:cubicBezTo>
                  <a:cubicBezTo>
                    <a:pt x="13600" y="21152"/>
                    <a:pt x="12500" y="21114"/>
                    <a:pt x="11369" y="21075"/>
                  </a:cubicBezTo>
                  <a:cubicBezTo>
                    <a:pt x="10238" y="21037"/>
                    <a:pt x="9078" y="20998"/>
                    <a:pt x="7948" y="20902"/>
                  </a:cubicBezTo>
                  <a:cubicBezTo>
                    <a:pt x="6817" y="20806"/>
                    <a:pt x="5716" y="20652"/>
                    <a:pt x="4586" y="20421"/>
                  </a:cubicBezTo>
                  <a:cubicBezTo>
                    <a:pt x="3455" y="20190"/>
                    <a:pt x="2295" y="19882"/>
                    <a:pt x="1610" y="19709"/>
                  </a:cubicBezTo>
                  <a:cubicBezTo>
                    <a:pt x="926" y="19535"/>
                    <a:pt x="718" y="19497"/>
                    <a:pt x="495" y="19420"/>
                  </a:cubicBezTo>
                  <a:cubicBezTo>
                    <a:pt x="272" y="19343"/>
                    <a:pt x="34" y="19227"/>
                    <a:pt x="4" y="19093"/>
                  </a:cubicBezTo>
                  <a:cubicBezTo>
                    <a:pt x="-26" y="18958"/>
                    <a:pt x="153" y="18804"/>
                    <a:pt x="331" y="18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412294" y="4527550"/>
              <a:ext cx="127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650"/>
                    <a:pt x="0" y="9300"/>
                    <a:pt x="0" y="12900"/>
                  </a:cubicBezTo>
                  <a:cubicBezTo>
                    <a:pt x="0" y="16500"/>
                    <a:pt x="10800" y="190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689431" y="3897377"/>
              <a:ext cx="100936" cy="30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283" fill="norm" stroke="1" extrusionOk="0">
                  <a:moveTo>
                    <a:pt x="462" y="2341"/>
                  </a:moveTo>
                  <a:cubicBezTo>
                    <a:pt x="462" y="1597"/>
                    <a:pt x="462" y="852"/>
                    <a:pt x="1974" y="405"/>
                  </a:cubicBezTo>
                  <a:cubicBezTo>
                    <a:pt x="3486" y="-42"/>
                    <a:pt x="6510" y="-191"/>
                    <a:pt x="9750" y="330"/>
                  </a:cubicBezTo>
                  <a:cubicBezTo>
                    <a:pt x="12990" y="852"/>
                    <a:pt x="16446" y="2043"/>
                    <a:pt x="17958" y="3384"/>
                  </a:cubicBezTo>
                  <a:cubicBezTo>
                    <a:pt x="19470" y="4725"/>
                    <a:pt x="19038" y="6215"/>
                    <a:pt x="17958" y="7183"/>
                  </a:cubicBezTo>
                  <a:cubicBezTo>
                    <a:pt x="16878" y="8151"/>
                    <a:pt x="15150" y="8598"/>
                    <a:pt x="13206" y="8821"/>
                  </a:cubicBezTo>
                  <a:cubicBezTo>
                    <a:pt x="11262" y="9045"/>
                    <a:pt x="9102" y="9045"/>
                    <a:pt x="9102" y="9194"/>
                  </a:cubicBezTo>
                  <a:cubicBezTo>
                    <a:pt x="9102" y="9343"/>
                    <a:pt x="11262" y="9641"/>
                    <a:pt x="13854" y="10609"/>
                  </a:cubicBezTo>
                  <a:cubicBezTo>
                    <a:pt x="16446" y="11577"/>
                    <a:pt x="19470" y="13216"/>
                    <a:pt x="20334" y="14855"/>
                  </a:cubicBezTo>
                  <a:cubicBezTo>
                    <a:pt x="21198" y="16493"/>
                    <a:pt x="19902" y="18132"/>
                    <a:pt x="17310" y="19249"/>
                  </a:cubicBezTo>
                  <a:cubicBezTo>
                    <a:pt x="14718" y="20366"/>
                    <a:pt x="10830" y="20962"/>
                    <a:pt x="7590" y="21186"/>
                  </a:cubicBezTo>
                  <a:cubicBezTo>
                    <a:pt x="4350" y="21409"/>
                    <a:pt x="1758" y="21260"/>
                    <a:pt x="678" y="20590"/>
                  </a:cubicBezTo>
                  <a:cubicBezTo>
                    <a:pt x="-402" y="19919"/>
                    <a:pt x="30" y="18728"/>
                    <a:pt x="462" y="17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729794" y="3822700"/>
              <a:ext cx="285751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920" y="2900"/>
                    <a:pt x="14240" y="5800"/>
                    <a:pt x="10960" y="8750"/>
                  </a:cubicBezTo>
                  <a:cubicBezTo>
                    <a:pt x="7680" y="11700"/>
                    <a:pt x="4800" y="14700"/>
                    <a:pt x="3040" y="16850"/>
                  </a:cubicBezTo>
                  <a:cubicBezTo>
                    <a:pt x="1280" y="19000"/>
                    <a:pt x="640" y="20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837744" y="4013200"/>
              <a:ext cx="190501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2769"/>
                    <a:pt x="11040" y="5538"/>
                    <a:pt x="7440" y="8308"/>
                  </a:cubicBezTo>
                  <a:cubicBezTo>
                    <a:pt x="3840" y="11077"/>
                    <a:pt x="1920" y="13846"/>
                    <a:pt x="1440" y="15923"/>
                  </a:cubicBezTo>
                  <a:cubicBezTo>
                    <a:pt x="960" y="18000"/>
                    <a:pt x="1920" y="19385"/>
                    <a:pt x="3960" y="20285"/>
                  </a:cubicBezTo>
                  <a:cubicBezTo>
                    <a:pt x="6000" y="21185"/>
                    <a:pt x="9120" y="21600"/>
                    <a:pt x="11280" y="21600"/>
                  </a:cubicBezTo>
                  <a:cubicBezTo>
                    <a:pt x="13440" y="21600"/>
                    <a:pt x="14640" y="21185"/>
                    <a:pt x="15480" y="20631"/>
                  </a:cubicBezTo>
                  <a:cubicBezTo>
                    <a:pt x="16320" y="20077"/>
                    <a:pt x="16800" y="19385"/>
                    <a:pt x="16560" y="18762"/>
                  </a:cubicBezTo>
                  <a:cubicBezTo>
                    <a:pt x="16320" y="18138"/>
                    <a:pt x="15360" y="17585"/>
                    <a:pt x="12480" y="17238"/>
                  </a:cubicBezTo>
                  <a:cubicBezTo>
                    <a:pt x="9600" y="16892"/>
                    <a:pt x="4800" y="16754"/>
                    <a:pt x="0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83038" y="6172200"/>
              <a:ext cx="81607" cy="84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1353" y="0"/>
                  </a:moveTo>
                  <a:cubicBezTo>
                    <a:pt x="21353" y="2490"/>
                    <a:pt x="21353" y="4980"/>
                    <a:pt x="20522" y="7200"/>
                  </a:cubicBezTo>
                  <a:cubicBezTo>
                    <a:pt x="19691" y="9420"/>
                    <a:pt x="18030" y="11368"/>
                    <a:pt x="14984" y="13182"/>
                  </a:cubicBezTo>
                  <a:cubicBezTo>
                    <a:pt x="11938" y="14995"/>
                    <a:pt x="7507" y="16674"/>
                    <a:pt x="4461" y="17946"/>
                  </a:cubicBezTo>
                  <a:cubicBezTo>
                    <a:pt x="1415" y="19218"/>
                    <a:pt x="-247" y="20084"/>
                    <a:pt x="30" y="20626"/>
                  </a:cubicBezTo>
                  <a:cubicBezTo>
                    <a:pt x="307" y="21167"/>
                    <a:pt x="2522" y="21383"/>
                    <a:pt x="47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0" y="5985155"/>
              <a:ext cx="1927648" cy="141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55" fill="norm" stroke="1" extrusionOk="0">
                  <a:moveTo>
                    <a:pt x="2683" y="2849"/>
                  </a:moveTo>
                  <a:cubicBezTo>
                    <a:pt x="3225" y="2462"/>
                    <a:pt x="3768" y="2076"/>
                    <a:pt x="4451" y="1705"/>
                  </a:cubicBezTo>
                  <a:cubicBezTo>
                    <a:pt x="5135" y="1334"/>
                    <a:pt x="5961" y="979"/>
                    <a:pt x="6798" y="705"/>
                  </a:cubicBezTo>
                  <a:cubicBezTo>
                    <a:pt x="7635" y="431"/>
                    <a:pt x="8484" y="238"/>
                    <a:pt x="9403" y="125"/>
                  </a:cubicBezTo>
                  <a:cubicBezTo>
                    <a:pt x="10323" y="12"/>
                    <a:pt x="11313" y="-20"/>
                    <a:pt x="12221" y="12"/>
                  </a:cubicBezTo>
                  <a:cubicBezTo>
                    <a:pt x="13129" y="44"/>
                    <a:pt x="13954" y="141"/>
                    <a:pt x="14862" y="319"/>
                  </a:cubicBezTo>
                  <a:cubicBezTo>
                    <a:pt x="15770" y="496"/>
                    <a:pt x="16761" y="754"/>
                    <a:pt x="17680" y="1044"/>
                  </a:cubicBezTo>
                  <a:cubicBezTo>
                    <a:pt x="18600" y="1334"/>
                    <a:pt x="19449" y="1656"/>
                    <a:pt x="20121" y="2076"/>
                  </a:cubicBezTo>
                  <a:cubicBezTo>
                    <a:pt x="20793" y="2495"/>
                    <a:pt x="21288" y="3010"/>
                    <a:pt x="21430" y="3800"/>
                  </a:cubicBezTo>
                  <a:cubicBezTo>
                    <a:pt x="21571" y="4590"/>
                    <a:pt x="21359" y="5654"/>
                    <a:pt x="21088" y="6799"/>
                  </a:cubicBezTo>
                  <a:cubicBezTo>
                    <a:pt x="20816" y="7943"/>
                    <a:pt x="20486" y="9168"/>
                    <a:pt x="20215" y="10329"/>
                  </a:cubicBezTo>
                  <a:cubicBezTo>
                    <a:pt x="19944" y="11489"/>
                    <a:pt x="19732" y="12585"/>
                    <a:pt x="19508" y="13746"/>
                  </a:cubicBezTo>
                  <a:cubicBezTo>
                    <a:pt x="19284" y="14907"/>
                    <a:pt x="19048" y="16132"/>
                    <a:pt x="18836" y="17179"/>
                  </a:cubicBezTo>
                  <a:cubicBezTo>
                    <a:pt x="18623" y="18227"/>
                    <a:pt x="18435" y="19098"/>
                    <a:pt x="18223" y="19742"/>
                  </a:cubicBezTo>
                  <a:cubicBezTo>
                    <a:pt x="18010" y="20387"/>
                    <a:pt x="17774" y="20806"/>
                    <a:pt x="17492" y="21080"/>
                  </a:cubicBezTo>
                  <a:cubicBezTo>
                    <a:pt x="17209" y="21354"/>
                    <a:pt x="16878" y="21483"/>
                    <a:pt x="16265" y="21532"/>
                  </a:cubicBezTo>
                  <a:cubicBezTo>
                    <a:pt x="15652" y="21580"/>
                    <a:pt x="14756" y="21548"/>
                    <a:pt x="13907" y="21499"/>
                  </a:cubicBezTo>
                  <a:cubicBezTo>
                    <a:pt x="13058" y="21451"/>
                    <a:pt x="12257" y="21387"/>
                    <a:pt x="11419" y="21354"/>
                  </a:cubicBezTo>
                  <a:cubicBezTo>
                    <a:pt x="10582" y="21322"/>
                    <a:pt x="9710" y="21322"/>
                    <a:pt x="8767" y="21306"/>
                  </a:cubicBezTo>
                  <a:cubicBezTo>
                    <a:pt x="7823" y="21290"/>
                    <a:pt x="6809" y="21258"/>
                    <a:pt x="5843" y="21113"/>
                  </a:cubicBezTo>
                  <a:cubicBezTo>
                    <a:pt x="4876" y="20967"/>
                    <a:pt x="3956" y="20710"/>
                    <a:pt x="3072" y="20387"/>
                  </a:cubicBezTo>
                  <a:cubicBezTo>
                    <a:pt x="2188" y="20065"/>
                    <a:pt x="1339" y="19678"/>
                    <a:pt x="843" y="19404"/>
                  </a:cubicBezTo>
                  <a:cubicBezTo>
                    <a:pt x="348" y="19130"/>
                    <a:pt x="207" y="18969"/>
                    <a:pt x="112" y="18807"/>
                  </a:cubicBezTo>
                  <a:cubicBezTo>
                    <a:pt x="18" y="18646"/>
                    <a:pt x="-29" y="18485"/>
                    <a:pt x="18" y="18372"/>
                  </a:cubicBezTo>
                  <a:cubicBezTo>
                    <a:pt x="65" y="18259"/>
                    <a:pt x="207" y="18195"/>
                    <a:pt x="348" y="18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450394" y="6118557"/>
              <a:ext cx="132068" cy="26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34" fill="norm" stroke="1" extrusionOk="0">
                  <a:moveTo>
                    <a:pt x="0" y="1249"/>
                  </a:moveTo>
                  <a:cubicBezTo>
                    <a:pt x="1714" y="738"/>
                    <a:pt x="3429" y="228"/>
                    <a:pt x="5314" y="58"/>
                  </a:cubicBezTo>
                  <a:cubicBezTo>
                    <a:pt x="7200" y="-112"/>
                    <a:pt x="9257" y="58"/>
                    <a:pt x="10114" y="994"/>
                  </a:cubicBezTo>
                  <a:cubicBezTo>
                    <a:pt x="10971" y="1929"/>
                    <a:pt x="10629" y="3630"/>
                    <a:pt x="9771" y="4905"/>
                  </a:cubicBezTo>
                  <a:cubicBezTo>
                    <a:pt x="8914" y="6181"/>
                    <a:pt x="7543" y="7031"/>
                    <a:pt x="6000" y="7627"/>
                  </a:cubicBezTo>
                  <a:cubicBezTo>
                    <a:pt x="4457" y="8222"/>
                    <a:pt x="2743" y="8562"/>
                    <a:pt x="2914" y="8902"/>
                  </a:cubicBezTo>
                  <a:cubicBezTo>
                    <a:pt x="3086" y="9242"/>
                    <a:pt x="5143" y="9582"/>
                    <a:pt x="7886" y="10348"/>
                  </a:cubicBezTo>
                  <a:cubicBezTo>
                    <a:pt x="10629" y="11113"/>
                    <a:pt x="14057" y="12304"/>
                    <a:pt x="16457" y="13494"/>
                  </a:cubicBezTo>
                  <a:cubicBezTo>
                    <a:pt x="18857" y="14685"/>
                    <a:pt x="20229" y="15875"/>
                    <a:pt x="20914" y="16896"/>
                  </a:cubicBezTo>
                  <a:cubicBezTo>
                    <a:pt x="21600" y="17916"/>
                    <a:pt x="21600" y="18767"/>
                    <a:pt x="20571" y="19447"/>
                  </a:cubicBezTo>
                  <a:cubicBezTo>
                    <a:pt x="19543" y="20127"/>
                    <a:pt x="17486" y="20638"/>
                    <a:pt x="14571" y="20978"/>
                  </a:cubicBezTo>
                  <a:cubicBezTo>
                    <a:pt x="11657" y="21318"/>
                    <a:pt x="7886" y="21488"/>
                    <a:pt x="5486" y="21148"/>
                  </a:cubicBezTo>
                  <a:cubicBezTo>
                    <a:pt x="3086" y="20808"/>
                    <a:pt x="2057" y="19957"/>
                    <a:pt x="1029" y="19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532944" y="6064250"/>
              <a:ext cx="21590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76" y="2760"/>
                    <a:pt x="13553" y="5520"/>
                    <a:pt x="10165" y="8460"/>
                  </a:cubicBezTo>
                  <a:cubicBezTo>
                    <a:pt x="6776" y="11400"/>
                    <a:pt x="4024" y="14520"/>
                    <a:pt x="2435" y="16740"/>
                  </a:cubicBezTo>
                  <a:cubicBezTo>
                    <a:pt x="847" y="18960"/>
                    <a:pt x="424" y="20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742494" y="6229350"/>
              <a:ext cx="12701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799644" y="6273800"/>
              <a:ext cx="190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384377" y="6736220"/>
              <a:ext cx="554968" cy="540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61" fill="norm" stroke="1" extrusionOk="0">
                  <a:moveTo>
                    <a:pt x="1329" y="21561"/>
                  </a:moveTo>
                  <a:cubicBezTo>
                    <a:pt x="919" y="21392"/>
                    <a:pt x="508" y="21223"/>
                    <a:pt x="262" y="20928"/>
                  </a:cubicBezTo>
                  <a:cubicBezTo>
                    <a:pt x="15" y="20633"/>
                    <a:pt x="-67" y="20211"/>
                    <a:pt x="56" y="19325"/>
                  </a:cubicBezTo>
                  <a:cubicBezTo>
                    <a:pt x="179" y="18439"/>
                    <a:pt x="508" y="17089"/>
                    <a:pt x="919" y="15317"/>
                  </a:cubicBezTo>
                  <a:cubicBezTo>
                    <a:pt x="1329" y="13545"/>
                    <a:pt x="1822" y="11352"/>
                    <a:pt x="2274" y="8905"/>
                  </a:cubicBezTo>
                  <a:cubicBezTo>
                    <a:pt x="2725" y="6458"/>
                    <a:pt x="3136" y="3758"/>
                    <a:pt x="3465" y="2155"/>
                  </a:cubicBezTo>
                  <a:cubicBezTo>
                    <a:pt x="3793" y="552"/>
                    <a:pt x="4039" y="45"/>
                    <a:pt x="4245" y="3"/>
                  </a:cubicBezTo>
                  <a:cubicBezTo>
                    <a:pt x="4450" y="-39"/>
                    <a:pt x="4614" y="383"/>
                    <a:pt x="4861" y="1564"/>
                  </a:cubicBezTo>
                  <a:cubicBezTo>
                    <a:pt x="5107" y="2745"/>
                    <a:pt x="5436" y="4686"/>
                    <a:pt x="5682" y="5909"/>
                  </a:cubicBezTo>
                  <a:cubicBezTo>
                    <a:pt x="5928" y="7133"/>
                    <a:pt x="6093" y="7639"/>
                    <a:pt x="6257" y="8103"/>
                  </a:cubicBezTo>
                  <a:cubicBezTo>
                    <a:pt x="6421" y="8567"/>
                    <a:pt x="6585" y="8989"/>
                    <a:pt x="6914" y="9284"/>
                  </a:cubicBezTo>
                  <a:cubicBezTo>
                    <a:pt x="7243" y="9580"/>
                    <a:pt x="7735" y="9748"/>
                    <a:pt x="8105" y="9622"/>
                  </a:cubicBezTo>
                  <a:cubicBezTo>
                    <a:pt x="8474" y="9495"/>
                    <a:pt x="8721" y="9073"/>
                    <a:pt x="9419" y="7977"/>
                  </a:cubicBezTo>
                  <a:cubicBezTo>
                    <a:pt x="10117" y="6880"/>
                    <a:pt x="11267" y="5108"/>
                    <a:pt x="12335" y="3716"/>
                  </a:cubicBezTo>
                  <a:cubicBezTo>
                    <a:pt x="13402" y="2323"/>
                    <a:pt x="14388" y="1311"/>
                    <a:pt x="15168" y="720"/>
                  </a:cubicBezTo>
                  <a:cubicBezTo>
                    <a:pt x="15948" y="130"/>
                    <a:pt x="16523" y="-39"/>
                    <a:pt x="16934" y="45"/>
                  </a:cubicBezTo>
                  <a:cubicBezTo>
                    <a:pt x="17344" y="130"/>
                    <a:pt x="17591" y="467"/>
                    <a:pt x="17878" y="1775"/>
                  </a:cubicBezTo>
                  <a:cubicBezTo>
                    <a:pt x="18166" y="3083"/>
                    <a:pt x="18494" y="5361"/>
                    <a:pt x="18700" y="7808"/>
                  </a:cubicBezTo>
                  <a:cubicBezTo>
                    <a:pt x="18905" y="10255"/>
                    <a:pt x="18987" y="12870"/>
                    <a:pt x="19028" y="14431"/>
                  </a:cubicBezTo>
                  <a:cubicBezTo>
                    <a:pt x="19069" y="15992"/>
                    <a:pt x="19069" y="16499"/>
                    <a:pt x="19110" y="16963"/>
                  </a:cubicBezTo>
                  <a:cubicBezTo>
                    <a:pt x="19151" y="17427"/>
                    <a:pt x="19233" y="17848"/>
                    <a:pt x="19644" y="17933"/>
                  </a:cubicBezTo>
                  <a:cubicBezTo>
                    <a:pt x="20055" y="18017"/>
                    <a:pt x="20794" y="17764"/>
                    <a:pt x="21533" y="175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1091744" y="6776446"/>
              <a:ext cx="57151" cy="494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21600" y="1065"/>
                  </a:moveTo>
                  <a:cubicBezTo>
                    <a:pt x="19200" y="511"/>
                    <a:pt x="16800" y="-43"/>
                    <a:pt x="14800" y="3"/>
                  </a:cubicBezTo>
                  <a:cubicBezTo>
                    <a:pt x="12800" y="49"/>
                    <a:pt x="11200" y="695"/>
                    <a:pt x="10000" y="2449"/>
                  </a:cubicBezTo>
                  <a:cubicBezTo>
                    <a:pt x="8800" y="4203"/>
                    <a:pt x="8000" y="7065"/>
                    <a:pt x="7600" y="10065"/>
                  </a:cubicBezTo>
                  <a:cubicBezTo>
                    <a:pt x="7200" y="13065"/>
                    <a:pt x="7200" y="16203"/>
                    <a:pt x="6800" y="18095"/>
                  </a:cubicBezTo>
                  <a:cubicBezTo>
                    <a:pt x="6400" y="19988"/>
                    <a:pt x="5600" y="20634"/>
                    <a:pt x="4400" y="21003"/>
                  </a:cubicBezTo>
                  <a:cubicBezTo>
                    <a:pt x="3200" y="21372"/>
                    <a:pt x="1600" y="21465"/>
                    <a:pt x="0" y="21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0" name="Drawing"/>
          <p:cNvGrpSpPr/>
          <p:nvPr/>
        </p:nvGrpSpPr>
        <p:grpSpPr>
          <a:xfrm>
            <a:off x="2053980" y="4566599"/>
            <a:ext cx="10615378" cy="4610371"/>
            <a:chOff x="0" y="0"/>
            <a:chExt cx="10615376" cy="4610370"/>
          </a:xfrm>
        </p:grpSpPr>
        <p:sp>
          <p:nvSpPr>
            <p:cNvPr id="171" name="Line"/>
            <p:cNvSpPr/>
            <p:nvPr/>
          </p:nvSpPr>
          <p:spPr>
            <a:xfrm>
              <a:off x="772132" y="977947"/>
              <a:ext cx="37738" cy="748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71" fill="norm" stroke="1" extrusionOk="0">
                  <a:moveTo>
                    <a:pt x="21394" y="703"/>
                  </a:moveTo>
                  <a:cubicBezTo>
                    <a:pt x="21394" y="337"/>
                    <a:pt x="21394" y="-29"/>
                    <a:pt x="20794" y="2"/>
                  </a:cubicBezTo>
                  <a:cubicBezTo>
                    <a:pt x="20194" y="32"/>
                    <a:pt x="18994" y="459"/>
                    <a:pt x="16594" y="1679"/>
                  </a:cubicBezTo>
                  <a:cubicBezTo>
                    <a:pt x="14194" y="2900"/>
                    <a:pt x="10594" y="4913"/>
                    <a:pt x="7594" y="6896"/>
                  </a:cubicBezTo>
                  <a:cubicBezTo>
                    <a:pt x="4594" y="8879"/>
                    <a:pt x="2194" y="10832"/>
                    <a:pt x="994" y="13059"/>
                  </a:cubicBezTo>
                  <a:cubicBezTo>
                    <a:pt x="-206" y="15286"/>
                    <a:pt x="-206" y="17788"/>
                    <a:pt x="394" y="19252"/>
                  </a:cubicBezTo>
                  <a:cubicBezTo>
                    <a:pt x="994" y="20717"/>
                    <a:pt x="2194" y="21144"/>
                    <a:pt x="3394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690161" y="808428"/>
              <a:ext cx="1494766" cy="1152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578" fill="norm" stroke="1" extrusionOk="0">
                  <a:moveTo>
                    <a:pt x="2000" y="4939"/>
                  </a:moveTo>
                  <a:cubicBezTo>
                    <a:pt x="1847" y="4582"/>
                    <a:pt x="1694" y="4226"/>
                    <a:pt x="1618" y="3948"/>
                  </a:cubicBezTo>
                  <a:cubicBezTo>
                    <a:pt x="1542" y="3671"/>
                    <a:pt x="1542" y="3473"/>
                    <a:pt x="1893" y="3195"/>
                  </a:cubicBezTo>
                  <a:cubicBezTo>
                    <a:pt x="2244" y="2918"/>
                    <a:pt x="2945" y="2561"/>
                    <a:pt x="3815" y="2185"/>
                  </a:cubicBezTo>
                  <a:cubicBezTo>
                    <a:pt x="4684" y="1808"/>
                    <a:pt x="5722" y="1412"/>
                    <a:pt x="6881" y="1055"/>
                  </a:cubicBezTo>
                  <a:cubicBezTo>
                    <a:pt x="8040" y="698"/>
                    <a:pt x="9322" y="381"/>
                    <a:pt x="10588" y="203"/>
                  </a:cubicBezTo>
                  <a:cubicBezTo>
                    <a:pt x="11854" y="25"/>
                    <a:pt x="13105" y="-15"/>
                    <a:pt x="14279" y="5"/>
                  </a:cubicBezTo>
                  <a:cubicBezTo>
                    <a:pt x="15454" y="25"/>
                    <a:pt x="16552" y="104"/>
                    <a:pt x="17574" y="163"/>
                  </a:cubicBezTo>
                  <a:cubicBezTo>
                    <a:pt x="18596" y="223"/>
                    <a:pt x="19542" y="262"/>
                    <a:pt x="20198" y="362"/>
                  </a:cubicBezTo>
                  <a:cubicBezTo>
                    <a:pt x="20854" y="461"/>
                    <a:pt x="21220" y="619"/>
                    <a:pt x="21403" y="897"/>
                  </a:cubicBezTo>
                  <a:cubicBezTo>
                    <a:pt x="21586" y="1174"/>
                    <a:pt x="21586" y="1570"/>
                    <a:pt x="21433" y="2383"/>
                  </a:cubicBezTo>
                  <a:cubicBezTo>
                    <a:pt x="21281" y="3195"/>
                    <a:pt x="20976" y="4424"/>
                    <a:pt x="20717" y="5712"/>
                  </a:cubicBezTo>
                  <a:cubicBezTo>
                    <a:pt x="20457" y="7000"/>
                    <a:pt x="20244" y="8348"/>
                    <a:pt x="20076" y="9735"/>
                  </a:cubicBezTo>
                  <a:cubicBezTo>
                    <a:pt x="19908" y="11122"/>
                    <a:pt x="19786" y="12549"/>
                    <a:pt x="19664" y="13817"/>
                  </a:cubicBezTo>
                  <a:cubicBezTo>
                    <a:pt x="19542" y="15085"/>
                    <a:pt x="19420" y="16195"/>
                    <a:pt x="19298" y="17324"/>
                  </a:cubicBezTo>
                  <a:cubicBezTo>
                    <a:pt x="19176" y="18454"/>
                    <a:pt x="19054" y="19603"/>
                    <a:pt x="18794" y="20297"/>
                  </a:cubicBezTo>
                  <a:cubicBezTo>
                    <a:pt x="18535" y="20991"/>
                    <a:pt x="18139" y="21228"/>
                    <a:pt x="17483" y="21308"/>
                  </a:cubicBezTo>
                  <a:cubicBezTo>
                    <a:pt x="16827" y="21387"/>
                    <a:pt x="15911" y="21308"/>
                    <a:pt x="14859" y="21288"/>
                  </a:cubicBezTo>
                  <a:cubicBezTo>
                    <a:pt x="13806" y="21268"/>
                    <a:pt x="12617" y="21308"/>
                    <a:pt x="11442" y="21367"/>
                  </a:cubicBezTo>
                  <a:cubicBezTo>
                    <a:pt x="10267" y="21426"/>
                    <a:pt x="9108" y="21506"/>
                    <a:pt x="7872" y="21545"/>
                  </a:cubicBezTo>
                  <a:cubicBezTo>
                    <a:pt x="6637" y="21585"/>
                    <a:pt x="5325" y="21585"/>
                    <a:pt x="4150" y="21565"/>
                  </a:cubicBezTo>
                  <a:cubicBezTo>
                    <a:pt x="2976" y="21545"/>
                    <a:pt x="1939" y="21506"/>
                    <a:pt x="1313" y="21446"/>
                  </a:cubicBezTo>
                  <a:cubicBezTo>
                    <a:pt x="688" y="21387"/>
                    <a:pt x="474" y="21308"/>
                    <a:pt x="306" y="21208"/>
                  </a:cubicBezTo>
                  <a:cubicBezTo>
                    <a:pt x="139" y="21109"/>
                    <a:pt x="17" y="20991"/>
                    <a:pt x="1" y="20911"/>
                  </a:cubicBezTo>
                  <a:cubicBezTo>
                    <a:pt x="-14" y="20832"/>
                    <a:pt x="78" y="20792"/>
                    <a:pt x="169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778119" y="1675450"/>
              <a:ext cx="444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176"/>
                    <a:pt x="4114" y="8352"/>
                    <a:pt x="7714" y="11952"/>
                  </a:cubicBezTo>
                  <a:cubicBezTo>
                    <a:pt x="11314" y="15552"/>
                    <a:pt x="16457" y="18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1032119" y="1040984"/>
              <a:ext cx="148495" cy="221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548" fill="norm" stroke="1" extrusionOk="0">
                  <a:moveTo>
                    <a:pt x="0" y="5502"/>
                  </a:moveTo>
                  <a:cubicBezTo>
                    <a:pt x="2130" y="3857"/>
                    <a:pt x="4259" y="2211"/>
                    <a:pt x="6085" y="1285"/>
                  </a:cubicBezTo>
                  <a:cubicBezTo>
                    <a:pt x="7910" y="359"/>
                    <a:pt x="9431" y="154"/>
                    <a:pt x="10952" y="51"/>
                  </a:cubicBezTo>
                  <a:cubicBezTo>
                    <a:pt x="12473" y="-52"/>
                    <a:pt x="13994" y="-52"/>
                    <a:pt x="14907" y="565"/>
                  </a:cubicBezTo>
                  <a:cubicBezTo>
                    <a:pt x="15820" y="1182"/>
                    <a:pt x="16124" y="2417"/>
                    <a:pt x="15820" y="3651"/>
                  </a:cubicBezTo>
                  <a:cubicBezTo>
                    <a:pt x="15515" y="4885"/>
                    <a:pt x="14603" y="6119"/>
                    <a:pt x="13538" y="7148"/>
                  </a:cubicBezTo>
                  <a:cubicBezTo>
                    <a:pt x="12473" y="8177"/>
                    <a:pt x="11256" y="8999"/>
                    <a:pt x="11408" y="9514"/>
                  </a:cubicBezTo>
                  <a:cubicBezTo>
                    <a:pt x="11561" y="10028"/>
                    <a:pt x="13082" y="10234"/>
                    <a:pt x="14603" y="10337"/>
                  </a:cubicBezTo>
                  <a:cubicBezTo>
                    <a:pt x="16124" y="10439"/>
                    <a:pt x="17645" y="10439"/>
                    <a:pt x="19014" y="10748"/>
                  </a:cubicBezTo>
                  <a:cubicBezTo>
                    <a:pt x="20383" y="11057"/>
                    <a:pt x="21600" y="11674"/>
                    <a:pt x="21296" y="13319"/>
                  </a:cubicBezTo>
                  <a:cubicBezTo>
                    <a:pt x="20992" y="14965"/>
                    <a:pt x="19166" y="17639"/>
                    <a:pt x="16428" y="19182"/>
                  </a:cubicBezTo>
                  <a:cubicBezTo>
                    <a:pt x="13690" y="20725"/>
                    <a:pt x="10039" y="21137"/>
                    <a:pt x="6389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1209919" y="888050"/>
              <a:ext cx="1587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6" y="2215"/>
                    <a:pt x="14112" y="4431"/>
                    <a:pt x="10800" y="7255"/>
                  </a:cubicBezTo>
                  <a:cubicBezTo>
                    <a:pt x="7488" y="10080"/>
                    <a:pt x="4608" y="13514"/>
                    <a:pt x="2880" y="16006"/>
                  </a:cubicBezTo>
                  <a:cubicBezTo>
                    <a:pt x="1152" y="18498"/>
                    <a:pt x="576" y="200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1353452" y="1040450"/>
              <a:ext cx="97768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600" fill="norm" stroke="1" extrusionOk="0">
                  <a:moveTo>
                    <a:pt x="4682" y="0"/>
                  </a:moveTo>
                  <a:cubicBezTo>
                    <a:pt x="2844" y="2291"/>
                    <a:pt x="1006" y="4582"/>
                    <a:pt x="316" y="6218"/>
                  </a:cubicBezTo>
                  <a:cubicBezTo>
                    <a:pt x="-373" y="7855"/>
                    <a:pt x="87" y="8836"/>
                    <a:pt x="1465" y="9409"/>
                  </a:cubicBezTo>
                  <a:cubicBezTo>
                    <a:pt x="2844" y="9982"/>
                    <a:pt x="5142" y="10145"/>
                    <a:pt x="7440" y="10064"/>
                  </a:cubicBezTo>
                  <a:cubicBezTo>
                    <a:pt x="9738" y="9982"/>
                    <a:pt x="12036" y="9655"/>
                    <a:pt x="13874" y="9082"/>
                  </a:cubicBezTo>
                  <a:cubicBezTo>
                    <a:pt x="15712" y="8509"/>
                    <a:pt x="17091" y="7691"/>
                    <a:pt x="17780" y="7773"/>
                  </a:cubicBezTo>
                  <a:cubicBezTo>
                    <a:pt x="18470" y="7855"/>
                    <a:pt x="18470" y="8836"/>
                    <a:pt x="18240" y="10718"/>
                  </a:cubicBezTo>
                  <a:cubicBezTo>
                    <a:pt x="18010" y="12600"/>
                    <a:pt x="17550" y="15382"/>
                    <a:pt x="18010" y="17345"/>
                  </a:cubicBezTo>
                  <a:cubicBezTo>
                    <a:pt x="18470" y="19309"/>
                    <a:pt x="19848" y="20455"/>
                    <a:pt x="212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695569" y="3301050"/>
              <a:ext cx="50801" cy="831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21600" y="0"/>
                  </a:moveTo>
                  <a:cubicBezTo>
                    <a:pt x="16200" y="548"/>
                    <a:pt x="10800" y="1096"/>
                    <a:pt x="7200" y="2440"/>
                  </a:cubicBezTo>
                  <a:cubicBezTo>
                    <a:pt x="3600" y="3783"/>
                    <a:pt x="1800" y="5921"/>
                    <a:pt x="1800" y="7977"/>
                  </a:cubicBezTo>
                  <a:cubicBezTo>
                    <a:pt x="1800" y="10032"/>
                    <a:pt x="3600" y="12006"/>
                    <a:pt x="3600" y="13952"/>
                  </a:cubicBezTo>
                  <a:cubicBezTo>
                    <a:pt x="3600" y="15898"/>
                    <a:pt x="1800" y="17817"/>
                    <a:pt x="900" y="18941"/>
                  </a:cubicBezTo>
                  <a:cubicBezTo>
                    <a:pt x="0" y="20065"/>
                    <a:pt x="0" y="20394"/>
                    <a:pt x="0" y="20723"/>
                  </a:cubicBezTo>
                  <a:cubicBezTo>
                    <a:pt x="0" y="21052"/>
                    <a:pt x="0" y="21381"/>
                    <a:pt x="450" y="21490"/>
                  </a:cubicBezTo>
                  <a:cubicBezTo>
                    <a:pt x="900" y="21600"/>
                    <a:pt x="1800" y="21490"/>
                    <a:pt x="270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724832" y="3206712"/>
              <a:ext cx="1437224" cy="1403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72" fill="norm" stroke="1" extrusionOk="0">
                  <a:moveTo>
                    <a:pt x="702" y="1938"/>
                  </a:moveTo>
                  <a:cubicBezTo>
                    <a:pt x="1178" y="1645"/>
                    <a:pt x="1653" y="1352"/>
                    <a:pt x="2413" y="1076"/>
                  </a:cubicBezTo>
                  <a:cubicBezTo>
                    <a:pt x="3173" y="799"/>
                    <a:pt x="4218" y="539"/>
                    <a:pt x="5342" y="360"/>
                  </a:cubicBezTo>
                  <a:cubicBezTo>
                    <a:pt x="6467" y="181"/>
                    <a:pt x="7670" y="84"/>
                    <a:pt x="8953" y="35"/>
                  </a:cubicBezTo>
                  <a:cubicBezTo>
                    <a:pt x="10236" y="-14"/>
                    <a:pt x="11597" y="-14"/>
                    <a:pt x="12959" y="51"/>
                  </a:cubicBezTo>
                  <a:cubicBezTo>
                    <a:pt x="14321" y="116"/>
                    <a:pt x="15683" y="246"/>
                    <a:pt x="16887" y="425"/>
                  </a:cubicBezTo>
                  <a:cubicBezTo>
                    <a:pt x="18090" y="604"/>
                    <a:pt x="19135" y="832"/>
                    <a:pt x="19895" y="1092"/>
                  </a:cubicBezTo>
                  <a:cubicBezTo>
                    <a:pt x="20656" y="1352"/>
                    <a:pt x="21131" y="1645"/>
                    <a:pt x="21352" y="2133"/>
                  </a:cubicBezTo>
                  <a:cubicBezTo>
                    <a:pt x="21574" y="2621"/>
                    <a:pt x="21542" y="3304"/>
                    <a:pt x="21336" y="4264"/>
                  </a:cubicBezTo>
                  <a:cubicBezTo>
                    <a:pt x="21131" y="5223"/>
                    <a:pt x="20751" y="6459"/>
                    <a:pt x="20402" y="7598"/>
                  </a:cubicBezTo>
                  <a:cubicBezTo>
                    <a:pt x="20054" y="8737"/>
                    <a:pt x="19737" y="9778"/>
                    <a:pt x="19468" y="10981"/>
                  </a:cubicBezTo>
                  <a:cubicBezTo>
                    <a:pt x="19199" y="12185"/>
                    <a:pt x="18977" y="13551"/>
                    <a:pt x="18771" y="14901"/>
                  </a:cubicBezTo>
                  <a:cubicBezTo>
                    <a:pt x="18565" y="16251"/>
                    <a:pt x="18375" y="17585"/>
                    <a:pt x="18233" y="18544"/>
                  </a:cubicBezTo>
                  <a:cubicBezTo>
                    <a:pt x="18090" y="19504"/>
                    <a:pt x="17995" y="20090"/>
                    <a:pt x="17916" y="20496"/>
                  </a:cubicBezTo>
                  <a:cubicBezTo>
                    <a:pt x="17837" y="20903"/>
                    <a:pt x="17773" y="21131"/>
                    <a:pt x="17568" y="21293"/>
                  </a:cubicBezTo>
                  <a:cubicBezTo>
                    <a:pt x="17362" y="21456"/>
                    <a:pt x="17013" y="21553"/>
                    <a:pt x="16412" y="21570"/>
                  </a:cubicBezTo>
                  <a:cubicBezTo>
                    <a:pt x="15810" y="21586"/>
                    <a:pt x="14955" y="21521"/>
                    <a:pt x="13989" y="21407"/>
                  </a:cubicBezTo>
                  <a:cubicBezTo>
                    <a:pt x="13023" y="21293"/>
                    <a:pt x="11946" y="21131"/>
                    <a:pt x="10822" y="20968"/>
                  </a:cubicBezTo>
                  <a:cubicBezTo>
                    <a:pt x="9697" y="20805"/>
                    <a:pt x="8525" y="20643"/>
                    <a:pt x="7401" y="20431"/>
                  </a:cubicBezTo>
                  <a:cubicBezTo>
                    <a:pt x="6277" y="20220"/>
                    <a:pt x="5200" y="19959"/>
                    <a:pt x="4123" y="19585"/>
                  </a:cubicBezTo>
                  <a:cubicBezTo>
                    <a:pt x="3046" y="19211"/>
                    <a:pt x="1969" y="18723"/>
                    <a:pt x="1336" y="18431"/>
                  </a:cubicBezTo>
                  <a:cubicBezTo>
                    <a:pt x="702" y="18138"/>
                    <a:pt x="512" y="18040"/>
                    <a:pt x="354" y="17926"/>
                  </a:cubicBezTo>
                  <a:cubicBezTo>
                    <a:pt x="196" y="17813"/>
                    <a:pt x="69" y="17682"/>
                    <a:pt x="22" y="17536"/>
                  </a:cubicBezTo>
                  <a:cubicBezTo>
                    <a:pt x="-26" y="17390"/>
                    <a:pt x="6" y="17227"/>
                    <a:pt x="117" y="17032"/>
                  </a:cubicBezTo>
                  <a:cubicBezTo>
                    <a:pt x="227" y="16837"/>
                    <a:pt x="417" y="16609"/>
                    <a:pt x="607" y="16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676519" y="4063050"/>
              <a:ext cx="952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909"/>
                    <a:pt x="9600" y="9818"/>
                    <a:pt x="13200" y="13418"/>
                  </a:cubicBezTo>
                  <a:cubicBezTo>
                    <a:pt x="16800" y="17018"/>
                    <a:pt x="19200" y="193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955919" y="3334355"/>
              <a:ext cx="119198" cy="214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445" fill="norm" stroke="1" extrusionOk="0">
                  <a:moveTo>
                    <a:pt x="0" y="6198"/>
                  </a:moveTo>
                  <a:cubicBezTo>
                    <a:pt x="379" y="5139"/>
                    <a:pt x="758" y="4080"/>
                    <a:pt x="1326" y="3021"/>
                  </a:cubicBezTo>
                  <a:cubicBezTo>
                    <a:pt x="1895" y="1963"/>
                    <a:pt x="2653" y="904"/>
                    <a:pt x="4168" y="374"/>
                  </a:cubicBezTo>
                  <a:cubicBezTo>
                    <a:pt x="5684" y="-155"/>
                    <a:pt x="7958" y="-155"/>
                    <a:pt x="10232" y="586"/>
                  </a:cubicBezTo>
                  <a:cubicBezTo>
                    <a:pt x="12505" y="1327"/>
                    <a:pt x="14779" y="2810"/>
                    <a:pt x="15347" y="3974"/>
                  </a:cubicBezTo>
                  <a:cubicBezTo>
                    <a:pt x="15916" y="5139"/>
                    <a:pt x="14779" y="5986"/>
                    <a:pt x="13263" y="6727"/>
                  </a:cubicBezTo>
                  <a:cubicBezTo>
                    <a:pt x="11747" y="7469"/>
                    <a:pt x="9853" y="8104"/>
                    <a:pt x="9663" y="8739"/>
                  </a:cubicBezTo>
                  <a:cubicBezTo>
                    <a:pt x="9474" y="9374"/>
                    <a:pt x="10989" y="10010"/>
                    <a:pt x="13263" y="11069"/>
                  </a:cubicBezTo>
                  <a:cubicBezTo>
                    <a:pt x="15537" y="12127"/>
                    <a:pt x="18568" y="13610"/>
                    <a:pt x="20084" y="14880"/>
                  </a:cubicBezTo>
                  <a:cubicBezTo>
                    <a:pt x="21600" y="16151"/>
                    <a:pt x="21600" y="17210"/>
                    <a:pt x="20842" y="18057"/>
                  </a:cubicBezTo>
                  <a:cubicBezTo>
                    <a:pt x="20084" y="18904"/>
                    <a:pt x="18568" y="19539"/>
                    <a:pt x="16674" y="20174"/>
                  </a:cubicBezTo>
                  <a:cubicBezTo>
                    <a:pt x="14779" y="20810"/>
                    <a:pt x="12505" y="21445"/>
                    <a:pt x="10800" y="21445"/>
                  </a:cubicBezTo>
                  <a:cubicBezTo>
                    <a:pt x="9095" y="21445"/>
                    <a:pt x="7958" y="20810"/>
                    <a:pt x="6821" y="20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1146419" y="3250250"/>
              <a:ext cx="889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71" y="2090"/>
                    <a:pt x="19543" y="4181"/>
                    <a:pt x="16457" y="7432"/>
                  </a:cubicBezTo>
                  <a:cubicBezTo>
                    <a:pt x="13371" y="10684"/>
                    <a:pt x="8229" y="15097"/>
                    <a:pt x="5143" y="17652"/>
                  </a:cubicBezTo>
                  <a:cubicBezTo>
                    <a:pt x="2057" y="20206"/>
                    <a:pt x="1029" y="209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1260719" y="3421700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891"/>
                    <a:pt x="0" y="11782"/>
                    <a:pt x="3600" y="15382"/>
                  </a:cubicBezTo>
                  <a:cubicBezTo>
                    <a:pt x="7200" y="18982"/>
                    <a:pt x="1440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1330569" y="3459800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854319" y="3949185"/>
              <a:ext cx="257457" cy="374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54" fill="norm" stroke="1" extrusionOk="0">
                  <a:moveTo>
                    <a:pt x="0" y="21454"/>
                  </a:moveTo>
                  <a:cubicBezTo>
                    <a:pt x="177" y="20241"/>
                    <a:pt x="354" y="19027"/>
                    <a:pt x="885" y="16539"/>
                  </a:cubicBezTo>
                  <a:cubicBezTo>
                    <a:pt x="1416" y="14052"/>
                    <a:pt x="2302" y="10290"/>
                    <a:pt x="2833" y="8045"/>
                  </a:cubicBezTo>
                  <a:cubicBezTo>
                    <a:pt x="3364" y="5800"/>
                    <a:pt x="3541" y="5072"/>
                    <a:pt x="3718" y="4405"/>
                  </a:cubicBezTo>
                  <a:cubicBezTo>
                    <a:pt x="3895" y="3737"/>
                    <a:pt x="4072" y="3130"/>
                    <a:pt x="4338" y="3130"/>
                  </a:cubicBezTo>
                  <a:cubicBezTo>
                    <a:pt x="4603" y="3130"/>
                    <a:pt x="4957" y="3737"/>
                    <a:pt x="5223" y="4647"/>
                  </a:cubicBezTo>
                  <a:cubicBezTo>
                    <a:pt x="5489" y="5557"/>
                    <a:pt x="5666" y="6771"/>
                    <a:pt x="6020" y="7620"/>
                  </a:cubicBezTo>
                  <a:cubicBezTo>
                    <a:pt x="6374" y="8470"/>
                    <a:pt x="6905" y="8955"/>
                    <a:pt x="7525" y="8894"/>
                  </a:cubicBezTo>
                  <a:cubicBezTo>
                    <a:pt x="8144" y="8834"/>
                    <a:pt x="8852" y="8227"/>
                    <a:pt x="9915" y="7014"/>
                  </a:cubicBezTo>
                  <a:cubicBezTo>
                    <a:pt x="10977" y="5800"/>
                    <a:pt x="12393" y="3980"/>
                    <a:pt x="13544" y="2766"/>
                  </a:cubicBezTo>
                  <a:cubicBezTo>
                    <a:pt x="14695" y="1553"/>
                    <a:pt x="15580" y="946"/>
                    <a:pt x="16466" y="521"/>
                  </a:cubicBezTo>
                  <a:cubicBezTo>
                    <a:pt x="17351" y="97"/>
                    <a:pt x="18236" y="-146"/>
                    <a:pt x="18944" y="97"/>
                  </a:cubicBezTo>
                  <a:cubicBezTo>
                    <a:pt x="19652" y="339"/>
                    <a:pt x="20184" y="1067"/>
                    <a:pt x="20626" y="3070"/>
                  </a:cubicBezTo>
                  <a:cubicBezTo>
                    <a:pt x="21069" y="5072"/>
                    <a:pt x="21423" y="8348"/>
                    <a:pt x="21511" y="10836"/>
                  </a:cubicBezTo>
                  <a:cubicBezTo>
                    <a:pt x="21600" y="13324"/>
                    <a:pt x="21423" y="15023"/>
                    <a:pt x="21246" y="1672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204845" y="3942400"/>
              <a:ext cx="55875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3228"/>
                    <a:pt x="6718" y="6455"/>
                    <a:pt x="3118" y="9621"/>
                  </a:cubicBezTo>
                  <a:cubicBezTo>
                    <a:pt x="-482" y="12786"/>
                    <a:pt x="-482" y="15890"/>
                    <a:pt x="718" y="17876"/>
                  </a:cubicBezTo>
                  <a:cubicBezTo>
                    <a:pt x="1918" y="19862"/>
                    <a:pt x="4318" y="20731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413119" y="4107500"/>
              <a:ext cx="120651" cy="15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4" fill="norm" stroke="1" extrusionOk="0">
                  <a:moveTo>
                    <a:pt x="0" y="876"/>
                  </a:moveTo>
                  <a:cubicBezTo>
                    <a:pt x="2274" y="3211"/>
                    <a:pt x="4547" y="5546"/>
                    <a:pt x="6063" y="8173"/>
                  </a:cubicBezTo>
                  <a:cubicBezTo>
                    <a:pt x="7579" y="10800"/>
                    <a:pt x="8337" y="13719"/>
                    <a:pt x="8526" y="15908"/>
                  </a:cubicBezTo>
                  <a:cubicBezTo>
                    <a:pt x="8716" y="18097"/>
                    <a:pt x="8337" y="19557"/>
                    <a:pt x="7200" y="20432"/>
                  </a:cubicBezTo>
                  <a:cubicBezTo>
                    <a:pt x="6063" y="21308"/>
                    <a:pt x="4168" y="21600"/>
                    <a:pt x="2842" y="20870"/>
                  </a:cubicBezTo>
                  <a:cubicBezTo>
                    <a:pt x="1516" y="20141"/>
                    <a:pt x="758" y="18389"/>
                    <a:pt x="1137" y="16054"/>
                  </a:cubicBezTo>
                  <a:cubicBezTo>
                    <a:pt x="1516" y="13719"/>
                    <a:pt x="3032" y="10800"/>
                    <a:pt x="6632" y="8027"/>
                  </a:cubicBezTo>
                  <a:cubicBezTo>
                    <a:pt x="10232" y="5254"/>
                    <a:pt x="15916" y="26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543558" y="4096917"/>
              <a:ext cx="187062" cy="150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69" fill="norm" stroke="1" extrusionOk="0">
                  <a:moveTo>
                    <a:pt x="1790" y="4200"/>
                  </a:moveTo>
                  <a:cubicBezTo>
                    <a:pt x="3003" y="3600"/>
                    <a:pt x="4217" y="3000"/>
                    <a:pt x="5187" y="2100"/>
                  </a:cubicBezTo>
                  <a:cubicBezTo>
                    <a:pt x="6158" y="1200"/>
                    <a:pt x="6886" y="0"/>
                    <a:pt x="6644" y="0"/>
                  </a:cubicBezTo>
                  <a:cubicBezTo>
                    <a:pt x="6401" y="0"/>
                    <a:pt x="5187" y="1200"/>
                    <a:pt x="3974" y="3600"/>
                  </a:cubicBezTo>
                  <a:cubicBezTo>
                    <a:pt x="2760" y="6000"/>
                    <a:pt x="1547" y="9600"/>
                    <a:pt x="819" y="12300"/>
                  </a:cubicBezTo>
                  <a:cubicBezTo>
                    <a:pt x="91" y="15000"/>
                    <a:pt x="-152" y="16800"/>
                    <a:pt x="91" y="18300"/>
                  </a:cubicBezTo>
                  <a:cubicBezTo>
                    <a:pt x="333" y="19800"/>
                    <a:pt x="1061" y="21000"/>
                    <a:pt x="2032" y="21300"/>
                  </a:cubicBezTo>
                  <a:cubicBezTo>
                    <a:pt x="3003" y="21600"/>
                    <a:pt x="4217" y="21000"/>
                    <a:pt x="5794" y="18000"/>
                  </a:cubicBezTo>
                  <a:cubicBezTo>
                    <a:pt x="7372" y="15000"/>
                    <a:pt x="9313" y="9600"/>
                    <a:pt x="10405" y="6150"/>
                  </a:cubicBezTo>
                  <a:cubicBezTo>
                    <a:pt x="11497" y="2700"/>
                    <a:pt x="11740" y="1200"/>
                    <a:pt x="11861" y="1200"/>
                  </a:cubicBezTo>
                  <a:cubicBezTo>
                    <a:pt x="11983" y="1200"/>
                    <a:pt x="11983" y="2700"/>
                    <a:pt x="12104" y="4200"/>
                  </a:cubicBezTo>
                  <a:cubicBezTo>
                    <a:pt x="12226" y="5700"/>
                    <a:pt x="12468" y="7200"/>
                    <a:pt x="12832" y="9150"/>
                  </a:cubicBezTo>
                  <a:cubicBezTo>
                    <a:pt x="13196" y="11100"/>
                    <a:pt x="13682" y="13500"/>
                    <a:pt x="14531" y="13050"/>
                  </a:cubicBezTo>
                  <a:cubicBezTo>
                    <a:pt x="15381" y="12600"/>
                    <a:pt x="16594" y="9300"/>
                    <a:pt x="17808" y="6750"/>
                  </a:cubicBezTo>
                  <a:cubicBezTo>
                    <a:pt x="19021" y="4200"/>
                    <a:pt x="20235" y="2400"/>
                    <a:pt x="21448" y="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1749669" y="4132900"/>
              <a:ext cx="1" cy="4445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1749669" y="4031300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1775863" y="4012250"/>
              <a:ext cx="215107" cy="191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24" fill="norm" stroke="1" extrusionOk="0">
                  <a:moveTo>
                    <a:pt x="2462" y="10681"/>
                  </a:moveTo>
                  <a:cubicBezTo>
                    <a:pt x="2674" y="9495"/>
                    <a:pt x="2886" y="8308"/>
                    <a:pt x="2674" y="8426"/>
                  </a:cubicBezTo>
                  <a:cubicBezTo>
                    <a:pt x="2462" y="8545"/>
                    <a:pt x="1827" y="9969"/>
                    <a:pt x="1297" y="11631"/>
                  </a:cubicBezTo>
                  <a:cubicBezTo>
                    <a:pt x="768" y="13292"/>
                    <a:pt x="345" y="15191"/>
                    <a:pt x="133" y="16734"/>
                  </a:cubicBezTo>
                  <a:cubicBezTo>
                    <a:pt x="-79" y="18277"/>
                    <a:pt x="-79" y="19464"/>
                    <a:pt x="450" y="20295"/>
                  </a:cubicBezTo>
                  <a:cubicBezTo>
                    <a:pt x="980" y="21125"/>
                    <a:pt x="2039" y="21600"/>
                    <a:pt x="2886" y="21363"/>
                  </a:cubicBezTo>
                  <a:cubicBezTo>
                    <a:pt x="3733" y="21125"/>
                    <a:pt x="4368" y="20176"/>
                    <a:pt x="5109" y="18514"/>
                  </a:cubicBezTo>
                  <a:cubicBezTo>
                    <a:pt x="5850" y="16853"/>
                    <a:pt x="6697" y="14479"/>
                    <a:pt x="7333" y="12699"/>
                  </a:cubicBezTo>
                  <a:cubicBezTo>
                    <a:pt x="7968" y="10919"/>
                    <a:pt x="8392" y="9732"/>
                    <a:pt x="8603" y="9732"/>
                  </a:cubicBezTo>
                  <a:cubicBezTo>
                    <a:pt x="8815" y="9732"/>
                    <a:pt x="8815" y="10919"/>
                    <a:pt x="9556" y="10919"/>
                  </a:cubicBezTo>
                  <a:cubicBezTo>
                    <a:pt x="10297" y="10919"/>
                    <a:pt x="11780" y="9732"/>
                    <a:pt x="12521" y="9732"/>
                  </a:cubicBezTo>
                  <a:cubicBezTo>
                    <a:pt x="13262" y="9732"/>
                    <a:pt x="13262" y="10919"/>
                    <a:pt x="13262" y="12105"/>
                  </a:cubicBezTo>
                  <a:cubicBezTo>
                    <a:pt x="13262" y="13292"/>
                    <a:pt x="13262" y="14479"/>
                    <a:pt x="13686" y="15429"/>
                  </a:cubicBezTo>
                  <a:cubicBezTo>
                    <a:pt x="14109" y="16378"/>
                    <a:pt x="14956" y="17090"/>
                    <a:pt x="15909" y="16378"/>
                  </a:cubicBezTo>
                  <a:cubicBezTo>
                    <a:pt x="16862" y="15666"/>
                    <a:pt x="17921" y="13530"/>
                    <a:pt x="18874" y="10563"/>
                  </a:cubicBezTo>
                  <a:cubicBezTo>
                    <a:pt x="19827" y="7596"/>
                    <a:pt x="20674" y="3798"/>
                    <a:pt x="2152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28819" y="2513650"/>
              <a:ext cx="87439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8" y="21086"/>
                    <a:pt x="376" y="20571"/>
                    <a:pt x="552" y="20057"/>
                  </a:cubicBezTo>
                  <a:cubicBezTo>
                    <a:pt x="727" y="19543"/>
                    <a:pt x="889" y="19029"/>
                    <a:pt x="1072" y="18514"/>
                  </a:cubicBezTo>
                  <a:cubicBezTo>
                    <a:pt x="1255" y="18000"/>
                    <a:pt x="1459" y="17486"/>
                    <a:pt x="1658" y="16971"/>
                  </a:cubicBezTo>
                  <a:cubicBezTo>
                    <a:pt x="1856" y="16457"/>
                    <a:pt x="2050" y="15943"/>
                    <a:pt x="2259" y="15343"/>
                  </a:cubicBezTo>
                  <a:cubicBezTo>
                    <a:pt x="2468" y="14743"/>
                    <a:pt x="2693" y="14057"/>
                    <a:pt x="2897" y="13457"/>
                  </a:cubicBezTo>
                  <a:cubicBezTo>
                    <a:pt x="3101" y="12857"/>
                    <a:pt x="3284" y="12343"/>
                    <a:pt x="3477" y="11829"/>
                  </a:cubicBezTo>
                  <a:cubicBezTo>
                    <a:pt x="3671" y="11314"/>
                    <a:pt x="3875" y="10800"/>
                    <a:pt x="4081" y="10200"/>
                  </a:cubicBezTo>
                  <a:cubicBezTo>
                    <a:pt x="4288" y="9600"/>
                    <a:pt x="4497" y="8914"/>
                    <a:pt x="4711" y="8314"/>
                  </a:cubicBezTo>
                  <a:cubicBezTo>
                    <a:pt x="4925" y="7714"/>
                    <a:pt x="5145" y="7200"/>
                    <a:pt x="5370" y="6600"/>
                  </a:cubicBezTo>
                  <a:cubicBezTo>
                    <a:pt x="5595" y="6000"/>
                    <a:pt x="5825" y="5314"/>
                    <a:pt x="6016" y="4800"/>
                  </a:cubicBezTo>
                  <a:cubicBezTo>
                    <a:pt x="6207" y="4286"/>
                    <a:pt x="6358" y="3943"/>
                    <a:pt x="6515" y="3686"/>
                  </a:cubicBezTo>
                  <a:cubicBezTo>
                    <a:pt x="6672" y="3429"/>
                    <a:pt x="6834" y="3257"/>
                    <a:pt x="6999" y="3000"/>
                  </a:cubicBezTo>
                  <a:cubicBezTo>
                    <a:pt x="7163" y="2743"/>
                    <a:pt x="7331" y="2400"/>
                    <a:pt x="7545" y="2143"/>
                  </a:cubicBezTo>
                  <a:cubicBezTo>
                    <a:pt x="7759" y="1886"/>
                    <a:pt x="8021" y="1714"/>
                    <a:pt x="8235" y="1543"/>
                  </a:cubicBezTo>
                  <a:cubicBezTo>
                    <a:pt x="8450" y="1371"/>
                    <a:pt x="8617" y="1200"/>
                    <a:pt x="8784" y="1114"/>
                  </a:cubicBezTo>
                  <a:cubicBezTo>
                    <a:pt x="8952" y="1029"/>
                    <a:pt x="9119" y="1029"/>
                    <a:pt x="9292" y="1029"/>
                  </a:cubicBezTo>
                  <a:cubicBezTo>
                    <a:pt x="9464" y="1029"/>
                    <a:pt x="9642" y="1029"/>
                    <a:pt x="9809" y="943"/>
                  </a:cubicBezTo>
                  <a:cubicBezTo>
                    <a:pt x="9976" y="857"/>
                    <a:pt x="10133" y="686"/>
                    <a:pt x="10303" y="600"/>
                  </a:cubicBezTo>
                  <a:cubicBezTo>
                    <a:pt x="10473" y="514"/>
                    <a:pt x="10656" y="514"/>
                    <a:pt x="10831" y="514"/>
                  </a:cubicBezTo>
                  <a:cubicBezTo>
                    <a:pt x="11007" y="514"/>
                    <a:pt x="11174" y="514"/>
                    <a:pt x="11339" y="429"/>
                  </a:cubicBezTo>
                  <a:cubicBezTo>
                    <a:pt x="11503" y="343"/>
                    <a:pt x="11665" y="171"/>
                    <a:pt x="11830" y="86"/>
                  </a:cubicBezTo>
                  <a:cubicBezTo>
                    <a:pt x="11995" y="0"/>
                    <a:pt x="12162" y="0"/>
                    <a:pt x="12335" y="0"/>
                  </a:cubicBezTo>
                  <a:cubicBezTo>
                    <a:pt x="12507" y="0"/>
                    <a:pt x="12685" y="0"/>
                    <a:pt x="12852" y="0"/>
                  </a:cubicBezTo>
                  <a:cubicBezTo>
                    <a:pt x="13020" y="0"/>
                    <a:pt x="13176" y="0"/>
                    <a:pt x="13346" y="0"/>
                  </a:cubicBezTo>
                  <a:cubicBezTo>
                    <a:pt x="13516" y="0"/>
                    <a:pt x="13699" y="0"/>
                    <a:pt x="13872" y="86"/>
                  </a:cubicBezTo>
                  <a:cubicBezTo>
                    <a:pt x="14044" y="171"/>
                    <a:pt x="14207" y="343"/>
                    <a:pt x="14369" y="514"/>
                  </a:cubicBezTo>
                  <a:cubicBezTo>
                    <a:pt x="14531" y="686"/>
                    <a:pt x="14693" y="857"/>
                    <a:pt x="14855" y="943"/>
                  </a:cubicBezTo>
                  <a:cubicBezTo>
                    <a:pt x="15017" y="1029"/>
                    <a:pt x="15179" y="1029"/>
                    <a:pt x="15341" y="1114"/>
                  </a:cubicBezTo>
                  <a:cubicBezTo>
                    <a:pt x="15503" y="1200"/>
                    <a:pt x="15665" y="1371"/>
                    <a:pt x="15825" y="1543"/>
                  </a:cubicBezTo>
                  <a:cubicBezTo>
                    <a:pt x="15984" y="1714"/>
                    <a:pt x="16141" y="1886"/>
                    <a:pt x="16332" y="2229"/>
                  </a:cubicBezTo>
                  <a:cubicBezTo>
                    <a:pt x="16523" y="2571"/>
                    <a:pt x="16748" y="3086"/>
                    <a:pt x="16967" y="3600"/>
                  </a:cubicBezTo>
                  <a:cubicBezTo>
                    <a:pt x="17187" y="4114"/>
                    <a:pt x="17401" y="4629"/>
                    <a:pt x="17613" y="5143"/>
                  </a:cubicBezTo>
                  <a:cubicBezTo>
                    <a:pt x="17825" y="5657"/>
                    <a:pt x="18034" y="6171"/>
                    <a:pt x="18233" y="6686"/>
                  </a:cubicBezTo>
                  <a:cubicBezTo>
                    <a:pt x="18431" y="7200"/>
                    <a:pt x="18620" y="7714"/>
                    <a:pt x="18829" y="8314"/>
                  </a:cubicBezTo>
                  <a:cubicBezTo>
                    <a:pt x="19038" y="8914"/>
                    <a:pt x="19268" y="9600"/>
                    <a:pt x="19477" y="10114"/>
                  </a:cubicBezTo>
                  <a:cubicBezTo>
                    <a:pt x="19686" y="10629"/>
                    <a:pt x="19875" y="10971"/>
                    <a:pt x="20065" y="11229"/>
                  </a:cubicBezTo>
                  <a:cubicBezTo>
                    <a:pt x="20256" y="11486"/>
                    <a:pt x="20450" y="11657"/>
                    <a:pt x="20620" y="11914"/>
                  </a:cubicBezTo>
                  <a:cubicBezTo>
                    <a:pt x="20790" y="12171"/>
                    <a:pt x="20936" y="12514"/>
                    <a:pt x="21095" y="13200"/>
                  </a:cubicBezTo>
                  <a:cubicBezTo>
                    <a:pt x="21255" y="13886"/>
                    <a:pt x="21427" y="14914"/>
                    <a:pt x="21600" y="15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8633069" y="2297750"/>
              <a:ext cx="762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057"/>
                    <a:pt x="18000" y="4114"/>
                    <a:pt x="15000" y="6457"/>
                  </a:cubicBezTo>
                  <a:cubicBezTo>
                    <a:pt x="12000" y="8800"/>
                    <a:pt x="7800" y="11429"/>
                    <a:pt x="5100" y="14000"/>
                  </a:cubicBezTo>
                  <a:cubicBezTo>
                    <a:pt x="2400" y="16571"/>
                    <a:pt x="1200" y="190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8579828" y="2299635"/>
              <a:ext cx="211992" cy="85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228" fill="norm" stroke="1" extrusionOk="0">
                  <a:moveTo>
                    <a:pt x="6663" y="5581"/>
                  </a:moveTo>
                  <a:cubicBezTo>
                    <a:pt x="4952" y="9097"/>
                    <a:pt x="3241" y="12613"/>
                    <a:pt x="1958" y="15627"/>
                  </a:cubicBezTo>
                  <a:cubicBezTo>
                    <a:pt x="674" y="18641"/>
                    <a:pt x="-181" y="21153"/>
                    <a:pt x="33" y="19897"/>
                  </a:cubicBezTo>
                  <a:cubicBezTo>
                    <a:pt x="247" y="18641"/>
                    <a:pt x="1530" y="13618"/>
                    <a:pt x="3455" y="9097"/>
                  </a:cubicBezTo>
                  <a:cubicBezTo>
                    <a:pt x="5379" y="4576"/>
                    <a:pt x="7946" y="558"/>
                    <a:pt x="10405" y="55"/>
                  </a:cubicBezTo>
                  <a:cubicBezTo>
                    <a:pt x="12865" y="-447"/>
                    <a:pt x="15217" y="2567"/>
                    <a:pt x="17035" y="6083"/>
                  </a:cubicBezTo>
                  <a:cubicBezTo>
                    <a:pt x="18853" y="9600"/>
                    <a:pt x="20136" y="13618"/>
                    <a:pt x="21419" y="176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47869" y="2418400"/>
              <a:ext cx="317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957"/>
                    <a:pt x="0" y="5914"/>
                    <a:pt x="3600" y="9514"/>
                  </a:cubicBezTo>
                  <a:cubicBezTo>
                    <a:pt x="7200" y="13114"/>
                    <a:pt x="14400" y="173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-1" y="2431100"/>
              <a:ext cx="187571" cy="152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0772" fill="norm" stroke="1" extrusionOk="0">
                  <a:moveTo>
                    <a:pt x="8401" y="0"/>
                  </a:moveTo>
                  <a:cubicBezTo>
                    <a:pt x="7188" y="288"/>
                    <a:pt x="5974" y="576"/>
                    <a:pt x="4761" y="3312"/>
                  </a:cubicBezTo>
                  <a:cubicBezTo>
                    <a:pt x="3547" y="6048"/>
                    <a:pt x="2334" y="11232"/>
                    <a:pt x="1485" y="14832"/>
                  </a:cubicBezTo>
                  <a:cubicBezTo>
                    <a:pt x="635" y="18432"/>
                    <a:pt x="150" y="20448"/>
                    <a:pt x="28" y="20736"/>
                  </a:cubicBezTo>
                  <a:cubicBezTo>
                    <a:pt x="-93" y="21024"/>
                    <a:pt x="150" y="19584"/>
                    <a:pt x="1363" y="16128"/>
                  </a:cubicBezTo>
                  <a:cubicBezTo>
                    <a:pt x="2577" y="12672"/>
                    <a:pt x="4761" y="7200"/>
                    <a:pt x="6338" y="3888"/>
                  </a:cubicBezTo>
                  <a:cubicBezTo>
                    <a:pt x="7916" y="576"/>
                    <a:pt x="8887" y="-576"/>
                    <a:pt x="11314" y="288"/>
                  </a:cubicBezTo>
                  <a:cubicBezTo>
                    <a:pt x="13741" y="1152"/>
                    <a:pt x="17624" y="4032"/>
                    <a:pt x="21507" y="6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9005132" y="2117834"/>
              <a:ext cx="224838" cy="370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2064" y="21600"/>
                  </a:moveTo>
                  <a:cubicBezTo>
                    <a:pt x="1256" y="19749"/>
                    <a:pt x="449" y="17897"/>
                    <a:pt x="146" y="14935"/>
                  </a:cubicBezTo>
                  <a:cubicBezTo>
                    <a:pt x="-157" y="11973"/>
                    <a:pt x="45" y="7899"/>
                    <a:pt x="449" y="5307"/>
                  </a:cubicBezTo>
                  <a:cubicBezTo>
                    <a:pt x="852" y="2715"/>
                    <a:pt x="1458" y="1605"/>
                    <a:pt x="2064" y="1543"/>
                  </a:cubicBezTo>
                  <a:cubicBezTo>
                    <a:pt x="2669" y="1481"/>
                    <a:pt x="3275" y="2469"/>
                    <a:pt x="3981" y="3826"/>
                  </a:cubicBezTo>
                  <a:cubicBezTo>
                    <a:pt x="4688" y="5184"/>
                    <a:pt x="5495" y="6912"/>
                    <a:pt x="6202" y="8023"/>
                  </a:cubicBezTo>
                  <a:cubicBezTo>
                    <a:pt x="6908" y="9134"/>
                    <a:pt x="7514" y="9627"/>
                    <a:pt x="8019" y="9504"/>
                  </a:cubicBezTo>
                  <a:cubicBezTo>
                    <a:pt x="8523" y="9381"/>
                    <a:pt x="8927" y="8640"/>
                    <a:pt x="9533" y="7159"/>
                  </a:cubicBezTo>
                  <a:cubicBezTo>
                    <a:pt x="10138" y="5678"/>
                    <a:pt x="10946" y="3456"/>
                    <a:pt x="11652" y="2037"/>
                  </a:cubicBezTo>
                  <a:cubicBezTo>
                    <a:pt x="12359" y="617"/>
                    <a:pt x="12964" y="0"/>
                    <a:pt x="13671" y="0"/>
                  </a:cubicBezTo>
                  <a:cubicBezTo>
                    <a:pt x="14378" y="0"/>
                    <a:pt x="15185" y="617"/>
                    <a:pt x="16194" y="2654"/>
                  </a:cubicBezTo>
                  <a:cubicBezTo>
                    <a:pt x="17204" y="4690"/>
                    <a:pt x="18415" y="8146"/>
                    <a:pt x="19323" y="10615"/>
                  </a:cubicBezTo>
                  <a:cubicBezTo>
                    <a:pt x="20232" y="13083"/>
                    <a:pt x="20837" y="14565"/>
                    <a:pt x="21443" y="16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9268069" y="2081850"/>
              <a:ext cx="698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09" y="3142"/>
                    <a:pt x="2618" y="6284"/>
                    <a:pt x="6218" y="9884"/>
                  </a:cubicBezTo>
                  <a:cubicBezTo>
                    <a:pt x="9818" y="13484"/>
                    <a:pt x="15709" y="175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9623153" y="2119942"/>
              <a:ext cx="105533" cy="23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0" h="21262" fill="norm" stroke="1" extrusionOk="0">
                  <a:moveTo>
                    <a:pt x="18794" y="2255"/>
                  </a:moveTo>
                  <a:cubicBezTo>
                    <a:pt x="17548" y="1316"/>
                    <a:pt x="16301" y="376"/>
                    <a:pt x="13394" y="95"/>
                  </a:cubicBezTo>
                  <a:cubicBezTo>
                    <a:pt x="10486" y="-187"/>
                    <a:pt x="5917" y="189"/>
                    <a:pt x="3217" y="846"/>
                  </a:cubicBezTo>
                  <a:cubicBezTo>
                    <a:pt x="517" y="1503"/>
                    <a:pt x="-314" y="2443"/>
                    <a:pt x="101" y="3757"/>
                  </a:cubicBezTo>
                  <a:cubicBezTo>
                    <a:pt x="517" y="5072"/>
                    <a:pt x="2178" y="6763"/>
                    <a:pt x="5917" y="8829"/>
                  </a:cubicBezTo>
                  <a:cubicBezTo>
                    <a:pt x="9655" y="10895"/>
                    <a:pt x="15471" y="13336"/>
                    <a:pt x="18378" y="15121"/>
                  </a:cubicBezTo>
                  <a:cubicBezTo>
                    <a:pt x="21286" y="16905"/>
                    <a:pt x="21286" y="18032"/>
                    <a:pt x="19417" y="19065"/>
                  </a:cubicBezTo>
                  <a:cubicBezTo>
                    <a:pt x="17548" y="20098"/>
                    <a:pt x="13809" y="21037"/>
                    <a:pt x="11109" y="21225"/>
                  </a:cubicBezTo>
                  <a:cubicBezTo>
                    <a:pt x="8409" y="21413"/>
                    <a:pt x="6748" y="20850"/>
                    <a:pt x="5086" y="20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9797235" y="2145350"/>
              <a:ext cx="122768" cy="423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6331" y="0"/>
                  </a:moveTo>
                  <a:cubicBezTo>
                    <a:pt x="4469" y="214"/>
                    <a:pt x="2607" y="428"/>
                    <a:pt x="1490" y="962"/>
                  </a:cubicBezTo>
                  <a:cubicBezTo>
                    <a:pt x="372" y="1497"/>
                    <a:pt x="0" y="2352"/>
                    <a:pt x="0" y="3048"/>
                  </a:cubicBezTo>
                  <a:cubicBezTo>
                    <a:pt x="0" y="3743"/>
                    <a:pt x="372" y="4277"/>
                    <a:pt x="1676" y="4598"/>
                  </a:cubicBezTo>
                  <a:cubicBezTo>
                    <a:pt x="2979" y="4919"/>
                    <a:pt x="5214" y="5026"/>
                    <a:pt x="7634" y="4705"/>
                  </a:cubicBezTo>
                  <a:cubicBezTo>
                    <a:pt x="10055" y="4384"/>
                    <a:pt x="12662" y="3636"/>
                    <a:pt x="14338" y="2941"/>
                  </a:cubicBezTo>
                  <a:cubicBezTo>
                    <a:pt x="16014" y="2246"/>
                    <a:pt x="16759" y="1604"/>
                    <a:pt x="16759" y="1711"/>
                  </a:cubicBezTo>
                  <a:cubicBezTo>
                    <a:pt x="16759" y="1818"/>
                    <a:pt x="16014" y="2673"/>
                    <a:pt x="16200" y="4438"/>
                  </a:cubicBezTo>
                  <a:cubicBezTo>
                    <a:pt x="16386" y="6202"/>
                    <a:pt x="17503" y="8875"/>
                    <a:pt x="18807" y="11174"/>
                  </a:cubicBezTo>
                  <a:cubicBezTo>
                    <a:pt x="20110" y="13473"/>
                    <a:pt x="21600" y="15398"/>
                    <a:pt x="21600" y="17002"/>
                  </a:cubicBezTo>
                  <a:cubicBezTo>
                    <a:pt x="21600" y="18606"/>
                    <a:pt x="20110" y="19889"/>
                    <a:pt x="18434" y="20638"/>
                  </a:cubicBezTo>
                  <a:cubicBezTo>
                    <a:pt x="16759" y="21386"/>
                    <a:pt x="14897" y="21600"/>
                    <a:pt x="11917" y="21226"/>
                  </a:cubicBezTo>
                  <a:cubicBezTo>
                    <a:pt x="8938" y="20851"/>
                    <a:pt x="4841" y="19889"/>
                    <a:pt x="3352" y="18873"/>
                  </a:cubicBezTo>
                  <a:cubicBezTo>
                    <a:pt x="1862" y="17857"/>
                    <a:pt x="2979" y="16788"/>
                    <a:pt x="4097" y="15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0004669" y="2005650"/>
              <a:ext cx="38101" cy="243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0" y="0"/>
                  </a:moveTo>
                  <a:cubicBezTo>
                    <a:pt x="9600" y="563"/>
                    <a:pt x="4800" y="1127"/>
                    <a:pt x="2400" y="3475"/>
                  </a:cubicBezTo>
                  <a:cubicBezTo>
                    <a:pt x="0" y="5823"/>
                    <a:pt x="0" y="9955"/>
                    <a:pt x="0" y="12960"/>
                  </a:cubicBezTo>
                  <a:cubicBezTo>
                    <a:pt x="0" y="15965"/>
                    <a:pt x="0" y="17843"/>
                    <a:pt x="600" y="19252"/>
                  </a:cubicBezTo>
                  <a:cubicBezTo>
                    <a:pt x="1200" y="20661"/>
                    <a:pt x="2400" y="21600"/>
                    <a:pt x="4200" y="21600"/>
                  </a:cubicBezTo>
                  <a:cubicBezTo>
                    <a:pt x="6000" y="21600"/>
                    <a:pt x="8400" y="20661"/>
                    <a:pt x="11400" y="18501"/>
                  </a:cubicBezTo>
                  <a:cubicBezTo>
                    <a:pt x="14400" y="16341"/>
                    <a:pt x="18000" y="12960"/>
                    <a:pt x="21600" y="9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0065175" y="1958886"/>
              <a:ext cx="15695" cy="30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466" fill="norm" stroke="1" extrusionOk="0">
                  <a:moveTo>
                    <a:pt x="3818" y="2825"/>
                  </a:moveTo>
                  <a:cubicBezTo>
                    <a:pt x="6518" y="1493"/>
                    <a:pt x="9218" y="162"/>
                    <a:pt x="9218" y="14"/>
                  </a:cubicBezTo>
                  <a:cubicBezTo>
                    <a:pt x="9218" y="-134"/>
                    <a:pt x="6518" y="902"/>
                    <a:pt x="3818" y="3417"/>
                  </a:cubicBezTo>
                  <a:cubicBezTo>
                    <a:pt x="1118" y="5932"/>
                    <a:pt x="-1582" y="9926"/>
                    <a:pt x="1118" y="13181"/>
                  </a:cubicBezTo>
                  <a:cubicBezTo>
                    <a:pt x="3818" y="16436"/>
                    <a:pt x="11918" y="18951"/>
                    <a:pt x="20018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0119695" y="2084937"/>
              <a:ext cx="113575" cy="122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69" fill="norm" stroke="1" extrusionOk="0">
                  <a:moveTo>
                    <a:pt x="9463" y="3859"/>
                  </a:moveTo>
                  <a:cubicBezTo>
                    <a:pt x="9063" y="2029"/>
                    <a:pt x="8663" y="198"/>
                    <a:pt x="7463" y="15"/>
                  </a:cubicBezTo>
                  <a:cubicBezTo>
                    <a:pt x="6263" y="-168"/>
                    <a:pt x="4263" y="1296"/>
                    <a:pt x="2863" y="3859"/>
                  </a:cubicBezTo>
                  <a:cubicBezTo>
                    <a:pt x="1463" y="6422"/>
                    <a:pt x="663" y="10083"/>
                    <a:pt x="263" y="12829"/>
                  </a:cubicBezTo>
                  <a:cubicBezTo>
                    <a:pt x="-137" y="15574"/>
                    <a:pt x="-137" y="17405"/>
                    <a:pt x="663" y="18869"/>
                  </a:cubicBezTo>
                  <a:cubicBezTo>
                    <a:pt x="1463" y="20334"/>
                    <a:pt x="3063" y="21432"/>
                    <a:pt x="4463" y="21249"/>
                  </a:cubicBezTo>
                  <a:cubicBezTo>
                    <a:pt x="5863" y="21066"/>
                    <a:pt x="7063" y="19601"/>
                    <a:pt x="8063" y="17954"/>
                  </a:cubicBezTo>
                  <a:cubicBezTo>
                    <a:pt x="9063" y="16307"/>
                    <a:pt x="9863" y="14476"/>
                    <a:pt x="10463" y="15208"/>
                  </a:cubicBezTo>
                  <a:cubicBezTo>
                    <a:pt x="11063" y="15940"/>
                    <a:pt x="11463" y="19235"/>
                    <a:pt x="12663" y="20334"/>
                  </a:cubicBezTo>
                  <a:cubicBezTo>
                    <a:pt x="13863" y="21432"/>
                    <a:pt x="15863" y="20334"/>
                    <a:pt x="17463" y="18869"/>
                  </a:cubicBezTo>
                  <a:cubicBezTo>
                    <a:pt x="19063" y="17405"/>
                    <a:pt x="20263" y="15574"/>
                    <a:pt x="21463" y="13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10248085" y="1904050"/>
              <a:ext cx="110534" cy="330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56" fill="norm" stroke="1" extrusionOk="0">
                  <a:moveTo>
                    <a:pt x="9374" y="0"/>
                  </a:moveTo>
                  <a:cubicBezTo>
                    <a:pt x="7336" y="4127"/>
                    <a:pt x="5298" y="8255"/>
                    <a:pt x="3872" y="11350"/>
                  </a:cubicBezTo>
                  <a:cubicBezTo>
                    <a:pt x="2445" y="14446"/>
                    <a:pt x="1630" y="16510"/>
                    <a:pt x="1019" y="17885"/>
                  </a:cubicBezTo>
                  <a:cubicBezTo>
                    <a:pt x="408" y="19261"/>
                    <a:pt x="0" y="19949"/>
                    <a:pt x="0" y="19949"/>
                  </a:cubicBezTo>
                  <a:cubicBezTo>
                    <a:pt x="0" y="19949"/>
                    <a:pt x="408" y="19261"/>
                    <a:pt x="2242" y="17885"/>
                  </a:cubicBezTo>
                  <a:cubicBezTo>
                    <a:pt x="4075" y="16510"/>
                    <a:pt x="7336" y="14446"/>
                    <a:pt x="9781" y="13139"/>
                  </a:cubicBezTo>
                  <a:cubicBezTo>
                    <a:pt x="12226" y="11832"/>
                    <a:pt x="13857" y="11282"/>
                    <a:pt x="15691" y="11213"/>
                  </a:cubicBezTo>
                  <a:cubicBezTo>
                    <a:pt x="17525" y="11144"/>
                    <a:pt x="19562" y="11557"/>
                    <a:pt x="20581" y="12176"/>
                  </a:cubicBezTo>
                  <a:cubicBezTo>
                    <a:pt x="21600" y="12795"/>
                    <a:pt x="21600" y="13620"/>
                    <a:pt x="19970" y="15134"/>
                  </a:cubicBezTo>
                  <a:cubicBezTo>
                    <a:pt x="18340" y="16647"/>
                    <a:pt x="15079" y="18848"/>
                    <a:pt x="12430" y="20087"/>
                  </a:cubicBezTo>
                  <a:cubicBezTo>
                    <a:pt x="9781" y="21325"/>
                    <a:pt x="7743" y="21600"/>
                    <a:pt x="6521" y="21394"/>
                  </a:cubicBezTo>
                  <a:cubicBezTo>
                    <a:pt x="5298" y="21187"/>
                    <a:pt x="4891" y="20499"/>
                    <a:pt x="4483" y="19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10360269" y="2025697"/>
              <a:ext cx="255108" cy="221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503" fill="norm" stroke="1" extrusionOk="0">
                  <a:moveTo>
                    <a:pt x="0" y="3606"/>
                  </a:moveTo>
                  <a:cubicBezTo>
                    <a:pt x="531" y="7720"/>
                    <a:pt x="1062" y="11834"/>
                    <a:pt x="1505" y="14406"/>
                  </a:cubicBezTo>
                  <a:cubicBezTo>
                    <a:pt x="1948" y="16977"/>
                    <a:pt x="2302" y="18006"/>
                    <a:pt x="2833" y="18109"/>
                  </a:cubicBezTo>
                  <a:cubicBezTo>
                    <a:pt x="3364" y="18212"/>
                    <a:pt x="4072" y="17389"/>
                    <a:pt x="4692" y="15846"/>
                  </a:cubicBezTo>
                  <a:cubicBezTo>
                    <a:pt x="5311" y="14303"/>
                    <a:pt x="5843" y="12040"/>
                    <a:pt x="6374" y="10394"/>
                  </a:cubicBezTo>
                  <a:cubicBezTo>
                    <a:pt x="6905" y="8749"/>
                    <a:pt x="7436" y="7720"/>
                    <a:pt x="7702" y="7720"/>
                  </a:cubicBezTo>
                  <a:cubicBezTo>
                    <a:pt x="7967" y="7720"/>
                    <a:pt x="7967" y="8749"/>
                    <a:pt x="7967" y="9777"/>
                  </a:cubicBezTo>
                  <a:cubicBezTo>
                    <a:pt x="7967" y="10806"/>
                    <a:pt x="7967" y="11834"/>
                    <a:pt x="8144" y="12863"/>
                  </a:cubicBezTo>
                  <a:cubicBezTo>
                    <a:pt x="8321" y="13892"/>
                    <a:pt x="8675" y="14920"/>
                    <a:pt x="9915" y="14817"/>
                  </a:cubicBezTo>
                  <a:cubicBezTo>
                    <a:pt x="11154" y="14714"/>
                    <a:pt x="13279" y="13480"/>
                    <a:pt x="14872" y="11217"/>
                  </a:cubicBezTo>
                  <a:cubicBezTo>
                    <a:pt x="16466" y="8954"/>
                    <a:pt x="17528" y="5663"/>
                    <a:pt x="17882" y="3400"/>
                  </a:cubicBezTo>
                  <a:cubicBezTo>
                    <a:pt x="18236" y="1137"/>
                    <a:pt x="17882" y="-97"/>
                    <a:pt x="17793" y="6"/>
                  </a:cubicBezTo>
                  <a:cubicBezTo>
                    <a:pt x="17705" y="109"/>
                    <a:pt x="17882" y="1549"/>
                    <a:pt x="18679" y="4223"/>
                  </a:cubicBezTo>
                  <a:cubicBezTo>
                    <a:pt x="19475" y="6897"/>
                    <a:pt x="20892" y="10806"/>
                    <a:pt x="21246" y="13686"/>
                  </a:cubicBezTo>
                  <a:cubicBezTo>
                    <a:pt x="21600" y="16566"/>
                    <a:pt x="20892" y="18417"/>
                    <a:pt x="19918" y="19549"/>
                  </a:cubicBezTo>
                  <a:cubicBezTo>
                    <a:pt x="18944" y="20680"/>
                    <a:pt x="17705" y="21092"/>
                    <a:pt x="16466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5489819" y="639893"/>
              <a:ext cx="132838" cy="418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350" fill="norm" stroke="1" extrusionOk="0">
                  <a:moveTo>
                    <a:pt x="4050" y="7154"/>
                  </a:moveTo>
                  <a:cubicBezTo>
                    <a:pt x="3712" y="10826"/>
                    <a:pt x="3375" y="14498"/>
                    <a:pt x="3037" y="16712"/>
                  </a:cubicBezTo>
                  <a:cubicBezTo>
                    <a:pt x="2700" y="18926"/>
                    <a:pt x="2362" y="19682"/>
                    <a:pt x="1856" y="20330"/>
                  </a:cubicBezTo>
                  <a:cubicBezTo>
                    <a:pt x="1350" y="20978"/>
                    <a:pt x="675" y="21518"/>
                    <a:pt x="337" y="21302"/>
                  </a:cubicBezTo>
                  <a:cubicBezTo>
                    <a:pt x="0" y="21086"/>
                    <a:pt x="0" y="20114"/>
                    <a:pt x="0" y="17792"/>
                  </a:cubicBezTo>
                  <a:cubicBezTo>
                    <a:pt x="0" y="15470"/>
                    <a:pt x="0" y="11798"/>
                    <a:pt x="1181" y="8774"/>
                  </a:cubicBezTo>
                  <a:cubicBezTo>
                    <a:pt x="2362" y="5750"/>
                    <a:pt x="4725" y="3374"/>
                    <a:pt x="6581" y="1970"/>
                  </a:cubicBezTo>
                  <a:cubicBezTo>
                    <a:pt x="8437" y="566"/>
                    <a:pt x="9788" y="134"/>
                    <a:pt x="11306" y="26"/>
                  </a:cubicBezTo>
                  <a:cubicBezTo>
                    <a:pt x="12825" y="-82"/>
                    <a:pt x="14512" y="134"/>
                    <a:pt x="16369" y="944"/>
                  </a:cubicBezTo>
                  <a:cubicBezTo>
                    <a:pt x="18225" y="1754"/>
                    <a:pt x="20250" y="3158"/>
                    <a:pt x="20925" y="4724"/>
                  </a:cubicBezTo>
                  <a:cubicBezTo>
                    <a:pt x="21600" y="6290"/>
                    <a:pt x="20925" y="8018"/>
                    <a:pt x="19069" y="9098"/>
                  </a:cubicBezTo>
                  <a:cubicBezTo>
                    <a:pt x="17212" y="10178"/>
                    <a:pt x="14175" y="10610"/>
                    <a:pt x="11812" y="10718"/>
                  </a:cubicBezTo>
                  <a:cubicBezTo>
                    <a:pt x="9450" y="10826"/>
                    <a:pt x="7762" y="10610"/>
                    <a:pt x="6919" y="10340"/>
                  </a:cubicBezTo>
                  <a:cubicBezTo>
                    <a:pt x="6075" y="10070"/>
                    <a:pt x="6075" y="9746"/>
                    <a:pt x="6075" y="94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5610469" y="831896"/>
              <a:ext cx="152401" cy="141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5488"/>
                  </a:moveTo>
                  <a:cubicBezTo>
                    <a:pt x="300" y="3923"/>
                    <a:pt x="600" y="2357"/>
                    <a:pt x="1500" y="1888"/>
                  </a:cubicBezTo>
                  <a:cubicBezTo>
                    <a:pt x="2400" y="1418"/>
                    <a:pt x="3900" y="2044"/>
                    <a:pt x="5550" y="3923"/>
                  </a:cubicBezTo>
                  <a:cubicBezTo>
                    <a:pt x="7200" y="5801"/>
                    <a:pt x="9000" y="8931"/>
                    <a:pt x="10050" y="11436"/>
                  </a:cubicBezTo>
                  <a:cubicBezTo>
                    <a:pt x="11100" y="13940"/>
                    <a:pt x="11400" y="15818"/>
                    <a:pt x="11400" y="17540"/>
                  </a:cubicBezTo>
                  <a:cubicBezTo>
                    <a:pt x="11400" y="19262"/>
                    <a:pt x="11100" y="20827"/>
                    <a:pt x="10200" y="20983"/>
                  </a:cubicBezTo>
                  <a:cubicBezTo>
                    <a:pt x="9300" y="21140"/>
                    <a:pt x="7800" y="19888"/>
                    <a:pt x="7050" y="17227"/>
                  </a:cubicBezTo>
                  <a:cubicBezTo>
                    <a:pt x="6300" y="14566"/>
                    <a:pt x="6300" y="10497"/>
                    <a:pt x="7350" y="7210"/>
                  </a:cubicBezTo>
                  <a:cubicBezTo>
                    <a:pt x="8400" y="3923"/>
                    <a:pt x="10500" y="1418"/>
                    <a:pt x="13050" y="479"/>
                  </a:cubicBezTo>
                  <a:cubicBezTo>
                    <a:pt x="15600" y="-460"/>
                    <a:pt x="18600" y="166"/>
                    <a:pt x="21600" y="79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5765779" y="830892"/>
              <a:ext cx="111391" cy="99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0805" fill="norm" stroke="1" extrusionOk="0">
                  <a:moveTo>
                    <a:pt x="14111" y="5292"/>
                  </a:moveTo>
                  <a:cubicBezTo>
                    <a:pt x="12889" y="3088"/>
                    <a:pt x="11666" y="883"/>
                    <a:pt x="10036" y="222"/>
                  </a:cubicBezTo>
                  <a:cubicBezTo>
                    <a:pt x="8405" y="-439"/>
                    <a:pt x="6368" y="443"/>
                    <a:pt x="4941" y="1985"/>
                  </a:cubicBezTo>
                  <a:cubicBezTo>
                    <a:pt x="3515" y="3528"/>
                    <a:pt x="2700" y="5732"/>
                    <a:pt x="1885" y="8157"/>
                  </a:cubicBezTo>
                  <a:cubicBezTo>
                    <a:pt x="1070" y="10581"/>
                    <a:pt x="255" y="13226"/>
                    <a:pt x="51" y="15651"/>
                  </a:cubicBezTo>
                  <a:cubicBezTo>
                    <a:pt x="-153" y="18075"/>
                    <a:pt x="255" y="20279"/>
                    <a:pt x="1273" y="20720"/>
                  </a:cubicBezTo>
                  <a:cubicBezTo>
                    <a:pt x="2292" y="21161"/>
                    <a:pt x="3922" y="19839"/>
                    <a:pt x="5553" y="17634"/>
                  </a:cubicBezTo>
                  <a:cubicBezTo>
                    <a:pt x="7183" y="15430"/>
                    <a:pt x="8813" y="12345"/>
                    <a:pt x="10443" y="12124"/>
                  </a:cubicBezTo>
                  <a:cubicBezTo>
                    <a:pt x="12073" y="11904"/>
                    <a:pt x="13704" y="14549"/>
                    <a:pt x="15538" y="16312"/>
                  </a:cubicBezTo>
                  <a:cubicBezTo>
                    <a:pt x="17372" y="18075"/>
                    <a:pt x="19409" y="18957"/>
                    <a:pt x="21447" y="1983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5897013" y="836687"/>
              <a:ext cx="94457" cy="121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059" fill="norm" stroke="1" extrusionOk="0">
                  <a:moveTo>
                    <a:pt x="14220" y="1195"/>
                  </a:moveTo>
                  <a:cubicBezTo>
                    <a:pt x="11820" y="463"/>
                    <a:pt x="9420" y="-269"/>
                    <a:pt x="7500" y="97"/>
                  </a:cubicBezTo>
                  <a:cubicBezTo>
                    <a:pt x="5580" y="463"/>
                    <a:pt x="4140" y="1928"/>
                    <a:pt x="2940" y="4490"/>
                  </a:cubicBezTo>
                  <a:cubicBezTo>
                    <a:pt x="1740" y="7053"/>
                    <a:pt x="780" y="10714"/>
                    <a:pt x="300" y="13460"/>
                  </a:cubicBezTo>
                  <a:cubicBezTo>
                    <a:pt x="-180" y="16206"/>
                    <a:pt x="-180" y="18036"/>
                    <a:pt x="1020" y="19317"/>
                  </a:cubicBezTo>
                  <a:cubicBezTo>
                    <a:pt x="2220" y="20599"/>
                    <a:pt x="4620" y="21331"/>
                    <a:pt x="8220" y="20965"/>
                  </a:cubicBezTo>
                  <a:cubicBezTo>
                    <a:pt x="11820" y="20599"/>
                    <a:pt x="16620" y="19134"/>
                    <a:pt x="21420" y="176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6143869" y="754433"/>
              <a:ext cx="215901" cy="21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21417"/>
                  </a:moveTo>
                  <a:cubicBezTo>
                    <a:pt x="1059" y="18271"/>
                    <a:pt x="2118" y="15126"/>
                    <a:pt x="2859" y="12085"/>
                  </a:cubicBezTo>
                  <a:cubicBezTo>
                    <a:pt x="3600" y="9044"/>
                    <a:pt x="4024" y="6108"/>
                    <a:pt x="4447" y="3906"/>
                  </a:cubicBezTo>
                  <a:cubicBezTo>
                    <a:pt x="4871" y="1704"/>
                    <a:pt x="5294" y="236"/>
                    <a:pt x="5506" y="27"/>
                  </a:cubicBezTo>
                  <a:cubicBezTo>
                    <a:pt x="5718" y="-183"/>
                    <a:pt x="5718" y="866"/>
                    <a:pt x="5929" y="2753"/>
                  </a:cubicBezTo>
                  <a:cubicBezTo>
                    <a:pt x="6141" y="4640"/>
                    <a:pt x="6565" y="7367"/>
                    <a:pt x="7412" y="8834"/>
                  </a:cubicBezTo>
                  <a:cubicBezTo>
                    <a:pt x="8259" y="10302"/>
                    <a:pt x="9529" y="10512"/>
                    <a:pt x="11118" y="9673"/>
                  </a:cubicBezTo>
                  <a:cubicBezTo>
                    <a:pt x="12706" y="8834"/>
                    <a:pt x="14612" y="6947"/>
                    <a:pt x="15988" y="5584"/>
                  </a:cubicBezTo>
                  <a:cubicBezTo>
                    <a:pt x="17365" y="4221"/>
                    <a:pt x="18212" y="3382"/>
                    <a:pt x="18741" y="3487"/>
                  </a:cubicBezTo>
                  <a:cubicBezTo>
                    <a:pt x="19271" y="3592"/>
                    <a:pt x="19482" y="4640"/>
                    <a:pt x="19482" y="6528"/>
                  </a:cubicBezTo>
                  <a:cubicBezTo>
                    <a:pt x="19482" y="8415"/>
                    <a:pt x="19271" y="11141"/>
                    <a:pt x="19588" y="13448"/>
                  </a:cubicBezTo>
                  <a:cubicBezTo>
                    <a:pt x="19906" y="15755"/>
                    <a:pt x="20753" y="17642"/>
                    <a:pt x="21600" y="195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6448669" y="742000"/>
              <a:ext cx="190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25"/>
                    <a:pt x="0" y="11250"/>
                    <a:pt x="3600" y="14850"/>
                  </a:cubicBezTo>
                  <a:cubicBezTo>
                    <a:pt x="7200" y="18450"/>
                    <a:pt x="14400" y="200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6681502" y="856300"/>
              <a:ext cx="71604" cy="147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218" fill="norm" stroke="1" extrusionOk="0">
                  <a:moveTo>
                    <a:pt x="17280" y="6389"/>
                  </a:moveTo>
                  <a:cubicBezTo>
                    <a:pt x="17280" y="4868"/>
                    <a:pt x="17280" y="3346"/>
                    <a:pt x="16046" y="2130"/>
                  </a:cubicBezTo>
                  <a:cubicBezTo>
                    <a:pt x="14811" y="913"/>
                    <a:pt x="12343" y="0"/>
                    <a:pt x="9874" y="761"/>
                  </a:cubicBezTo>
                  <a:cubicBezTo>
                    <a:pt x="7406" y="1521"/>
                    <a:pt x="4937" y="3955"/>
                    <a:pt x="3086" y="6845"/>
                  </a:cubicBezTo>
                  <a:cubicBezTo>
                    <a:pt x="1234" y="9735"/>
                    <a:pt x="0" y="13082"/>
                    <a:pt x="0" y="15668"/>
                  </a:cubicBezTo>
                  <a:cubicBezTo>
                    <a:pt x="0" y="18254"/>
                    <a:pt x="1234" y="20079"/>
                    <a:pt x="3394" y="20839"/>
                  </a:cubicBezTo>
                  <a:cubicBezTo>
                    <a:pt x="5554" y="21600"/>
                    <a:pt x="8640" y="21296"/>
                    <a:pt x="12034" y="19166"/>
                  </a:cubicBezTo>
                  <a:cubicBezTo>
                    <a:pt x="15429" y="17037"/>
                    <a:pt x="19131" y="13082"/>
                    <a:pt x="20366" y="9583"/>
                  </a:cubicBezTo>
                  <a:cubicBezTo>
                    <a:pt x="21600" y="6085"/>
                    <a:pt x="20366" y="3042"/>
                    <a:pt x="1913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6829669" y="653100"/>
              <a:ext cx="304801" cy="29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6428"/>
                  </a:moveTo>
                  <a:cubicBezTo>
                    <a:pt x="600" y="17949"/>
                    <a:pt x="1200" y="19470"/>
                    <a:pt x="1875" y="20383"/>
                  </a:cubicBezTo>
                  <a:cubicBezTo>
                    <a:pt x="2550" y="21296"/>
                    <a:pt x="3300" y="21600"/>
                    <a:pt x="3900" y="21448"/>
                  </a:cubicBezTo>
                  <a:cubicBezTo>
                    <a:pt x="4500" y="21296"/>
                    <a:pt x="4950" y="20687"/>
                    <a:pt x="5400" y="19623"/>
                  </a:cubicBezTo>
                  <a:cubicBezTo>
                    <a:pt x="5850" y="18558"/>
                    <a:pt x="6300" y="17037"/>
                    <a:pt x="6525" y="16656"/>
                  </a:cubicBezTo>
                  <a:cubicBezTo>
                    <a:pt x="6750" y="16276"/>
                    <a:pt x="6750" y="17037"/>
                    <a:pt x="7125" y="17645"/>
                  </a:cubicBezTo>
                  <a:cubicBezTo>
                    <a:pt x="7500" y="18254"/>
                    <a:pt x="8250" y="18710"/>
                    <a:pt x="9000" y="18710"/>
                  </a:cubicBezTo>
                  <a:cubicBezTo>
                    <a:pt x="9750" y="18710"/>
                    <a:pt x="10500" y="18254"/>
                    <a:pt x="11850" y="16124"/>
                  </a:cubicBezTo>
                  <a:cubicBezTo>
                    <a:pt x="13200" y="13994"/>
                    <a:pt x="15150" y="10192"/>
                    <a:pt x="16200" y="7910"/>
                  </a:cubicBezTo>
                  <a:cubicBezTo>
                    <a:pt x="17250" y="5628"/>
                    <a:pt x="17400" y="4868"/>
                    <a:pt x="17550" y="4107"/>
                  </a:cubicBezTo>
                  <a:cubicBezTo>
                    <a:pt x="17700" y="3346"/>
                    <a:pt x="17850" y="2586"/>
                    <a:pt x="18000" y="1749"/>
                  </a:cubicBezTo>
                  <a:cubicBezTo>
                    <a:pt x="18150" y="913"/>
                    <a:pt x="18300" y="0"/>
                    <a:pt x="18075" y="0"/>
                  </a:cubicBezTo>
                  <a:cubicBezTo>
                    <a:pt x="17850" y="0"/>
                    <a:pt x="17250" y="913"/>
                    <a:pt x="16650" y="3499"/>
                  </a:cubicBezTo>
                  <a:cubicBezTo>
                    <a:pt x="16050" y="6085"/>
                    <a:pt x="15450" y="10344"/>
                    <a:pt x="15525" y="13234"/>
                  </a:cubicBezTo>
                  <a:cubicBezTo>
                    <a:pt x="15600" y="16124"/>
                    <a:pt x="16350" y="17645"/>
                    <a:pt x="17475" y="18482"/>
                  </a:cubicBezTo>
                  <a:cubicBezTo>
                    <a:pt x="18600" y="19318"/>
                    <a:pt x="20100" y="19470"/>
                    <a:pt x="21600" y="1962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7070969" y="792800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5184352" y="0"/>
              <a:ext cx="2279889" cy="1185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63" fill="norm" stroke="1" extrusionOk="0">
                  <a:moveTo>
                    <a:pt x="3363" y="330"/>
                  </a:moveTo>
                  <a:cubicBezTo>
                    <a:pt x="3283" y="176"/>
                    <a:pt x="3203" y="22"/>
                    <a:pt x="3063" y="2"/>
                  </a:cubicBezTo>
                  <a:cubicBezTo>
                    <a:pt x="2923" y="-17"/>
                    <a:pt x="2723" y="99"/>
                    <a:pt x="2474" y="580"/>
                  </a:cubicBezTo>
                  <a:cubicBezTo>
                    <a:pt x="2224" y="1061"/>
                    <a:pt x="1924" y="1908"/>
                    <a:pt x="1664" y="2928"/>
                  </a:cubicBezTo>
                  <a:cubicBezTo>
                    <a:pt x="1405" y="3949"/>
                    <a:pt x="1185" y="5142"/>
                    <a:pt x="1015" y="6240"/>
                  </a:cubicBezTo>
                  <a:cubicBezTo>
                    <a:pt x="845" y="7337"/>
                    <a:pt x="725" y="8338"/>
                    <a:pt x="625" y="9378"/>
                  </a:cubicBezTo>
                  <a:cubicBezTo>
                    <a:pt x="525" y="10417"/>
                    <a:pt x="446" y="11495"/>
                    <a:pt x="346" y="12612"/>
                  </a:cubicBezTo>
                  <a:cubicBezTo>
                    <a:pt x="246" y="13728"/>
                    <a:pt x="126" y="14884"/>
                    <a:pt x="56" y="15865"/>
                  </a:cubicBezTo>
                  <a:cubicBezTo>
                    <a:pt x="-14" y="16847"/>
                    <a:pt x="-34" y="17656"/>
                    <a:pt x="86" y="18310"/>
                  </a:cubicBezTo>
                  <a:cubicBezTo>
                    <a:pt x="206" y="18965"/>
                    <a:pt x="466" y="19465"/>
                    <a:pt x="805" y="19773"/>
                  </a:cubicBezTo>
                  <a:cubicBezTo>
                    <a:pt x="1145" y="20081"/>
                    <a:pt x="1565" y="20197"/>
                    <a:pt x="2164" y="20235"/>
                  </a:cubicBezTo>
                  <a:cubicBezTo>
                    <a:pt x="2763" y="20274"/>
                    <a:pt x="3543" y="20235"/>
                    <a:pt x="4202" y="20293"/>
                  </a:cubicBezTo>
                  <a:cubicBezTo>
                    <a:pt x="4861" y="20351"/>
                    <a:pt x="5401" y="20505"/>
                    <a:pt x="5940" y="20678"/>
                  </a:cubicBezTo>
                  <a:cubicBezTo>
                    <a:pt x="6480" y="20851"/>
                    <a:pt x="7019" y="21044"/>
                    <a:pt x="7589" y="21198"/>
                  </a:cubicBezTo>
                  <a:cubicBezTo>
                    <a:pt x="8158" y="21352"/>
                    <a:pt x="8758" y="21467"/>
                    <a:pt x="9487" y="21525"/>
                  </a:cubicBezTo>
                  <a:cubicBezTo>
                    <a:pt x="10217" y="21583"/>
                    <a:pt x="11076" y="21583"/>
                    <a:pt x="11835" y="21467"/>
                  </a:cubicBezTo>
                  <a:cubicBezTo>
                    <a:pt x="12594" y="21352"/>
                    <a:pt x="13254" y="21121"/>
                    <a:pt x="13943" y="20967"/>
                  </a:cubicBezTo>
                  <a:cubicBezTo>
                    <a:pt x="14632" y="20813"/>
                    <a:pt x="15352" y="20736"/>
                    <a:pt x="16021" y="20736"/>
                  </a:cubicBezTo>
                  <a:cubicBezTo>
                    <a:pt x="16691" y="20736"/>
                    <a:pt x="17310" y="20813"/>
                    <a:pt x="17929" y="20659"/>
                  </a:cubicBezTo>
                  <a:cubicBezTo>
                    <a:pt x="18549" y="20505"/>
                    <a:pt x="19168" y="20120"/>
                    <a:pt x="19678" y="19639"/>
                  </a:cubicBezTo>
                  <a:cubicBezTo>
                    <a:pt x="20187" y="19157"/>
                    <a:pt x="20587" y="18580"/>
                    <a:pt x="20897" y="17867"/>
                  </a:cubicBezTo>
                  <a:cubicBezTo>
                    <a:pt x="21206" y="17155"/>
                    <a:pt x="21426" y="16308"/>
                    <a:pt x="21496" y="15346"/>
                  </a:cubicBezTo>
                  <a:cubicBezTo>
                    <a:pt x="21566" y="14383"/>
                    <a:pt x="21486" y="13305"/>
                    <a:pt x="21356" y="12362"/>
                  </a:cubicBezTo>
                  <a:cubicBezTo>
                    <a:pt x="21226" y="11418"/>
                    <a:pt x="21046" y="10610"/>
                    <a:pt x="20777" y="9820"/>
                  </a:cubicBezTo>
                  <a:cubicBezTo>
                    <a:pt x="20507" y="9031"/>
                    <a:pt x="20147" y="8261"/>
                    <a:pt x="19798" y="7530"/>
                  </a:cubicBezTo>
                  <a:cubicBezTo>
                    <a:pt x="19448" y="6798"/>
                    <a:pt x="19108" y="6105"/>
                    <a:pt x="18819" y="5508"/>
                  </a:cubicBezTo>
                  <a:cubicBezTo>
                    <a:pt x="18529" y="4911"/>
                    <a:pt x="18289" y="4411"/>
                    <a:pt x="17859" y="3833"/>
                  </a:cubicBezTo>
                  <a:cubicBezTo>
                    <a:pt x="17430" y="3256"/>
                    <a:pt x="16810" y="2601"/>
                    <a:pt x="16121" y="2235"/>
                  </a:cubicBezTo>
                  <a:cubicBezTo>
                    <a:pt x="15432" y="1870"/>
                    <a:pt x="14672" y="1793"/>
                    <a:pt x="14243" y="1754"/>
                  </a:cubicBezTo>
                  <a:cubicBezTo>
                    <a:pt x="13813" y="1716"/>
                    <a:pt x="13713" y="1716"/>
                    <a:pt x="13613" y="17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5318098" y="3580876"/>
              <a:ext cx="590822" cy="156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18" fill="norm" stroke="1" extrusionOk="0">
                  <a:moveTo>
                    <a:pt x="2556" y="5126"/>
                  </a:moveTo>
                  <a:cubicBezTo>
                    <a:pt x="1939" y="5126"/>
                    <a:pt x="1322" y="5126"/>
                    <a:pt x="820" y="4982"/>
                  </a:cubicBezTo>
                  <a:cubicBezTo>
                    <a:pt x="319" y="4838"/>
                    <a:pt x="-67" y="4550"/>
                    <a:pt x="10" y="4406"/>
                  </a:cubicBezTo>
                  <a:cubicBezTo>
                    <a:pt x="87" y="4262"/>
                    <a:pt x="627" y="4262"/>
                    <a:pt x="2209" y="3686"/>
                  </a:cubicBezTo>
                  <a:cubicBezTo>
                    <a:pt x="3790" y="3110"/>
                    <a:pt x="6413" y="1958"/>
                    <a:pt x="8882" y="1238"/>
                  </a:cubicBezTo>
                  <a:cubicBezTo>
                    <a:pt x="11350" y="518"/>
                    <a:pt x="13664" y="230"/>
                    <a:pt x="15014" y="86"/>
                  </a:cubicBezTo>
                  <a:cubicBezTo>
                    <a:pt x="16364" y="-58"/>
                    <a:pt x="16750" y="-58"/>
                    <a:pt x="16750" y="374"/>
                  </a:cubicBezTo>
                  <a:cubicBezTo>
                    <a:pt x="16750" y="806"/>
                    <a:pt x="16364" y="1670"/>
                    <a:pt x="14744" y="2966"/>
                  </a:cubicBezTo>
                  <a:cubicBezTo>
                    <a:pt x="13124" y="4262"/>
                    <a:pt x="10270" y="5990"/>
                    <a:pt x="8457" y="7142"/>
                  </a:cubicBezTo>
                  <a:cubicBezTo>
                    <a:pt x="6644" y="8294"/>
                    <a:pt x="5873" y="8870"/>
                    <a:pt x="5179" y="9446"/>
                  </a:cubicBezTo>
                  <a:cubicBezTo>
                    <a:pt x="4484" y="10022"/>
                    <a:pt x="3867" y="10598"/>
                    <a:pt x="3867" y="10742"/>
                  </a:cubicBezTo>
                  <a:cubicBezTo>
                    <a:pt x="3867" y="10886"/>
                    <a:pt x="4484" y="10598"/>
                    <a:pt x="6297" y="9302"/>
                  </a:cubicBezTo>
                  <a:cubicBezTo>
                    <a:pt x="8110" y="8006"/>
                    <a:pt x="11119" y="5702"/>
                    <a:pt x="12970" y="4406"/>
                  </a:cubicBezTo>
                  <a:cubicBezTo>
                    <a:pt x="14822" y="3110"/>
                    <a:pt x="15516" y="2822"/>
                    <a:pt x="15516" y="2966"/>
                  </a:cubicBezTo>
                  <a:cubicBezTo>
                    <a:pt x="15516" y="3110"/>
                    <a:pt x="14822" y="3686"/>
                    <a:pt x="13317" y="5126"/>
                  </a:cubicBezTo>
                  <a:cubicBezTo>
                    <a:pt x="11813" y="6566"/>
                    <a:pt x="9499" y="8870"/>
                    <a:pt x="7686" y="11030"/>
                  </a:cubicBezTo>
                  <a:cubicBezTo>
                    <a:pt x="5873" y="13190"/>
                    <a:pt x="4562" y="15206"/>
                    <a:pt x="3790" y="16934"/>
                  </a:cubicBezTo>
                  <a:cubicBezTo>
                    <a:pt x="3019" y="18662"/>
                    <a:pt x="2787" y="20102"/>
                    <a:pt x="2942" y="20822"/>
                  </a:cubicBezTo>
                  <a:cubicBezTo>
                    <a:pt x="3096" y="21542"/>
                    <a:pt x="3636" y="21542"/>
                    <a:pt x="5256" y="20390"/>
                  </a:cubicBezTo>
                  <a:cubicBezTo>
                    <a:pt x="6876" y="19238"/>
                    <a:pt x="9576" y="16934"/>
                    <a:pt x="11273" y="15350"/>
                  </a:cubicBezTo>
                  <a:cubicBezTo>
                    <a:pt x="12970" y="13766"/>
                    <a:pt x="13664" y="12902"/>
                    <a:pt x="14166" y="12038"/>
                  </a:cubicBezTo>
                  <a:cubicBezTo>
                    <a:pt x="14667" y="11174"/>
                    <a:pt x="14976" y="10310"/>
                    <a:pt x="14899" y="9878"/>
                  </a:cubicBezTo>
                  <a:cubicBezTo>
                    <a:pt x="14822" y="9446"/>
                    <a:pt x="14359" y="9446"/>
                    <a:pt x="13896" y="9446"/>
                  </a:cubicBezTo>
                  <a:cubicBezTo>
                    <a:pt x="13433" y="9446"/>
                    <a:pt x="12970" y="9446"/>
                    <a:pt x="12584" y="9878"/>
                  </a:cubicBezTo>
                  <a:cubicBezTo>
                    <a:pt x="12199" y="10310"/>
                    <a:pt x="11890" y="11174"/>
                    <a:pt x="12006" y="11606"/>
                  </a:cubicBezTo>
                  <a:cubicBezTo>
                    <a:pt x="12122" y="12038"/>
                    <a:pt x="12662" y="12038"/>
                    <a:pt x="14320" y="11606"/>
                  </a:cubicBezTo>
                  <a:cubicBezTo>
                    <a:pt x="15979" y="11174"/>
                    <a:pt x="18756" y="10310"/>
                    <a:pt x="21533" y="94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6081112" y="3500800"/>
              <a:ext cx="109410" cy="219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6" h="21323" fill="norm" stroke="1" extrusionOk="0">
                  <a:moveTo>
                    <a:pt x="5860" y="4655"/>
                  </a:moveTo>
                  <a:cubicBezTo>
                    <a:pt x="5060" y="3627"/>
                    <a:pt x="4260" y="2598"/>
                    <a:pt x="4860" y="1878"/>
                  </a:cubicBezTo>
                  <a:cubicBezTo>
                    <a:pt x="5460" y="1158"/>
                    <a:pt x="7460" y="747"/>
                    <a:pt x="9460" y="438"/>
                  </a:cubicBezTo>
                  <a:cubicBezTo>
                    <a:pt x="11460" y="130"/>
                    <a:pt x="13460" y="-76"/>
                    <a:pt x="15460" y="27"/>
                  </a:cubicBezTo>
                  <a:cubicBezTo>
                    <a:pt x="17460" y="130"/>
                    <a:pt x="19460" y="541"/>
                    <a:pt x="20260" y="1364"/>
                  </a:cubicBezTo>
                  <a:cubicBezTo>
                    <a:pt x="21060" y="2187"/>
                    <a:pt x="20660" y="3421"/>
                    <a:pt x="19460" y="4347"/>
                  </a:cubicBezTo>
                  <a:cubicBezTo>
                    <a:pt x="18260" y="5273"/>
                    <a:pt x="16260" y="5890"/>
                    <a:pt x="15860" y="6713"/>
                  </a:cubicBezTo>
                  <a:cubicBezTo>
                    <a:pt x="15460" y="7535"/>
                    <a:pt x="16660" y="8564"/>
                    <a:pt x="18060" y="9490"/>
                  </a:cubicBezTo>
                  <a:cubicBezTo>
                    <a:pt x="19460" y="10415"/>
                    <a:pt x="21060" y="11238"/>
                    <a:pt x="20460" y="12884"/>
                  </a:cubicBezTo>
                  <a:cubicBezTo>
                    <a:pt x="19860" y="14530"/>
                    <a:pt x="17060" y="16998"/>
                    <a:pt x="14460" y="18438"/>
                  </a:cubicBezTo>
                  <a:cubicBezTo>
                    <a:pt x="11860" y="19878"/>
                    <a:pt x="9460" y="20290"/>
                    <a:pt x="6860" y="20701"/>
                  </a:cubicBezTo>
                  <a:cubicBezTo>
                    <a:pt x="4260" y="21113"/>
                    <a:pt x="1460" y="21524"/>
                    <a:pt x="460" y="21215"/>
                  </a:cubicBezTo>
                  <a:cubicBezTo>
                    <a:pt x="-540" y="20907"/>
                    <a:pt x="260" y="19878"/>
                    <a:pt x="1260" y="19158"/>
                  </a:cubicBezTo>
                  <a:cubicBezTo>
                    <a:pt x="2260" y="18438"/>
                    <a:pt x="3460" y="18027"/>
                    <a:pt x="4660" y="176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6207369" y="3434400"/>
              <a:ext cx="1270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80" y="2133"/>
                    <a:pt x="16560" y="4267"/>
                    <a:pt x="13140" y="7467"/>
                  </a:cubicBezTo>
                  <a:cubicBezTo>
                    <a:pt x="9720" y="10667"/>
                    <a:pt x="5400" y="14933"/>
                    <a:pt x="3060" y="17467"/>
                  </a:cubicBezTo>
                  <a:cubicBezTo>
                    <a:pt x="720" y="20000"/>
                    <a:pt x="360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6321669" y="3593150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733"/>
                    <a:pt x="7200" y="7467"/>
                    <a:pt x="3600" y="11067"/>
                  </a:cubicBezTo>
                  <a:cubicBezTo>
                    <a:pt x="0" y="14667"/>
                    <a:pt x="0" y="18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6410569" y="3556701"/>
              <a:ext cx="107587" cy="246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456" fill="norm" stroke="1" extrusionOk="0">
                  <a:moveTo>
                    <a:pt x="0" y="4287"/>
                  </a:moveTo>
                  <a:cubicBezTo>
                    <a:pt x="3260" y="2810"/>
                    <a:pt x="6521" y="1333"/>
                    <a:pt x="9170" y="594"/>
                  </a:cubicBezTo>
                  <a:cubicBezTo>
                    <a:pt x="11819" y="-144"/>
                    <a:pt x="13857" y="-144"/>
                    <a:pt x="15283" y="318"/>
                  </a:cubicBezTo>
                  <a:cubicBezTo>
                    <a:pt x="16709" y="779"/>
                    <a:pt x="17525" y="1702"/>
                    <a:pt x="17321" y="2625"/>
                  </a:cubicBezTo>
                  <a:cubicBezTo>
                    <a:pt x="17117" y="3548"/>
                    <a:pt x="15894" y="4471"/>
                    <a:pt x="14468" y="5210"/>
                  </a:cubicBezTo>
                  <a:cubicBezTo>
                    <a:pt x="13042" y="5948"/>
                    <a:pt x="11411" y="6502"/>
                    <a:pt x="10596" y="7241"/>
                  </a:cubicBezTo>
                  <a:cubicBezTo>
                    <a:pt x="9781" y="7979"/>
                    <a:pt x="9781" y="8902"/>
                    <a:pt x="11615" y="10010"/>
                  </a:cubicBezTo>
                  <a:cubicBezTo>
                    <a:pt x="13449" y="11118"/>
                    <a:pt x="17117" y="12410"/>
                    <a:pt x="19155" y="13518"/>
                  </a:cubicBezTo>
                  <a:cubicBezTo>
                    <a:pt x="21192" y="14625"/>
                    <a:pt x="21600" y="15548"/>
                    <a:pt x="18136" y="16841"/>
                  </a:cubicBezTo>
                  <a:cubicBezTo>
                    <a:pt x="14672" y="18133"/>
                    <a:pt x="7336" y="19794"/>
                    <a:pt x="0" y="214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28" name="Drawing"/>
          <p:cNvGrpSpPr/>
          <p:nvPr/>
        </p:nvGrpSpPr>
        <p:grpSpPr>
          <a:xfrm>
            <a:off x="520699" y="7916030"/>
            <a:ext cx="1276351" cy="967621"/>
            <a:chOff x="0" y="0"/>
            <a:chExt cx="1276349" cy="967618"/>
          </a:xfrm>
        </p:grpSpPr>
        <p:sp>
          <p:nvSpPr>
            <p:cNvPr id="221" name="Line"/>
            <p:cNvSpPr/>
            <p:nvPr/>
          </p:nvSpPr>
          <p:spPr>
            <a:xfrm>
              <a:off x="0" y="97706"/>
              <a:ext cx="196850" cy="406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21486"/>
                  </a:moveTo>
                  <a:cubicBezTo>
                    <a:pt x="697" y="19919"/>
                    <a:pt x="1394" y="18352"/>
                    <a:pt x="2090" y="16730"/>
                  </a:cubicBezTo>
                  <a:cubicBezTo>
                    <a:pt x="2787" y="15107"/>
                    <a:pt x="3484" y="13428"/>
                    <a:pt x="4065" y="11190"/>
                  </a:cubicBezTo>
                  <a:cubicBezTo>
                    <a:pt x="4645" y="8951"/>
                    <a:pt x="5110" y="6153"/>
                    <a:pt x="5690" y="4251"/>
                  </a:cubicBezTo>
                  <a:cubicBezTo>
                    <a:pt x="6271" y="2348"/>
                    <a:pt x="6968" y="1341"/>
                    <a:pt x="7897" y="725"/>
                  </a:cubicBezTo>
                  <a:cubicBezTo>
                    <a:pt x="8826" y="110"/>
                    <a:pt x="9987" y="-114"/>
                    <a:pt x="10800" y="54"/>
                  </a:cubicBezTo>
                  <a:cubicBezTo>
                    <a:pt x="11613" y="222"/>
                    <a:pt x="12077" y="781"/>
                    <a:pt x="13123" y="2348"/>
                  </a:cubicBezTo>
                  <a:cubicBezTo>
                    <a:pt x="14168" y="3915"/>
                    <a:pt x="15794" y="6489"/>
                    <a:pt x="17303" y="8839"/>
                  </a:cubicBezTo>
                  <a:cubicBezTo>
                    <a:pt x="18813" y="11190"/>
                    <a:pt x="20206" y="13316"/>
                    <a:pt x="21600" y="154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88900" y="269118"/>
              <a:ext cx="152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7673"/>
                    <a:pt x="7200" y="13745"/>
                    <a:pt x="10800" y="10145"/>
                  </a:cubicBezTo>
                  <a:cubicBezTo>
                    <a:pt x="14400" y="6545"/>
                    <a:pt x="180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55600" y="109437"/>
              <a:ext cx="169563" cy="254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270" fill="norm" stroke="1" extrusionOk="0">
                  <a:moveTo>
                    <a:pt x="0" y="1672"/>
                  </a:moveTo>
                  <a:cubicBezTo>
                    <a:pt x="1067" y="1140"/>
                    <a:pt x="2133" y="609"/>
                    <a:pt x="3333" y="255"/>
                  </a:cubicBezTo>
                  <a:cubicBezTo>
                    <a:pt x="4533" y="-99"/>
                    <a:pt x="5867" y="-276"/>
                    <a:pt x="7200" y="1052"/>
                  </a:cubicBezTo>
                  <a:cubicBezTo>
                    <a:pt x="8533" y="2380"/>
                    <a:pt x="9867" y="5213"/>
                    <a:pt x="10133" y="6983"/>
                  </a:cubicBezTo>
                  <a:cubicBezTo>
                    <a:pt x="10400" y="8754"/>
                    <a:pt x="9600" y="9462"/>
                    <a:pt x="9867" y="10081"/>
                  </a:cubicBezTo>
                  <a:cubicBezTo>
                    <a:pt x="10133" y="10701"/>
                    <a:pt x="11467" y="11232"/>
                    <a:pt x="13600" y="12206"/>
                  </a:cubicBezTo>
                  <a:cubicBezTo>
                    <a:pt x="15733" y="13180"/>
                    <a:pt x="18667" y="14596"/>
                    <a:pt x="20133" y="15747"/>
                  </a:cubicBezTo>
                  <a:cubicBezTo>
                    <a:pt x="21600" y="16898"/>
                    <a:pt x="21600" y="17783"/>
                    <a:pt x="20933" y="18491"/>
                  </a:cubicBezTo>
                  <a:cubicBezTo>
                    <a:pt x="20267" y="19199"/>
                    <a:pt x="18933" y="19731"/>
                    <a:pt x="17600" y="20173"/>
                  </a:cubicBezTo>
                  <a:cubicBezTo>
                    <a:pt x="16267" y="20616"/>
                    <a:pt x="14933" y="20970"/>
                    <a:pt x="13600" y="21147"/>
                  </a:cubicBezTo>
                  <a:cubicBezTo>
                    <a:pt x="12267" y="21324"/>
                    <a:pt x="10933" y="21324"/>
                    <a:pt x="10133" y="21058"/>
                  </a:cubicBezTo>
                  <a:cubicBezTo>
                    <a:pt x="9333" y="20793"/>
                    <a:pt x="9067" y="20262"/>
                    <a:pt x="8800" y="197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764116" y="-1"/>
              <a:ext cx="512234" cy="401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0" fill="norm" stroke="1" extrusionOk="0">
                  <a:moveTo>
                    <a:pt x="5534" y="12215"/>
                  </a:moveTo>
                  <a:cubicBezTo>
                    <a:pt x="5266" y="11655"/>
                    <a:pt x="4998" y="11096"/>
                    <a:pt x="4597" y="10760"/>
                  </a:cubicBezTo>
                  <a:cubicBezTo>
                    <a:pt x="4195" y="10424"/>
                    <a:pt x="3660" y="10312"/>
                    <a:pt x="2901" y="11320"/>
                  </a:cubicBezTo>
                  <a:cubicBezTo>
                    <a:pt x="2142" y="12327"/>
                    <a:pt x="1160" y="14453"/>
                    <a:pt x="625" y="15796"/>
                  </a:cubicBezTo>
                  <a:cubicBezTo>
                    <a:pt x="89" y="17139"/>
                    <a:pt x="0" y="17699"/>
                    <a:pt x="0" y="18482"/>
                  </a:cubicBezTo>
                  <a:cubicBezTo>
                    <a:pt x="0" y="19266"/>
                    <a:pt x="89" y="20273"/>
                    <a:pt x="357" y="20832"/>
                  </a:cubicBezTo>
                  <a:cubicBezTo>
                    <a:pt x="625" y="21392"/>
                    <a:pt x="1071" y="21504"/>
                    <a:pt x="1874" y="20217"/>
                  </a:cubicBezTo>
                  <a:cubicBezTo>
                    <a:pt x="2678" y="18930"/>
                    <a:pt x="3838" y="16244"/>
                    <a:pt x="4641" y="12886"/>
                  </a:cubicBezTo>
                  <a:cubicBezTo>
                    <a:pt x="5445" y="9529"/>
                    <a:pt x="5891" y="5500"/>
                    <a:pt x="6069" y="3150"/>
                  </a:cubicBezTo>
                  <a:cubicBezTo>
                    <a:pt x="6248" y="799"/>
                    <a:pt x="6159" y="128"/>
                    <a:pt x="5980" y="16"/>
                  </a:cubicBezTo>
                  <a:cubicBezTo>
                    <a:pt x="5802" y="-96"/>
                    <a:pt x="5534" y="352"/>
                    <a:pt x="5355" y="2254"/>
                  </a:cubicBezTo>
                  <a:cubicBezTo>
                    <a:pt x="5177" y="4157"/>
                    <a:pt x="5088" y="7514"/>
                    <a:pt x="5132" y="9585"/>
                  </a:cubicBezTo>
                  <a:cubicBezTo>
                    <a:pt x="5177" y="11655"/>
                    <a:pt x="5355" y="12439"/>
                    <a:pt x="5846" y="13054"/>
                  </a:cubicBezTo>
                  <a:cubicBezTo>
                    <a:pt x="6337" y="13670"/>
                    <a:pt x="7140" y="14117"/>
                    <a:pt x="7676" y="14062"/>
                  </a:cubicBezTo>
                  <a:cubicBezTo>
                    <a:pt x="8212" y="14006"/>
                    <a:pt x="8479" y="13446"/>
                    <a:pt x="8702" y="12830"/>
                  </a:cubicBezTo>
                  <a:cubicBezTo>
                    <a:pt x="8926" y="12215"/>
                    <a:pt x="9104" y="11543"/>
                    <a:pt x="9238" y="11599"/>
                  </a:cubicBezTo>
                  <a:cubicBezTo>
                    <a:pt x="9372" y="11655"/>
                    <a:pt x="9461" y="12439"/>
                    <a:pt x="9595" y="13110"/>
                  </a:cubicBezTo>
                  <a:cubicBezTo>
                    <a:pt x="9729" y="13782"/>
                    <a:pt x="9907" y="14341"/>
                    <a:pt x="10131" y="14397"/>
                  </a:cubicBezTo>
                  <a:cubicBezTo>
                    <a:pt x="10354" y="14453"/>
                    <a:pt x="10621" y="14006"/>
                    <a:pt x="10800" y="13446"/>
                  </a:cubicBezTo>
                  <a:cubicBezTo>
                    <a:pt x="10979" y="12886"/>
                    <a:pt x="11068" y="12215"/>
                    <a:pt x="11202" y="11599"/>
                  </a:cubicBezTo>
                  <a:cubicBezTo>
                    <a:pt x="11336" y="10984"/>
                    <a:pt x="11514" y="10424"/>
                    <a:pt x="11603" y="10424"/>
                  </a:cubicBezTo>
                  <a:cubicBezTo>
                    <a:pt x="11693" y="10424"/>
                    <a:pt x="11693" y="10984"/>
                    <a:pt x="11826" y="11879"/>
                  </a:cubicBezTo>
                  <a:cubicBezTo>
                    <a:pt x="11960" y="12774"/>
                    <a:pt x="12228" y="14006"/>
                    <a:pt x="12540" y="14789"/>
                  </a:cubicBezTo>
                  <a:cubicBezTo>
                    <a:pt x="12853" y="15572"/>
                    <a:pt x="13210" y="15908"/>
                    <a:pt x="13612" y="16020"/>
                  </a:cubicBezTo>
                  <a:cubicBezTo>
                    <a:pt x="14013" y="16132"/>
                    <a:pt x="14460" y="16020"/>
                    <a:pt x="15531" y="14733"/>
                  </a:cubicBezTo>
                  <a:cubicBezTo>
                    <a:pt x="16602" y="13446"/>
                    <a:pt x="18298" y="10984"/>
                    <a:pt x="19279" y="9473"/>
                  </a:cubicBezTo>
                  <a:cubicBezTo>
                    <a:pt x="20261" y="7962"/>
                    <a:pt x="20529" y="7402"/>
                    <a:pt x="20440" y="7291"/>
                  </a:cubicBezTo>
                  <a:cubicBezTo>
                    <a:pt x="20350" y="7179"/>
                    <a:pt x="19904" y="7514"/>
                    <a:pt x="19235" y="8578"/>
                  </a:cubicBezTo>
                  <a:cubicBezTo>
                    <a:pt x="18565" y="9641"/>
                    <a:pt x="17673" y="11431"/>
                    <a:pt x="17226" y="12774"/>
                  </a:cubicBezTo>
                  <a:cubicBezTo>
                    <a:pt x="16780" y="14117"/>
                    <a:pt x="16780" y="15013"/>
                    <a:pt x="17583" y="15852"/>
                  </a:cubicBezTo>
                  <a:cubicBezTo>
                    <a:pt x="18387" y="16692"/>
                    <a:pt x="19993" y="17475"/>
                    <a:pt x="21600" y="182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192830" y="727097"/>
              <a:ext cx="131021" cy="223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116" fill="norm" stroke="1" extrusionOk="0">
                  <a:moveTo>
                    <a:pt x="1680" y="2926"/>
                  </a:moveTo>
                  <a:cubicBezTo>
                    <a:pt x="652" y="2126"/>
                    <a:pt x="-377" y="1326"/>
                    <a:pt x="137" y="726"/>
                  </a:cubicBezTo>
                  <a:cubicBezTo>
                    <a:pt x="652" y="126"/>
                    <a:pt x="2709" y="-274"/>
                    <a:pt x="5280" y="226"/>
                  </a:cubicBezTo>
                  <a:cubicBezTo>
                    <a:pt x="7852" y="726"/>
                    <a:pt x="10937" y="2126"/>
                    <a:pt x="12823" y="3326"/>
                  </a:cubicBezTo>
                  <a:cubicBezTo>
                    <a:pt x="14709" y="4526"/>
                    <a:pt x="15394" y="5526"/>
                    <a:pt x="15394" y="6526"/>
                  </a:cubicBezTo>
                  <a:cubicBezTo>
                    <a:pt x="15394" y="7526"/>
                    <a:pt x="14709" y="8526"/>
                    <a:pt x="15223" y="9026"/>
                  </a:cubicBezTo>
                  <a:cubicBezTo>
                    <a:pt x="15737" y="9526"/>
                    <a:pt x="17452" y="9526"/>
                    <a:pt x="18823" y="10026"/>
                  </a:cubicBezTo>
                  <a:cubicBezTo>
                    <a:pt x="20194" y="10526"/>
                    <a:pt x="21223" y="11526"/>
                    <a:pt x="21223" y="13026"/>
                  </a:cubicBezTo>
                  <a:cubicBezTo>
                    <a:pt x="21223" y="14526"/>
                    <a:pt x="20194" y="16526"/>
                    <a:pt x="18652" y="17926"/>
                  </a:cubicBezTo>
                  <a:cubicBezTo>
                    <a:pt x="17109" y="19326"/>
                    <a:pt x="15052" y="20126"/>
                    <a:pt x="12994" y="20626"/>
                  </a:cubicBezTo>
                  <a:cubicBezTo>
                    <a:pt x="10937" y="21126"/>
                    <a:pt x="8880" y="21326"/>
                    <a:pt x="7852" y="20826"/>
                  </a:cubicBezTo>
                  <a:cubicBezTo>
                    <a:pt x="6823" y="20326"/>
                    <a:pt x="6823" y="19126"/>
                    <a:pt x="6823" y="179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381000" y="585489"/>
              <a:ext cx="104432" cy="382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544" fill="norm" stroke="1" extrusionOk="0">
                  <a:moveTo>
                    <a:pt x="18144" y="1495"/>
                  </a:moveTo>
                  <a:cubicBezTo>
                    <a:pt x="19440" y="779"/>
                    <a:pt x="20736" y="63"/>
                    <a:pt x="21168" y="4"/>
                  </a:cubicBezTo>
                  <a:cubicBezTo>
                    <a:pt x="21600" y="-56"/>
                    <a:pt x="21168" y="541"/>
                    <a:pt x="18576" y="2331"/>
                  </a:cubicBezTo>
                  <a:cubicBezTo>
                    <a:pt x="15984" y="4121"/>
                    <a:pt x="11232" y="7104"/>
                    <a:pt x="7776" y="10505"/>
                  </a:cubicBezTo>
                  <a:cubicBezTo>
                    <a:pt x="4320" y="13906"/>
                    <a:pt x="2160" y="17725"/>
                    <a:pt x="0" y="215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529949" y="683572"/>
              <a:ext cx="79652" cy="245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51" fill="norm" stroke="1" extrusionOk="0">
                  <a:moveTo>
                    <a:pt x="21390" y="3174"/>
                  </a:moveTo>
                  <a:cubicBezTo>
                    <a:pt x="19685" y="2436"/>
                    <a:pt x="17979" y="1697"/>
                    <a:pt x="15137" y="1051"/>
                  </a:cubicBezTo>
                  <a:cubicBezTo>
                    <a:pt x="12295" y="405"/>
                    <a:pt x="8316" y="-149"/>
                    <a:pt x="5758" y="36"/>
                  </a:cubicBezTo>
                  <a:cubicBezTo>
                    <a:pt x="3201" y="220"/>
                    <a:pt x="2064" y="1143"/>
                    <a:pt x="1211" y="2251"/>
                  </a:cubicBezTo>
                  <a:cubicBezTo>
                    <a:pt x="358" y="3359"/>
                    <a:pt x="-210" y="4651"/>
                    <a:pt x="74" y="5759"/>
                  </a:cubicBezTo>
                  <a:cubicBezTo>
                    <a:pt x="358" y="6866"/>
                    <a:pt x="1495" y="7789"/>
                    <a:pt x="3485" y="8251"/>
                  </a:cubicBezTo>
                  <a:cubicBezTo>
                    <a:pt x="5474" y="8713"/>
                    <a:pt x="8316" y="8713"/>
                    <a:pt x="10874" y="8343"/>
                  </a:cubicBezTo>
                  <a:cubicBezTo>
                    <a:pt x="13432" y="7974"/>
                    <a:pt x="15706" y="7236"/>
                    <a:pt x="17411" y="6405"/>
                  </a:cubicBezTo>
                  <a:cubicBezTo>
                    <a:pt x="19116" y="5574"/>
                    <a:pt x="20253" y="4651"/>
                    <a:pt x="20822" y="4651"/>
                  </a:cubicBezTo>
                  <a:cubicBezTo>
                    <a:pt x="21390" y="4651"/>
                    <a:pt x="21390" y="5574"/>
                    <a:pt x="20822" y="7882"/>
                  </a:cubicBezTo>
                  <a:cubicBezTo>
                    <a:pt x="20253" y="10189"/>
                    <a:pt x="19116" y="13882"/>
                    <a:pt x="18832" y="16374"/>
                  </a:cubicBezTo>
                  <a:cubicBezTo>
                    <a:pt x="18548" y="18866"/>
                    <a:pt x="19116" y="20159"/>
                    <a:pt x="19685" y="214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5" name="Drawing"/>
          <p:cNvGrpSpPr/>
          <p:nvPr/>
        </p:nvGrpSpPr>
        <p:grpSpPr>
          <a:xfrm>
            <a:off x="3619500" y="1535481"/>
            <a:ext cx="9340850" cy="7246570"/>
            <a:chOff x="0" y="0"/>
            <a:chExt cx="9340849" cy="7246568"/>
          </a:xfrm>
        </p:grpSpPr>
        <p:sp>
          <p:nvSpPr>
            <p:cNvPr id="1304" name="Line"/>
            <p:cNvSpPr/>
            <p:nvPr/>
          </p:nvSpPr>
          <p:spPr>
            <a:xfrm>
              <a:off x="139700" y="128218"/>
              <a:ext cx="635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900"/>
                    <a:pt x="14400" y="7800"/>
                    <a:pt x="18000" y="11400"/>
                  </a:cubicBezTo>
                  <a:cubicBezTo>
                    <a:pt x="21600" y="15000"/>
                    <a:pt x="21600" y="183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111854" y="-1"/>
              <a:ext cx="201413" cy="317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166" fill="norm" stroke="1" extrusionOk="0">
                  <a:moveTo>
                    <a:pt x="1610" y="13634"/>
                  </a:moveTo>
                  <a:cubicBezTo>
                    <a:pt x="710" y="11234"/>
                    <a:pt x="-190" y="8834"/>
                    <a:pt x="35" y="6505"/>
                  </a:cubicBezTo>
                  <a:cubicBezTo>
                    <a:pt x="260" y="4176"/>
                    <a:pt x="1610" y="1917"/>
                    <a:pt x="4535" y="787"/>
                  </a:cubicBezTo>
                  <a:cubicBezTo>
                    <a:pt x="7460" y="-342"/>
                    <a:pt x="11960" y="-342"/>
                    <a:pt x="15447" y="1352"/>
                  </a:cubicBezTo>
                  <a:cubicBezTo>
                    <a:pt x="18935" y="3046"/>
                    <a:pt x="21410" y="6434"/>
                    <a:pt x="21410" y="9540"/>
                  </a:cubicBezTo>
                  <a:cubicBezTo>
                    <a:pt x="21410" y="12646"/>
                    <a:pt x="18935" y="15470"/>
                    <a:pt x="15785" y="17376"/>
                  </a:cubicBezTo>
                  <a:cubicBezTo>
                    <a:pt x="12635" y="19282"/>
                    <a:pt x="8810" y="20270"/>
                    <a:pt x="6335" y="20764"/>
                  </a:cubicBezTo>
                  <a:cubicBezTo>
                    <a:pt x="3860" y="21258"/>
                    <a:pt x="2735" y="21258"/>
                    <a:pt x="2735" y="20976"/>
                  </a:cubicBezTo>
                  <a:cubicBezTo>
                    <a:pt x="2735" y="20693"/>
                    <a:pt x="3860" y="20129"/>
                    <a:pt x="4985" y="19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258087" y="312368"/>
              <a:ext cx="180063" cy="22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98" fill="norm" stroke="1" extrusionOk="0">
                  <a:moveTo>
                    <a:pt x="268" y="4756"/>
                  </a:moveTo>
                  <a:cubicBezTo>
                    <a:pt x="17" y="3765"/>
                    <a:pt x="-234" y="2774"/>
                    <a:pt x="394" y="2081"/>
                  </a:cubicBezTo>
                  <a:cubicBezTo>
                    <a:pt x="1022" y="1387"/>
                    <a:pt x="2529" y="991"/>
                    <a:pt x="4538" y="1189"/>
                  </a:cubicBezTo>
                  <a:cubicBezTo>
                    <a:pt x="6547" y="1387"/>
                    <a:pt x="9059" y="2180"/>
                    <a:pt x="10943" y="4657"/>
                  </a:cubicBezTo>
                  <a:cubicBezTo>
                    <a:pt x="12826" y="7134"/>
                    <a:pt x="14082" y="11295"/>
                    <a:pt x="14208" y="14268"/>
                  </a:cubicBezTo>
                  <a:cubicBezTo>
                    <a:pt x="14333" y="17240"/>
                    <a:pt x="13329" y="19024"/>
                    <a:pt x="12199" y="20114"/>
                  </a:cubicBezTo>
                  <a:cubicBezTo>
                    <a:pt x="11068" y="21204"/>
                    <a:pt x="9813" y="21600"/>
                    <a:pt x="8933" y="21303"/>
                  </a:cubicBezTo>
                  <a:cubicBezTo>
                    <a:pt x="8054" y="21006"/>
                    <a:pt x="7552" y="20015"/>
                    <a:pt x="7301" y="17835"/>
                  </a:cubicBezTo>
                  <a:cubicBezTo>
                    <a:pt x="7050" y="15655"/>
                    <a:pt x="7050" y="12286"/>
                    <a:pt x="9436" y="9116"/>
                  </a:cubicBezTo>
                  <a:cubicBezTo>
                    <a:pt x="11822" y="5945"/>
                    <a:pt x="16594" y="2972"/>
                    <a:pt x="213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442383" y="331418"/>
              <a:ext cx="79534" cy="205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205" fill="norm" stroke="1" extrusionOk="0">
                  <a:moveTo>
                    <a:pt x="21032" y="1309"/>
                  </a:moveTo>
                  <a:cubicBezTo>
                    <a:pt x="18758" y="655"/>
                    <a:pt x="16484" y="0"/>
                    <a:pt x="13926" y="0"/>
                  </a:cubicBezTo>
                  <a:cubicBezTo>
                    <a:pt x="11368" y="0"/>
                    <a:pt x="8526" y="655"/>
                    <a:pt x="5684" y="3382"/>
                  </a:cubicBezTo>
                  <a:cubicBezTo>
                    <a:pt x="2842" y="6109"/>
                    <a:pt x="0" y="10909"/>
                    <a:pt x="0" y="14291"/>
                  </a:cubicBezTo>
                  <a:cubicBezTo>
                    <a:pt x="0" y="17673"/>
                    <a:pt x="2842" y="19636"/>
                    <a:pt x="6537" y="20618"/>
                  </a:cubicBezTo>
                  <a:cubicBezTo>
                    <a:pt x="10232" y="21600"/>
                    <a:pt x="14779" y="21600"/>
                    <a:pt x="17621" y="18655"/>
                  </a:cubicBezTo>
                  <a:cubicBezTo>
                    <a:pt x="20463" y="15709"/>
                    <a:pt x="21600" y="9818"/>
                    <a:pt x="21316" y="6436"/>
                  </a:cubicBezTo>
                  <a:cubicBezTo>
                    <a:pt x="21032" y="3055"/>
                    <a:pt x="19326" y="2182"/>
                    <a:pt x="18474" y="1855"/>
                  </a:cubicBezTo>
                  <a:cubicBezTo>
                    <a:pt x="17621" y="1527"/>
                    <a:pt x="17621" y="1745"/>
                    <a:pt x="17621" y="1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582981" y="299153"/>
              <a:ext cx="116639" cy="496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397" fill="norm" stroke="1" extrusionOk="0">
                  <a:moveTo>
                    <a:pt x="8176" y="3577"/>
                  </a:moveTo>
                  <a:cubicBezTo>
                    <a:pt x="8176" y="6037"/>
                    <a:pt x="8176" y="8498"/>
                    <a:pt x="8176" y="11278"/>
                  </a:cubicBezTo>
                  <a:cubicBezTo>
                    <a:pt x="8176" y="14058"/>
                    <a:pt x="8176" y="17156"/>
                    <a:pt x="7797" y="18979"/>
                  </a:cubicBezTo>
                  <a:cubicBezTo>
                    <a:pt x="7418" y="20802"/>
                    <a:pt x="6660" y="21349"/>
                    <a:pt x="5713" y="21394"/>
                  </a:cubicBezTo>
                  <a:cubicBezTo>
                    <a:pt x="4765" y="21440"/>
                    <a:pt x="3628" y="20984"/>
                    <a:pt x="2492" y="19389"/>
                  </a:cubicBezTo>
                  <a:cubicBezTo>
                    <a:pt x="1355" y="17794"/>
                    <a:pt x="218" y="15060"/>
                    <a:pt x="28" y="12098"/>
                  </a:cubicBezTo>
                  <a:cubicBezTo>
                    <a:pt x="-161" y="9136"/>
                    <a:pt x="597" y="5946"/>
                    <a:pt x="2113" y="3896"/>
                  </a:cubicBezTo>
                  <a:cubicBezTo>
                    <a:pt x="3628" y="1845"/>
                    <a:pt x="5902" y="934"/>
                    <a:pt x="7986" y="432"/>
                  </a:cubicBezTo>
                  <a:cubicBezTo>
                    <a:pt x="10071" y="-69"/>
                    <a:pt x="11965" y="-160"/>
                    <a:pt x="14428" y="296"/>
                  </a:cubicBezTo>
                  <a:cubicBezTo>
                    <a:pt x="16892" y="751"/>
                    <a:pt x="19923" y="1754"/>
                    <a:pt x="20681" y="3167"/>
                  </a:cubicBezTo>
                  <a:cubicBezTo>
                    <a:pt x="21439" y="4579"/>
                    <a:pt x="19923" y="6402"/>
                    <a:pt x="18218" y="7587"/>
                  </a:cubicBezTo>
                  <a:cubicBezTo>
                    <a:pt x="16513" y="8772"/>
                    <a:pt x="14618" y="9318"/>
                    <a:pt x="12344" y="9683"/>
                  </a:cubicBezTo>
                  <a:cubicBezTo>
                    <a:pt x="10071" y="10048"/>
                    <a:pt x="7418" y="10230"/>
                    <a:pt x="6092" y="10048"/>
                  </a:cubicBezTo>
                  <a:cubicBezTo>
                    <a:pt x="4765" y="9865"/>
                    <a:pt x="4765" y="9318"/>
                    <a:pt x="4765" y="87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722909" y="311622"/>
              <a:ext cx="96241" cy="200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131" fill="norm" stroke="1" extrusionOk="0">
                  <a:moveTo>
                    <a:pt x="4351" y="8095"/>
                  </a:moveTo>
                  <a:cubicBezTo>
                    <a:pt x="5730" y="8986"/>
                    <a:pt x="7109" y="9876"/>
                    <a:pt x="8947" y="9988"/>
                  </a:cubicBezTo>
                  <a:cubicBezTo>
                    <a:pt x="10785" y="10099"/>
                    <a:pt x="13083" y="9431"/>
                    <a:pt x="14922" y="8429"/>
                  </a:cubicBezTo>
                  <a:cubicBezTo>
                    <a:pt x="16760" y="7427"/>
                    <a:pt x="18139" y="6091"/>
                    <a:pt x="18828" y="4532"/>
                  </a:cubicBezTo>
                  <a:cubicBezTo>
                    <a:pt x="19517" y="2973"/>
                    <a:pt x="19517" y="1192"/>
                    <a:pt x="18139" y="412"/>
                  </a:cubicBezTo>
                  <a:cubicBezTo>
                    <a:pt x="16760" y="-367"/>
                    <a:pt x="14002" y="-144"/>
                    <a:pt x="10556" y="1971"/>
                  </a:cubicBezTo>
                  <a:cubicBezTo>
                    <a:pt x="7109" y="4087"/>
                    <a:pt x="2973" y="8095"/>
                    <a:pt x="1134" y="11324"/>
                  </a:cubicBezTo>
                  <a:cubicBezTo>
                    <a:pt x="-704" y="14553"/>
                    <a:pt x="-244" y="17002"/>
                    <a:pt x="2053" y="18672"/>
                  </a:cubicBezTo>
                  <a:cubicBezTo>
                    <a:pt x="4351" y="20342"/>
                    <a:pt x="8487" y="21233"/>
                    <a:pt x="11934" y="21122"/>
                  </a:cubicBezTo>
                  <a:cubicBezTo>
                    <a:pt x="15381" y="21010"/>
                    <a:pt x="18139" y="19897"/>
                    <a:pt x="20896" y="18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869950" y="293318"/>
              <a:ext cx="107950" cy="20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2592"/>
                  </a:moveTo>
                  <a:cubicBezTo>
                    <a:pt x="5506" y="6048"/>
                    <a:pt x="11012" y="9504"/>
                    <a:pt x="13553" y="12528"/>
                  </a:cubicBezTo>
                  <a:cubicBezTo>
                    <a:pt x="16094" y="15552"/>
                    <a:pt x="15671" y="18144"/>
                    <a:pt x="14400" y="19656"/>
                  </a:cubicBezTo>
                  <a:cubicBezTo>
                    <a:pt x="13129" y="21168"/>
                    <a:pt x="11012" y="21600"/>
                    <a:pt x="9529" y="21276"/>
                  </a:cubicBezTo>
                  <a:cubicBezTo>
                    <a:pt x="8047" y="20952"/>
                    <a:pt x="7200" y="19872"/>
                    <a:pt x="6776" y="17604"/>
                  </a:cubicBezTo>
                  <a:cubicBezTo>
                    <a:pt x="6353" y="15336"/>
                    <a:pt x="6353" y="11880"/>
                    <a:pt x="8894" y="8748"/>
                  </a:cubicBezTo>
                  <a:cubicBezTo>
                    <a:pt x="11435" y="5616"/>
                    <a:pt x="16518" y="28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1048808" y="64718"/>
              <a:ext cx="49743" cy="454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54" fill="norm" stroke="1" extrusionOk="0">
                  <a:moveTo>
                    <a:pt x="21150" y="0"/>
                  </a:moveTo>
                  <a:cubicBezTo>
                    <a:pt x="17550" y="2411"/>
                    <a:pt x="13950" y="4822"/>
                    <a:pt x="10350" y="7836"/>
                  </a:cubicBezTo>
                  <a:cubicBezTo>
                    <a:pt x="6750" y="10850"/>
                    <a:pt x="3150" y="14467"/>
                    <a:pt x="1350" y="16677"/>
                  </a:cubicBezTo>
                  <a:cubicBezTo>
                    <a:pt x="-450" y="18887"/>
                    <a:pt x="-450" y="19691"/>
                    <a:pt x="1350" y="20344"/>
                  </a:cubicBezTo>
                  <a:cubicBezTo>
                    <a:pt x="3150" y="20997"/>
                    <a:pt x="6750" y="21500"/>
                    <a:pt x="9900" y="21550"/>
                  </a:cubicBezTo>
                  <a:cubicBezTo>
                    <a:pt x="13050" y="21600"/>
                    <a:pt x="15750" y="21198"/>
                    <a:pt x="17100" y="20746"/>
                  </a:cubicBezTo>
                  <a:cubicBezTo>
                    <a:pt x="18450" y="20294"/>
                    <a:pt x="18450" y="19792"/>
                    <a:pt x="18450" y="19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992943" y="223468"/>
              <a:ext cx="169107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600" fill="norm" stroke="1" extrusionOk="0">
                  <a:moveTo>
                    <a:pt x="6905" y="21600"/>
                  </a:moveTo>
                  <a:cubicBezTo>
                    <a:pt x="5838" y="20736"/>
                    <a:pt x="4772" y="19872"/>
                    <a:pt x="3438" y="19008"/>
                  </a:cubicBezTo>
                  <a:cubicBezTo>
                    <a:pt x="2105" y="18144"/>
                    <a:pt x="505" y="17280"/>
                    <a:pt x="105" y="16272"/>
                  </a:cubicBezTo>
                  <a:cubicBezTo>
                    <a:pt x="-295" y="15264"/>
                    <a:pt x="505" y="14112"/>
                    <a:pt x="1572" y="13392"/>
                  </a:cubicBezTo>
                  <a:cubicBezTo>
                    <a:pt x="2638" y="12672"/>
                    <a:pt x="3972" y="12384"/>
                    <a:pt x="6372" y="13248"/>
                  </a:cubicBezTo>
                  <a:cubicBezTo>
                    <a:pt x="8772" y="14112"/>
                    <a:pt x="12238" y="16128"/>
                    <a:pt x="14105" y="17568"/>
                  </a:cubicBezTo>
                  <a:cubicBezTo>
                    <a:pt x="15972" y="19008"/>
                    <a:pt x="16238" y="19872"/>
                    <a:pt x="17172" y="16848"/>
                  </a:cubicBezTo>
                  <a:cubicBezTo>
                    <a:pt x="18105" y="13824"/>
                    <a:pt x="19705" y="6912"/>
                    <a:pt x="213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1191683" y="252868"/>
              <a:ext cx="185088" cy="27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159" fill="norm" stroke="1" extrusionOk="0">
                  <a:moveTo>
                    <a:pt x="1718" y="5498"/>
                  </a:moveTo>
                  <a:cubicBezTo>
                    <a:pt x="982" y="6143"/>
                    <a:pt x="245" y="6788"/>
                    <a:pt x="245" y="7432"/>
                  </a:cubicBezTo>
                  <a:cubicBezTo>
                    <a:pt x="245" y="8077"/>
                    <a:pt x="982" y="8722"/>
                    <a:pt x="2209" y="8964"/>
                  </a:cubicBezTo>
                  <a:cubicBezTo>
                    <a:pt x="3436" y="9205"/>
                    <a:pt x="5155" y="9044"/>
                    <a:pt x="6505" y="8561"/>
                  </a:cubicBezTo>
                  <a:cubicBezTo>
                    <a:pt x="7855" y="8077"/>
                    <a:pt x="8836" y="7271"/>
                    <a:pt x="9450" y="6385"/>
                  </a:cubicBezTo>
                  <a:cubicBezTo>
                    <a:pt x="10064" y="5498"/>
                    <a:pt x="10309" y="4531"/>
                    <a:pt x="9695" y="4047"/>
                  </a:cubicBezTo>
                  <a:cubicBezTo>
                    <a:pt x="9082" y="3564"/>
                    <a:pt x="7609" y="3564"/>
                    <a:pt x="6014" y="4289"/>
                  </a:cubicBezTo>
                  <a:cubicBezTo>
                    <a:pt x="4418" y="5014"/>
                    <a:pt x="2700" y="6465"/>
                    <a:pt x="1595" y="7996"/>
                  </a:cubicBezTo>
                  <a:cubicBezTo>
                    <a:pt x="491" y="9528"/>
                    <a:pt x="0" y="11140"/>
                    <a:pt x="0" y="12349"/>
                  </a:cubicBezTo>
                  <a:cubicBezTo>
                    <a:pt x="0" y="13558"/>
                    <a:pt x="491" y="14364"/>
                    <a:pt x="3682" y="13638"/>
                  </a:cubicBezTo>
                  <a:cubicBezTo>
                    <a:pt x="6873" y="12913"/>
                    <a:pt x="12764" y="10656"/>
                    <a:pt x="16200" y="8722"/>
                  </a:cubicBezTo>
                  <a:cubicBezTo>
                    <a:pt x="19636" y="6788"/>
                    <a:pt x="20618" y="5176"/>
                    <a:pt x="21109" y="3644"/>
                  </a:cubicBezTo>
                  <a:cubicBezTo>
                    <a:pt x="21600" y="2113"/>
                    <a:pt x="21600" y="662"/>
                    <a:pt x="20986" y="179"/>
                  </a:cubicBezTo>
                  <a:cubicBezTo>
                    <a:pt x="20373" y="-305"/>
                    <a:pt x="19145" y="179"/>
                    <a:pt x="18041" y="1791"/>
                  </a:cubicBezTo>
                  <a:cubicBezTo>
                    <a:pt x="16936" y="3402"/>
                    <a:pt x="15955" y="6143"/>
                    <a:pt x="16200" y="8802"/>
                  </a:cubicBezTo>
                  <a:cubicBezTo>
                    <a:pt x="16445" y="11462"/>
                    <a:pt x="17918" y="14041"/>
                    <a:pt x="18777" y="15734"/>
                  </a:cubicBezTo>
                  <a:cubicBezTo>
                    <a:pt x="19636" y="17426"/>
                    <a:pt x="19882" y="18232"/>
                    <a:pt x="19882" y="19038"/>
                  </a:cubicBezTo>
                  <a:cubicBezTo>
                    <a:pt x="19882" y="19844"/>
                    <a:pt x="19636" y="20650"/>
                    <a:pt x="17918" y="20973"/>
                  </a:cubicBezTo>
                  <a:cubicBezTo>
                    <a:pt x="16200" y="21295"/>
                    <a:pt x="13009" y="21134"/>
                    <a:pt x="9818" y="20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092200" y="344118"/>
              <a:ext cx="127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10"/>
                    <a:pt x="7200" y="11421"/>
                    <a:pt x="3600" y="15021"/>
                  </a:cubicBezTo>
                  <a:cubicBezTo>
                    <a:pt x="0" y="18621"/>
                    <a:pt x="0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1765796" y="90118"/>
              <a:ext cx="317004" cy="76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18" fill="norm" stroke="1" extrusionOk="0">
                  <a:moveTo>
                    <a:pt x="10265" y="8950"/>
                  </a:moveTo>
                  <a:cubicBezTo>
                    <a:pt x="9979" y="8592"/>
                    <a:pt x="9693" y="8234"/>
                    <a:pt x="8406" y="8055"/>
                  </a:cubicBezTo>
                  <a:cubicBezTo>
                    <a:pt x="7118" y="7876"/>
                    <a:pt x="4830" y="7876"/>
                    <a:pt x="3113" y="8533"/>
                  </a:cubicBezTo>
                  <a:cubicBezTo>
                    <a:pt x="1397" y="9189"/>
                    <a:pt x="252" y="10502"/>
                    <a:pt x="38" y="11456"/>
                  </a:cubicBezTo>
                  <a:cubicBezTo>
                    <a:pt x="-177" y="12411"/>
                    <a:pt x="538" y="13008"/>
                    <a:pt x="1683" y="13306"/>
                  </a:cubicBezTo>
                  <a:cubicBezTo>
                    <a:pt x="2827" y="13604"/>
                    <a:pt x="4400" y="13604"/>
                    <a:pt x="5688" y="13127"/>
                  </a:cubicBezTo>
                  <a:cubicBezTo>
                    <a:pt x="6975" y="12650"/>
                    <a:pt x="7977" y="11695"/>
                    <a:pt x="7977" y="10442"/>
                  </a:cubicBezTo>
                  <a:cubicBezTo>
                    <a:pt x="7977" y="9189"/>
                    <a:pt x="6975" y="7638"/>
                    <a:pt x="6689" y="6564"/>
                  </a:cubicBezTo>
                  <a:cubicBezTo>
                    <a:pt x="6403" y="5490"/>
                    <a:pt x="6832" y="4893"/>
                    <a:pt x="8263" y="4117"/>
                  </a:cubicBezTo>
                  <a:cubicBezTo>
                    <a:pt x="9693" y="3341"/>
                    <a:pt x="12125" y="2387"/>
                    <a:pt x="13555" y="1790"/>
                  </a:cubicBezTo>
                  <a:cubicBezTo>
                    <a:pt x="14986" y="1193"/>
                    <a:pt x="15415" y="955"/>
                    <a:pt x="16130" y="656"/>
                  </a:cubicBezTo>
                  <a:cubicBezTo>
                    <a:pt x="16846" y="358"/>
                    <a:pt x="17847" y="0"/>
                    <a:pt x="18204" y="0"/>
                  </a:cubicBezTo>
                  <a:cubicBezTo>
                    <a:pt x="18562" y="0"/>
                    <a:pt x="18276" y="358"/>
                    <a:pt x="17060" y="1551"/>
                  </a:cubicBezTo>
                  <a:cubicBezTo>
                    <a:pt x="15844" y="2745"/>
                    <a:pt x="13698" y="4773"/>
                    <a:pt x="11982" y="6713"/>
                  </a:cubicBezTo>
                  <a:cubicBezTo>
                    <a:pt x="10265" y="8652"/>
                    <a:pt x="8978" y="10502"/>
                    <a:pt x="8048" y="12471"/>
                  </a:cubicBezTo>
                  <a:cubicBezTo>
                    <a:pt x="7118" y="14440"/>
                    <a:pt x="6546" y="16528"/>
                    <a:pt x="6260" y="17930"/>
                  </a:cubicBezTo>
                  <a:cubicBezTo>
                    <a:pt x="5974" y="19333"/>
                    <a:pt x="5974" y="20049"/>
                    <a:pt x="6189" y="20526"/>
                  </a:cubicBezTo>
                  <a:cubicBezTo>
                    <a:pt x="6403" y="21003"/>
                    <a:pt x="6832" y="21242"/>
                    <a:pt x="7404" y="21391"/>
                  </a:cubicBezTo>
                  <a:cubicBezTo>
                    <a:pt x="7977" y="21540"/>
                    <a:pt x="8692" y="21600"/>
                    <a:pt x="9479" y="21331"/>
                  </a:cubicBezTo>
                  <a:cubicBezTo>
                    <a:pt x="10265" y="21063"/>
                    <a:pt x="11124" y="20466"/>
                    <a:pt x="11839" y="19452"/>
                  </a:cubicBezTo>
                  <a:cubicBezTo>
                    <a:pt x="12554" y="18438"/>
                    <a:pt x="13126" y="17006"/>
                    <a:pt x="13198" y="15902"/>
                  </a:cubicBezTo>
                  <a:cubicBezTo>
                    <a:pt x="13269" y="14798"/>
                    <a:pt x="12840" y="14022"/>
                    <a:pt x="12197" y="13575"/>
                  </a:cubicBezTo>
                  <a:cubicBezTo>
                    <a:pt x="11553" y="13127"/>
                    <a:pt x="10695" y="13008"/>
                    <a:pt x="10838" y="12948"/>
                  </a:cubicBezTo>
                  <a:cubicBezTo>
                    <a:pt x="10981" y="12888"/>
                    <a:pt x="12125" y="12888"/>
                    <a:pt x="14056" y="12709"/>
                  </a:cubicBezTo>
                  <a:cubicBezTo>
                    <a:pt x="15987" y="12530"/>
                    <a:pt x="18705" y="12172"/>
                    <a:pt x="21423" y="11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2505504" y="366655"/>
              <a:ext cx="174197" cy="186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098" fill="norm" stroke="1" extrusionOk="0">
                  <a:moveTo>
                    <a:pt x="4962" y="7525"/>
                  </a:moveTo>
                  <a:cubicBezTo>
                    <a:pt x="3933" y="8725"/>
                    <a:pt x="2905" y="9925"/>
                    <a:pt x="2905" y="10885"/>
                  </a:cubicBezTo>
                  <a:cubicBezTo>
                    <a:pt x="2905" y="11845"/>
                    <a:pt x="3933" y="12565"/>
                    <a:pt x="5991" y="12565"/>
                  </a:cubicBezTo>
                  <a:cubicBezTo>
                    <a:pt x="8048" y="12565"/>
                    <a:pt x="11133" y="11845"/>
                    <a:pt x="13705" y="10405"/>
                  </a:cubicBezTo>
                  <a:cubicBezTo>
                    <a:pt x="16276" y="8965"/>
                    <a:pt x="18333" y="6805"/>
                    <a:pt x="19362" y="4765"/>
                  </a:cubicBezTo>
                  <a:cubicBezTo>
                    <a:pt x="20391" y="2725"/>
                    <a:pt x="20391" y="805"/>
                    <a:pt x="18076" y="205"/>
                  </a:cubicBezTo>
                  <a:cubicBezTo>
                    <a:pt x="15762" y="-395"/>
                    <a:pt x="11133" y="325"/>
                    <a:pt x="7662" y="2365"/>
                  </a:cubicBezTo>
                  <a:cubicBezTo>
                    <a:pt x="4191" y="4405"/>
                    <a:pt x="1876" y="7765"/>
                    <a:pt x="719" y="10765"/>
                  </a:cubicBezTo>
                  <a:cubicBezTo>
                    <a:pt x="-438" y="13765"/>
                    <a:pt x="-438" y="16405"/>
                    <a:pt x="2519" y="18205"/>
                  </a:cubicBezTo>
                  <a:cubicBezTo>
                    <a:pt x="5476" y="20005"/>
                    <a:pt x="11391" y="20965"/>
                    <a:pt x="14991" y="21085"/>
                  </a:cubicBezTo>
                  <a:cubicBezTo>
                    <a:pt x="18591" y="21205"/>
                    <a:pt x="19876" y="20485"/>
                    <a:pt x="21162" y="19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2693883" y="339884"/>
              <a:ext cx="105674" cy="26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600" fill="norm" stroke="1" extrusionOk="0">
                  <a:moveTo>
                    <a:pt x="20032" y="1394"/>
                  </a:moveTo>
                  <a:cubicBezTo>
                    <a:pt x="14527" y="697"/>
                    <a:pt x="9021" y="0"/>
                    <a:pt x="5632" y="0"/>
                  </a:cubicBezTo>
                  <a:cubicBezTo>
                    <a:pt x="2244" y="0"/>
                    <a:pt x="974" y="697"/>
                    <a:pt x="338" y="1916"/>
                  </a:cubicBezTo>
                  <a:cubicBezTo>
                    <a:pt x="-297" y="3135"/>
                    <a:pt x="-297" y="4877"/>
                    <a:pt x="2668" y="7142"/>
                  </a:cubicBezTo>
                  <a:cubicBezTo>
                    <a:pt x="5632" y="9406"/>
                    <a:pt x="11562" y="12194"/>
                    <a:pt x="15162" y="14023"/>
                  </a:cubicBezTo>
                  <a:cubicBezTo>
                    <a:pt x="18762" y="15852"/>
                    <a:pt x="20032" y="16723"/>
                    <a:pt x="20668" y="17594"/>
                  </a:cubicBezTo>
                  <a:cubicBezTo>
                    <a:pt x="21303" y="18465"/>
                    <a:pt x="21303" y="19335"/>
                    <a:pt x="20668" y="20119"/>
                  </a:cubicBezTo>
                  <a:cubicBezTo>
                    <a:pt x="20032" y="20903"/>
                    <a:pt x="18762" y="21600"/>
                    <a:pt x="16009" y="21600"/>
                  </a:cubicBezTo>
                  <a:cubicBezTo>
                    <a:pt x="13256" y="21600"/>
                    <a:pt x="9021" y="20903"/>
                    <a:pt x="6479" y="20206"/>
                  </a:cubicBezTo>
                  <a:cubicBezTo>
                    <a:pt x="3938" y="19510"/>
                    <a:pt x="3091" y="18813"/>
                    <a:pt x="2244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2851683" y="153618"/>
              <a:ext cx="75668" cy="493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524" fill="norm" stroke="1" extrusionOk="0">
                  <a:moveTo>
                    <a:pt x="21449" y="0"/>
                  </a:moveTo>
                  <a:cubicBezTo>
                    <a:pt x="17849" y="1938"/>
                    <a:pt x="14249" y="3877"/>
                    <a:pt x="10649" y="6646"/>
                  </a:cubicBezTo>
                  <a:cubicBezTo>
                    <a:pt x="7049" y="9415"/>
                    <a:pt x="3449" y="13015"/>
                    <a:pt x="1649" y="15462"/>
                  </a:cubicBezTo>
                  <a:cubicBezTo>
                    <a:pt x="-151" y="17908"/>
                    <a:pt x="-151" y="19200"/>
                    <a:pt x="149" y="20077"/>
                  </a:cubicBezTo>
                  <a:cubicBezTo>
                    <a:pt x="449" y="20954"/>
                    <a:pt x="1049" y="21415"/>
                    <a:pt x="2549" y="21508"/>
                  </a:cubicBezTo>
                  <a:cubicBezTo>
                    <a:pt x="4049" y="21600"/>
                    <a:pt x="6449" y="21323"/>
                    <a:pt x="8549" y="20308"/>
                  </a:cubicBezTo>
                  <a:cubicBezTo>
                    <a:pt x="10649" y="19292"/>
                    <a:pt x="12449" y="17538"/>
                    <a:pt x="12149" y="16338"/>
                  </a:cubicBezTo>
                  <a:cubicBezTo>
                    <a:pt x="11849" y="15138"/>
                    <a:pt x="9449" y="14492"/>
                    <a:pt x="7049" y="138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2811919" y="344118"/>
              <a:ext cx="166232" cy="2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600" fill="norm" stroke="1" extrusionOk="0">
                  <a:moveTo>
                    <a:pt x="6708" y="8972"/>
                  </a:moveTo>
                  <a:cubicBezTo>
                    <a:pt x="5615" y="8474"/>
                    <a:pt x="4521" y="7975"/>
                    <a:pt x="3154" y="7643"/>
                  </a:cubicBezTo>
                  <a:cubicBezTo>
                    <a:pt x="1787" y="7311"/>
                    <a:pt x="146" y="7145"/>
                    <a:pt x="10" y="6895"/>
                  </a:cubicBezTo>
                  <a:cubicBezTo>
                    <a:pt x="-127" y="6646"/>
                    <a:pt x="1240" y="6314"/>
                    <a:pt x="3838" y="5815"/>
                  </a:cubicBezTo>
                  <a:cubicBezTo>
                    <a:pt x="6435" y="5317"/>
                    <a:pt x="10263" y="4652"/>
                    <a:pt x="13407" y="4320"/>
                  </a:cubicBezTo>
                  <a:cubicBezTo>
                    <a:pt x="16551" y="3988"/>
                    <a:pt x="19012" y="3988"/>
                    <a:pt x="20243" y="4403"/>
                  </a:cubicBezTo>
                  <a:cubicBezTo>
                    <a:pt x="21473" y="4818"/>
                    <a:pt x="21473" y="5649"/>
                    <a:pt x="21200" y="8308"/>
                  </a:cubicBezTo>
                  <a:cubicBezTo>
                    <a:pt x="20926" y="10966"/>
                    <a:pt x="20379" y="15452"/>
                    <a:pt x="20106" y="18111"/>
                  </a:cubicBezTo>
                  <a:cubicBezTo>
                    <a:pt x="19832" y="20769"/>
                    <a:pt x="19832" y="21600"/>
                    <a:pt x="19832" y="21600"/>
                  </a:cubicBezTo>
                  <a:cubicBezTo>
                    <a:pt x="19832" y="21600"/>
                    <a:pt x="19832" y="20769"/>
                    <a:pt x="19969" y="17612"/>
                  </a:cubicBezTo>
                  <a:cubicBezTo>
                    <a:pt x="20106" y="14455"/>
                    <a:pt x="20379" y="8972"/>
                    <a:pt x="20653" y="5649"/>
                  </a:cubicBezTo>
                  <a:cubicBezTo>
                    <a:pt x="20926" y="2326"/>
                    <a:pt x="21200" y="1163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3030474" y="108038"/>
              <a:ext cx="586910" cy="460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438" fill="norm" stroke="1" extrusionOk="0">
                  <a:moveTo>
                    <a:pt x="1576" y="12480"/>
                  </a:moveTo>
                  <a:cubicBezTo>
                    <a:pt x="1420" y="14749"/>
                    <a:pt x="1265" y="17017"/>
                    <a:pt x="1148" y="18398"/>
                  </a:cubicBezTo>
                  <a:cubicBezTo>
                    <a:pt x="1032" y="19779"/>
                    <a:pt x="954" y="20272"/>
                    <a:pt x="760" y="20716"/>
                  </a:cubicBezTo>
                  <a:cubicBezTo>
                    <a:pt x="566" y="21159"/>
                    <a:pt x="255" y="21554"/>
                    <a:pt x="99" y="21406"/>
                  </a:cubicBezTo>
                  <a:cubicBezTo>
                    <a:pt x="-56" y="21258"/>
                    <a:pt x="-56" y="20568"/>
                    <a:pt x="294" y="19286"/>
                  </a:cubicBezTo>
                  <a:cubicBezTo>
                    <a:pt x="643" y="18003"/>
                    <a:pt x="1343" y="16129"/>
                    <a:pt x="1848" y="14995"/>
                  </a:cubicBezTo>
                  <a:cubicBezTo>
                    <a:pt x="2353" y="13861"/>
                    <a:pt x="2663" y="13466"/>
                    <a:pt x="2858" y="13516"/>
                  </a:cubicBezTo>
                  <a:cubicBezTo>
                    <a:pt x="3052" y="13565"/>
                    <a:pt x="3130" y="14058"/>
                    <a:pt x="3130" y="15044"/>
                  </a:cubicBezTo>
                  <a:cubicBezTo>
                    <a:pt x="3130" y="16031"/>
                    <a:pt x="3052" y="17510"/>
                    <a:pt x="2935" y="18546"/>
                  </a:cubicBezTo>
                  <a:cubicBezTo>
                    <a:pt x="2819" y="19581"/>
                    <a:pt x="2663" y="20173"/>
                    <a:pt x="2586" y="20222"/>
                  </a:cubicBezTo>
                  <a:cubicBezTo>
                    <a:pt x="2508" y="20272"/>
                    <a:pt x="2508" y="19779"/>
                    <a:pt x="2897" y="18595"/>
                  </a:cubicBezTo>
                  <a:cubicBezTo>
                    <a:pt x="3285" y="17412"/>
                    <a:pt x="4062" y="15538"/>
                    <a:pt x="4645" y="14502"/>
                  </a:cubicBezTo>
                  <a:cubicBezTo>
                    <a:pt x="5227" y="13466"/>
                    <a:pt x="5616" y="13269"/>
                    <a:pt x="5849" y="13466"/>
                  </a:cubicBezTo>
                  <a:cubicBezTo>
                    <a:pt x="6082" y="13664"/>
                    <a:pt x="6160" y="14255"/>
                    <a:pt x="6160" y="15192"/>
                  </a:cubicBezTo>
                  <a:cubicBezTo>
                    <a:pt x="6160" y="16129"/>
                    <a:pt x="6082" y="17412"/>
                    <a:pt x="6043" y="18349"/>
                  </a:cubicBezTo>
                  <a:cubicBezTo>
                    <a:pt x="6004" y="19286"/>
                    <a:pt x="6004" y="19877"/>
                    <a:pt x="6238" y="20222"/>
                  </a:cubicBezTo>
                  <a:cubicBezTo>
                    <a:pt x="6471" y="20568"/>
                    <a:pt x="6937" y="20666"/>
                    <a:pt x="7481" y="20370"/>
                  </a:cubicBezTo>
                  <a:cubicBezTo>
                    <a:pt x="8025" y="20075"/>
                    <a:pt x="8646" y="19384"/>
                    <a:pt x="9268" y="18496"/>
                  </a:cubicBezTo>
                  <a:cubicBezTo>
                    <a:pt x="9889" y="17609"/>
                    <a:pt x="10511" y="16524"/>
                    <a:pt x="10861" y="15735"/>
                  </a:cubicBezTo>
                  <a:cubicBezTo>
                    <a:pt x="11210" y="14946"/>
                    <a:pt x="11288" y="14453"/>
                    <a:pt x="11132" y="14157"/>
                  </a:cubicBezTo>
                  <a:cubicBezTo>
                    <a:pt x="10977" y="13861"/>
                    <a:pt x="10589" y="13762"/>
                    <a:pt x="10006" y="14107"/>
                  </a:cubicBezTo>
                  <a:cubicBezTo>
                    <a:pt x="9423" y="14453"/>
                    <a:pt x="8646" y="15242"/>
                    <a:pt x="8180" y="15883"/>
                  </a:cubicBezTo>
                  <a:cubicBezTo>
                    <a:pt x="7714" y="16524"/>
                    <a:pt x="7558" y="17017"/>
                    <a:pt x="7442" y="17510"/>
                  </a:cubicBezTo>
                  <a:cubicBezTo>
                    <a:pt x="7325" y="18003"/>
                    <a:pt x="7248" y="18496"/>
                    <a:pt x="7403" y="18792"/>
                  </a:cubicBezTo>
                  <a:cubicBezTo>
                    <a:pt x="7558" y="19088"/>
                    <a:pt x="7947" y="19187"/>
                    <a:pt x="8491" y="19039"/>
                  </a:cubicBezTo>
                  <a:cubicBezTo>
                    <a:pt x="9035" y="18891"/>
                    <a:pt x="9734" y="18496"/>
                    <a:pt x="10084" y="18694"/>
                  </a:cubicBezTo>
                  <a:cubicBezTo>
                    <a:pt x="10433" y="18891"/>
                    <a:pt x="10433" y="19680"/>
                    <a:pt x="10666" y="20124"/>
                  </a:cubicBezTo>
                  <a:cubicBezTo>
                    <a:pt x="10899" y="20568"/>
                    <a:pt x="11366" y="20666"/>
                    <a:pt x="11754" y="20568"/>
                  </a:cubicBezTo>
                  <a:cubicBezTo>
                    <a:pt x="12143" y="20469"/>
                    <a:pt x="12453" y="20173"/>
                    <a:pt x="13075" y="18546"/>
                  </a:cubicBezTo>
                  <a:cubicBezTo>
                    <a:pt x="13697" y="16918"/>
                    <a:pt x="14629" y="13959"/>
                    <a:pt x="15445" y="10853"/>
                  </a:cubicBezTo>
                  <a:cubicBezTo>
                    <a:pt x="16261" y="7746"/>
                    <a:pt x="16960" y="4491"/>
                    <a:pt x="17309" y="2568"/>
                  </a:cubicBezTo>
                  <a:cubicBezTo>
                    <a:pt x="17659" y="644"/>
                    <a:pt x="17659" y="53"/>
                    <a:pt x="17543" y="3"/>
                  </a:cubicBezTo>
                  <a:cubicBezTo>
                    <a:pt x="17426" y="-46"/>
                    <a:pt x="17193" y="447"/>
                    <a:pt x="16688" y="2075"/>
                  </a:cubicBezTo>
                  <a:cubicBezTo>
                    <a:pt x="16183" y="3702"/>
                    <a:pt x="15406" y="6464"/>
                    <a:pt x="15017" y="9275"/>
                  </a:cubicBezTo>
                  <a:cubicBezTo>
                    <a:pt x="14629" y="12086"/>
                    <a:pt x="14629" y="14946"/>
                    <a:pt x="14707" y="16622"/>
                  </a:cubicBezTo>
                  <a:cubicBezTo>
                    <a:pt x="14784" y="18299"/>
                    <a:pt x="14940" y="18792"/>
                    <a:pt x="15212" y="18940"/>
                  </a:cubicBezTo>
                  <a:cubicBezTo>
                    <a:pt x="15484" y="19088"/>
                    <a:pt x="15872" y="18891"/>
                    <a:pt x="16105" y="18250"/>
                  </a:cubicBezTo>
                  <a:cubicBezTo>
                    <a:pt x="16338" y="17609"/>
                    <a:pt x="16416" y="16524"/>
                    <a:pt x="16261" y="15488"/>
                  </a:cubicBezTo>
                  <a:cubicBezTo>
                    <a:pt x="16105" y="14453"/>
                    <a:pt x="15717" y="13466"/>
                    <a:pt x="15173" y="12776"/>
                  </a:cubicBezTo>
                  <a:cubicBezTo>
                    <a:pt x="14629" y="12086"/>
                    <a:pt x="13930" y="11691"/>
                    <a:pt x="13735" y="11691"/>
                  </a:cubicBezTo>
                  <a:cubicBezTo>
                    <a:pt x="13541" y="11691"/>
                    <a:pt x="13852" y="12086"/>
                    <a:pt x="14629" y="12332"/>
                  </a:cubicBezTo>
                  <a:cubicBezTo>
                    <a:pt x="15406" y="12579"/>
                    <a:pt x="16649" y="12677"/>
                    <a:pt x="17659" y="12677"/>
                  </a:cubicBezTo>
                  <a:cubicBezTo>
                    <a:pt x="18669" y="12677"/>
                    <a:pt x="19446" y="12579"/>
                    <a:pt x="20029" y="12431"/>
                  </a:cubicBezTo>
                  <a:cubicBezTo>
                    <a:pt x="20612" y="12283"/>
                    <a:pt x="21000" y="12086"/>
                    <a:pt x="21000" y="11987"/>
                  </a:cubicBezTo>
                  <a:cubicBezTo>
                    <a:pt x="21000" y="11888"/>
                    <a:pt x="20612" y="11888"/>
                    <a:pt x="20145" y="12332"/>
                  </a:cubicBezTo>
                  <a:cubicBezTo>
                    <a:pt x="19679" y="12776"/>
                    <a:pt x="19135" y="13664"/>
                    <a:pt x="18786" y="14650"/>
                  </a:cubicBezTo>
                  <a:cubicBezTo>
                    <a:pt x="18436" y="15636"/>
                    <a:pt x="18281" y="16721"/>
                    <a:pt x="18242" y="17510"/>
                  </a:cubicBezTo>
                  <a:cubicBezTo>
                    <a:pt x="18203" y="18299"/>
                    <a:pt x="18281" y="18792"/>
                    <a:pt x="18553" y="19088"/>
                  </a:cubicBezTo>
                  <a:cubicBezTo>
                    <a:pt x="18825" y="19384"/>
                    <a:pt x="19291" y="19483"/>
                    <a:pt x="19796" y="19187"/>
                  </a:cubicBezTo>
                  <a:cubicBezTo>
                    <a:pt x="20301" y="18891"/>
                    <a:pt x="20845" y="18201"/>
                    <a:pt x="21156" y="16918"/>
                  </a:cubicBezTo>
                  <a:cubicBezTo>
                    <a:pt x="21466" y="15636"/>
                    <a:pt x="21544" y="13762"/>
                    <a:pt x="21544" y="12727"/>
                  </a:cubicBezTo>
                  <a:cubicBezTo>
                    <a:pt x="21544" y="11691"/>
                    <a:pt x="21466" y="11494"/>
                    <a:pt x="21389" y="1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3638550" y="312368"/>
              <a:ext cx="158750" cy="18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8" fill="norm" stroke="1" extrusionOk="0">
                  <a:moveTo>
                    <a:pt x="0" y="5959"/>
                  </a:moveTo>
                  <a:cubicBezTo>
                    <a:pt x="864" y="4717"/>
                    <a:pt x="1728" y="3476"/>
                    <a:pt x="2880" y="3103"/>
                  </a:cubicBezTo>
                  <a:cubicBezTo>
                    <a:pt x="4032" y="2731"/>
                    <a:pt x="5472" y="3228"/>
                    <a:pt x="6768" y="5338"/>
                  </a:cubicBezTo>
                  <a:cubicBezTo>
                    <a:pt x="8064" y="7448"/>
                    <a:pt x="9216" y="11172"/>
                    <a:pt x="9792" y="13655"/>
                  </a:cubicBezTo>
                  <a:cubicBezTo>
                    <a:pt x="10368" y="16138"/>
                    <a:pt x="10368" y="17379"/>
                    <a:pt x="10080" y="18621"/>
                  </a:cubicBezTo>
                  <a:cubicBezTo>
                    <a:pt x="9792" y="19862"/>
                    <a:pt x="9216" y="21103"/>
                    <a:pt x="8208" y="21352"/>
                  </a:cubicBezTo>
                  <a:cubicBezTo>
                    <a:pt x="7200" y="21600"/>
                    <a:pt x="5760" y="20855"/>
                    <a:pt x="5328" y="18869"/>
                  </a:cubicBezTo>
                  <a:cubicBezTo>
                    <a:pt x="4896" y="16883"/>
                    <a:pt x="5472" y="13655"/>
                    <a:pt x="8352" y="10303"/>
                  </a:cubicBezTo>
                  <a:cubicBezTo>
                    <a:pt x="11232" y="6952"/>
                    <a:pt x="16416" y="34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3802518" y="310251"/>
              <a:ext cx="90949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4" h="21600" fill="norm" stroke="1" extrusionOk="0">
                  <a:moveTo>
                    <a:pt x="11777" y="771"/>
                  </a:moveTo>
                  <a:cubicBezTo>
                    <a:pt x="9377" y="386"/>
                    <a:pt x="6977" y="0"/>
                    <a:pt x="4577" y="0"/>
                  </a:cubicBezTo>
                  <a:cubicBezTo>
                    <a:pt x="2177" y="0"/>
                    <a:pt x="-223" y="386"/>
                    <a:pt x="17" y="1929"/>
                  </a:cubicBezTo>
                  <a:cubicBezTo>
                    <a:pt x="257" y="3471"/>
                    <a:pt x="3137" y="6171"/>
                    <a:pt x="6977" y="8486"/>
                  </a:cubicBezTo>
                  <a:cubicBezTo>
                    <a:pt x="10817" y="10800"/>
                    <a:pt x="15617" y="12729"/>
                    <a:pt x="18257" y="14464"/>
                  </a:cubicBezTo>
                  <a:cubicBezTo>
                    <a:pt x="20897" y="16200"/>
                    <a:pt x="21377" y="17743"/>
                    <a:pt x="19457" y="18900"/>
                  </a:cubicBezTo>
                  <a:cubicBezTo>
                    <a:pt x="17537" y="20057"/>
                    <a:pt x="13217" y="20829"/>
                    <a:pt x="88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0" y="693368"/>
              <a:ext cx="3625850" cy="99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16200"/>
                  </a:moveTo>
                  <a:cubicBezTo>
                    <a:pt x="429" y="18450"/>
                    <a:pt x="857" y="20700"/>
                    <a:pt x="1330" y="21150"/>
                  </a:cubicBezTo>
                  <a:cubicBezTo>
                    <a:pt x="1803" y="21600"/>
                    <a:pt x="2320" y="20250"/>
                    <a:pt x="2787" y="19125"/>
                  </a:cubicBezTo>
                  <a:cubicBezTo>
                    <a:pt x="3253" y="18000"/>
                    <a:pt x="3669" y="17100"/>
                    <a:pt x="4161" y="15975"/>
                  </a:cubicBezTo>
                  <a:cubicBezTo>
                    <a:pt x="4653" y="14850"/>
                    <a:pt x="5220" y="13500"/>
                    <a:pt x="5718" y="12600"/>
                  </a:cubicBezTo>
                  <a:cubicBezTo>
                    <a:pt x="6216" y="11700"/>
                    <a:pt x="6645" y="11250"/>
                    <a:pt x="7087" y="10575"/>
                  </a:cubicBezTo>
                  <a:cubicBezTo>
                    <a:pt x="7528" y="9900"/>
                    <a:pt x="7982" y="9000"/>
                    <a:pt x="8442" y="8100"/>
                  </a:cubicBezTo>
                  <a:cubicBezTo>
                    <a:pt x="8902" y="7200"/>
                    <a:pt x="9369" y="6300"/>
                    <a:pt x="9854" y="5625"/>
                  </a:cubicBezTo>
                  <a:cubicBezTo>
                    <a:pt x="10340" y="4950"/>
                    <a:pt x="10844" y="4500"/>
                    <a:pt x="11336" y="4050"/>
                  </a:cubicBezTo>
                  <a:cubicBezTo>
                    <a:pt x="11828" y="3600"/>
                    <a:pt x="12307" y="3150"/>
                    <a:pt x="12773" y="2925"/>
                  </a:cubicBezTo>
                  <a:cubicBezTo>
                    <a:pt x="13240" y="2700"/>
                    <a:pt x="13694" y="2700"/>
                    <a:pt x="14154" y="2700"/>
                  </a:cubicBezTo>
                  <a:cubicBezTo>
                    <a:pt x="14614" y="2700"/>
                    <a:pt x="15081" y="2700"/>
                    <a:pt x="15516" y="2700"/>
                  </a:cubicBezTo>
                  <a:cubicBezTo>
                    <a:pt x="15951" y="2700"/>
                    <a:pt x="16354" y="2700"/>
                    <a:pt x="16827" y="2925"/>
                  </a:cubicBezTo>
                  <a:cubicBezTo>
                    <a:pt x="17300" y="3150"/>
                    <a:pt x="17842" y="3600"/>
                    <a:pt x="18404" y="3825"/>
                  </a:cubicBezTo>
                  <a:cubicBezTo>
                    <a:pt x="18965" y="4050"/>
                    <a:pt x="19545" y="4050"/>
                    <a:pt x="20081" y="3375"/>
                  </a:cubicBezTo>
                  <a:cubicBezTo>
                    <a:pt x="20616" y="2700"/>
                    <a:pt x="21108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1098550" y="750518"/>
              <a:ext cx="19875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1" y="18900"/>
                    <a:pt x="2162" y="16200"/>
                    <a:pt x="3232" y="13725"/>
                  </a:cubicBezTo>
                  <a:cubicBezTo>
                    <a:pt x="4302" y="11250"/>
                    <a:pt x="5360" y="9000"/>
                    <a:pt x="6153" y="7425"/>
                  </a:cubicBezTo>
                  <a:cubicBezTo>
                    <a:pt x="6947" y="5850"/>
                    <a:pt x="7476" y="4950"/>
                    <a:pt x="8327" y="4050"/>
                  </a:cubicBezTo>
                  <a:cubicBezTo>
                    <a:pt x="9178" y="3150"/>
                    <a:pt x="10351" y="2250"/>
                    <a:pt x="11628" y="1800"/>
                  </a:cubicBezTo>
                  <a:cubicBezTo>
                    <a:pt x="12905" y="1350"/>
                    <a:pt x="14285" y="1350"/>
                    <a:pt x="15309" y="1350"/>
                  </a:cubicBezTo>
                  <a:cubicBezTo>
                    <a:pt x="16332" y="1350"/>
                    <a:pt x="16999" y="1350"/>
                    <a:pt x="17988" y="1125"/>
                  </a:cubicBezTo>
                  <a:cubicBezTo>
                    <a:pt x="18978" y="900"/>
                    <a:pt x="20289" y="4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4250250" y="1633168"/>
              <a:ext cx="247995" cy="29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91" fill="norm" stroke="1" extrusionOk="0">
                  <a:moveTo>
                    <a:pt x="4721" y="0"/>
                  </a:moveTo>
                  <a:cubicBezTo>
                    <a:pt x="4902" y="766"/>
                    <a:pt x="5084" y="1532"/>
                    <a:pt x="7171" y="2068"/>
                  </a:cubicBezTo>
                  <a:cubicBezTo>
                    <a:pt x="9259" y="2604"/>
                    <a:pt x="13252" y="2911"/>
                    <a:pt x="15702" y="2911"/>
                  </a:cubicBezTo>
                  <a:cubicBezTo>
                    <a:pt x="18153" y="2911"/>
                    <a:pt x="19060" y="2604"/>
                    <a:pt x="19877" y="2221"/>
                  </a:cubicBezTo>
                  <a:cubicBezTo>
                    <a:pt x="20694" y="1838"/>
                    <a:pt x="21420" y="1379"/>
                    <a:pt x="21238" y="1149"/>
                  </a:cubicBezTo>
                  <a:cubicBezTo>
                    <a:pt x="21057" y="919"/>
                    <a:pt x="19968" y="919"/>
                    <a:pt x="18516" y="1226"/>
                  </a:cubicBezTo>
                  <a:cubicBezTo>
                    <a:pt x="17064" y="1532"/>
                    <a:pt x="15249" y="2145"/>
                    <a:pt x="13887" y="2834"/>
                  </a:cubicBezTo>
                  <a:cubicBezTo>
                    <a:pt x="12526" y="3523"/>
                    <a:pt x="11618" y="4289"/>
                    <a:pt x="11437" y="4979"/>
                  </a:cubicBezTo>
                  <a:cubicBezTo>
                    <a:pt x="11255" y="5668"/>
                    <a:pt x="11800" y="6281"/>
                    <a:pt x="12617" y="6740"/>
                  </a:cubicBezTo>
                  <a:cubicBezTo>
                    <a:pt x="13433" y="7200"/>
                    <a:pt x="14523" y="7506"/>
                    <a:pt x="14886" y="8196"/>
                  </a:cubicBezTo>
                  <a:cubicBezTo>
                    <a:pt x="15249" y="8885"/>
                    <a:pt x="14886" y="9957"/>
                    <a:pt x="13252" y="11030"/>
                  </a:cubicBezTo>
                  <a:cubicBezTo>
                    <a:pt x="11618" y="12102"/>
                    <a:pt x="8714" y="13174"/>
                    <a:pt x="6264" y="14400"/>
                  </a:cubicBezTo>
                  <a:cubicBezTo>
                    <a:pt x="3813" y="15626"/>
                    <a:pt x="1817" y="17004"/>
                    <a:pt x="818" y="18077"/>
                  </a:cubicBezTo>
                  <a:cubicBezTo>
                    <a:pt x="-180" y="19149"/>
                    <a:pt x="-180" y="19915"/>
                    <a:pt x="365" y="20528"/>
                  </a:cubicBezTo>
                  <a:cubicBezTo>
                    <a:pt x="909" y="21140"/>
                    <a:pt x="1998" y="21600"/>
                    <a:pt x="4721" y="21294"/>
                  </a:cubicBezTo>
                  <a:cubicBezTo>
                    <a:pt x="7444" y="20987"/>
                    <a:pt x="11800" y="19915"/>
                    <a:pt x="16156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4478075" y="1758705"/>
              <a:ext cx="87575" cy="175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103" fill="norm" stroke="1" extrusionOk="0">
                  <a:moveTo>
                    <a:pt x="21278" y="2462"/>
                  </a:moveTo>
                  <a:cubicBezTo>
                    <a:pt x="19221" y="1700"/>
                    <a:pt x="17164" y="938"/>
                    <a:pt x="14335" y="429"/>
                  </a:cubicBezTo>
                  <a:cubicBezTo>
                    <a:pt x="11507" y="-79"/>
                    <a:pt x="7907" y="-333"/>
                    <a:pt x="5335" y="811"/>
                  </a:cubicBezTo>
                  <a:cubicBezTo>
                    <a:pt x="2764" y="1954"/>
                    <a:pt x="1221" y="4495"/>
                    <a:pt x="449" y="6401"/>
                  </a:cubicBezTo>
                  <a:cubicBezTo>
                    <a:pt x="-322" y="8307"/>
                    <a:pt x="-322" y="9578"/>
                    <a:pt x="2249" y="10848"/>
                  </a:cubicBezTo>
                  <a:cubicBezTo>
                    <a:pt x="4821" y="12119"/>
                    <a:pt x="9964" y="13389"/>
                    <a:pt x="13564" y="15041"/>
                  </a:cubicBezTo>
                  <a:cubicBezTo>
                    <a:pt x="17164" y="16693"/>
                    <a:pt x="19221" y="18726"/>
                    <a:pt x="18707" y="19869"/>
                  </a:cubicBezTo>
                  <a:cubicBezTo>
                    <a:pt x="18192" y="21013"/>
                    <a:pt x="15107" y="21267"/>
                    <a:pt x="12535" y="21013"/>
                  </a:cubicBezTo>
                  <a:cubicBezTo>
                    <a:pt x="9964" y="20759"/>
                    <a:pt x="7907" y="19996"/>
                    <a:pt x="7135" y="17963"/>
                  </a:cubicBezTo>
                  <a:cubicBezTo>
                    <a:pt x="6364" y="15931"/>
                    <a:pt x="6878" y="12627"/>
                    <a:pt x="7392" y="9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4608968" y="1608473"/>
              <a:ext cx="153532" cy="300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74" fill="norm" stroke="1" extrusionOk="0">
                  <a:moveTo>
                    <a:pt x="18799" y="400"/>
                  </a:moveTo>
                  <a:cubicBezTo>
                    <a:pt x="17320" y="100"/>
                    <a:pt x="15840" y="-200"/>
                    <a:pt x="14213" y="175"/>
                  </a:cubicBezTo>
                  <a:cubicBezTo>
                    <a:pt x="12585" y="550"/>
                    <a:pt x="10810" y="1600"/>
                    <a:pt x="8887" y="4075"/>
                  </a:cubicBezTo>
                  <a:cubicBezTo>
                    <a:pt x="6963" y="6550"/>
                    <a:pt x="4892" y="10450"/>
                    <a:pt x="3857" y="13300"/>
                  </a:cubicBezTo>
                  <a:cubicBezTo>
                    <a:pt x="2821" y="16150"/>
                    <a:pt x="2821" y="17950"/>
                    <a:pt x="3265" y="19150"/>
                  </a:cubicBezTo>
                  <a:cubicBezTo>
                    <a:pt x="3709" y="20350"/>
                    <a:pt x="4596" y="20950"/>
                    <a:pt x="5780" y="21175"/>
                  </a:cubicBezTo>
                  <a:cubicBezTo>
                    <a:pt x="6963" y="21400"/>
                    <a:pt x="8443" y="21250"/>
                    <a:pt x="9183" y="20650"/>
                  </a:cubicBezTo>
                  <a:cubicBezTo>
                    <a:pt x="9922" y="20050"/>
                    <a:pt x="9922" y="19000"/>
                    <a:pt x="8739" y="17800"/>
                  </a:cubicBezTo>
                  <a:cubicBezTo>
                    <a:pt x="7555" y="16600"/>
                    <a:pt x="5188" y="15250"/>
                    <a:pt x="3265" y="14425"/>
                  </a:cubicBezTo>
                  <a:cubicBezTo>
                    <a:pt x="1341" y="13600"/>
                    <a:pt x="-138" y="13300"/>
                    <a:pt x="10" y="13225"/>
                  </a:cubicBezTo>
                  <a:cubicBezTo>
                    <a:pt x="158" y="13150"/>
                    <a:pt x="1933" y="13300"/>
                    <a:pt x="3561" y="13375"/>
                  </a:cubicBezTo>
                  <a:cubicBezTo>
                    <a:pt x="5188" y="13450"/>
                    <a:pt x="6667" y="13450"/>
                    <a:pt x="7999" y="13675"/>
                  </a:cubicBezTo>
                  <a:cubicBezTo>
                    <a:pt x="9330" y="13900"/>
                    <a:pt x="10514" y="14350"/>
                    <a:pt x="11698" y="14875"/>
                  </a:cubicBezTo>
                  <a:cubicBezTo>
                    <a:pt x="12881" y="15400"/>
                    <a:pt x="14065" y="16000"/>
                    <a:pt x="14804" y="16825"/>
                  </a:cubicBezTo>
                  <a:cubicBezTo>
                    <a:pt x="15544" y="17650"/>
                    <a:pt x="15840" y="18700"/>
                    <a:pt x="16136" y="18700"/>
                  </a:cubicBezTo>
                  <a:cubicBezTo>
                    <a:pt x="16432" y="18700"/>
                    <a:pt x="16728" y="17650"/>
                    <a:pt x="17615" y="15775"/>
                  </a:cubicBezTo>
                  <a:cubicBezTo>
                    <a:pt x="18503" y="13900"/>
                    <a:pt x="19983" y="11200"/>
                    <a:pt x="21462" y="8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4794783" y="1753818"/>
              <a:ext cx="164567" cy="12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435" fill="norm" stroke="1" extrusionOk="0">
                  <a:moveTo>
                    <a:pt x="761" y="0"/>
                  </a:moveTo>
                  <a:cubicBezTo>
                    <a:pt x="761" y="5666"/>
                    <a:pt x="761" y="11331"/>
                    <a:pt x="622" y="15226"/>
                  </a:cubicBezTo>
                  <a:cubicBezTo>
                    <a:pt x="484" y="19121"/>
                    <a:pt x="207" y="21246"/>
                    <a:pt x="68" y="21423"/>
                  </a:cubicBezTo>
                  <a:cubicBezTo>
                    <a:pt x="-70" y="21600"/>
                    <a:pt x="-70" y="19830"/>
                    <a:pt x="761" y="16820"/>
                  </a:cubicBezTo>
                  <a:cubicBezTo>
                    <a:pt x="1592" y="13810"/>
                    <a:pt x="3253" y="9561"/>
                    <a:pt x="4499" y="6728"/>
                  </a:cubicBezTo>
                  <a:cubicBezTo>
                    <a:pt x="5745" y="3895"/>
                    <a:pt x="6576" y="2479"/>
                    <a:pt x="7407" y="2479"/>
                  </a:cubicBezTo>
                  <a:cubicBezTo>
                    <a:pt x="8238" y="2479"/>
                    <a:pt x="9068" y="3895"/>
                    <a:pt x="9484" y="5489"/>
                  </a:cubicBezTo>
                  <a:cubicBezTo>
                    <a:pt x="9899" y="7082"/>
                    <a:pt x="9899" y="8852"/>
                    <a:pt x="9761" y="10623"/>
                  </a:cubicBezTo>
                  <a:cubicBezTo>
                    <a:pt x="9622" y="12393"/>
                    <a:pt x="9345" y="14164"/>
                    <a:pt x="9484" y="13810"/>
                  </a:cubicBezTo>
                  <a:cubicBezTo>
                    <a:pt x="9622" y="13456"/>
                    <a:pt x="10176" y="10977"/>
                    <a:pt x="10868" y="9030"/>
                  </a:cubicBezTo>
                  <a:cubicBezTo>
                    <a:pt x="11561" y="7082"/>
                    <a:pt x="12392" y="5666"/>
                    <a:pt x="13915" y="4249"/>
                  </a:cubicBezTo>
                  <a:cubicBezTo>
                    <a:pt x="15438" y="2833"/>
                    <a:pt x="17653" y="1416"/>
                    <a:pt x="18761" y="1770"/>
                  </a:cubicBezTo>
                  <a:cubicBezTo>
                    <a:pt x="19868" y="2125"/>
                    <a:pt x="19868" y="4249"/>
                    <a:pt x="19592" y="7259"/>
                  </a:cubicBezTo>
                  <a:cubicBezTo>
                    <a:pt x="19315" y="10269"/>
                    <a:pt x="18761" y="14164"/>
                    <a:pt x="19038" y="16643"/>
                  </a:cubicBezTo>
                  <a:cubicBezTo>
                    <a:pt x="19315" y="19121"/>
                    <a:pt x="20422" y="20184"/>
                    <a:pt x="2153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4976283" y="1499818"/>
              <a:ext cx="232920" cy="361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544" fill="norm" stroke="1" extrusionOk="0">
                  <a:moveTo>
                    <a:pt x="7136" y="17811"/>
                  </a:moveTo>
                  <a:cubicBezTo>
                    <a:pt x="7136" y="17179"/>
                    <a:pt x="7136" y="16547"/>
                    <a:pt x="6653" y="16168"/>
                  </a:cubicBezTo>
                  <a:cubicBezTo>
                    <a:pt x="6171" y="15789"/>
                    <a:pt x="5207" y="15663"/>
                    <a:pt x="4050" y="15916"/>
                  </a:cubicBezTo>
                  <a:cubicBezTo>
                    <a:pt x="2893" y="16168"/>
                    <a:pt x="1543" y="16800"/>
                    <a:pt x="771" y="17495"/>
                  </a:cubicBezTo>
                  <a:cubicBezTo>
                    <a:pt x="0" y="18189"/>
                    <a:pt x="-193" y="18947"/>
                    <a:pt x="193" y="19326"/>
                  </a:cubicBezTo>
                  <a:cubicBezTo>
                    <a:pt x="578" y="19705"/>
                    <a:pt x="1543" y="19705"/>
                    <a:pt x="2507" y="19579"/>
                  </a:cubicBezTo>
                  <a:cubicBezTo>
                    <a:pt x="3471" y="19453"/>
                    <a:pt x="4436" y="19200"/>
                    <a:pt x="4918" y="19389"/>
                  </a:cubicBezTo>
                  <a:cubicBezTo>
                    <a:pt x="5400" y="19579"/>
                    <a:pt x="5400" y="20211"/>
                    <a:pt x="5978" y="20716"/>
                  </a:cubicBezTo>
                  <a:cubicBezTo>
                    <a:pt x="6557" y="21221"/>
                    <a:pt x="7714" y="21600"/>
                    <a:pt x="8678" y="21537"/>
                  </a:cubicBezTo>
                  <a:cubicBezTo>
                    <a:pt x="9643" y="21474"/>
                    <a:pt x="10414" y="20968"/>
                    <a:pt x="11957" y="18695"/>
                  </a:cubicBezTo>
                  <a:cubicBezTo>
                    <a:pt x="13500" y="16421"/>
                    <a:pt x="15814" y="12379"/>
                    <a:pt x="17453" y="9221"/>
                  </a:cubicBezTo>
                  <a:cubicBezTo>
                    <a:pt x="19093" y="6063"/>
                    <a:pt x="20057" y="3789"/>
                    <a:pt x="20636" y="2274"/>
                  </a:cubicBezTo>
                  <a:cubicBezTo>
                    <a:pt x="21214" y="758"/>
                    <a:pt x="21407" y="0"/>
                    <a:pt x="21021" y="0"/>
                  </a:cubicBezTo>
                  <a:cubicBezTo>
                    <a:pt x="20636" y="0"/>
                    <a:pt x="19671" y="758"/>
                    <a:pt x="18032" y="3347"/>
                  </a:cubicBezTo>
                  <a:cubicBezTo>
                    <a:pt x="16393" y="5937"/>
                    <a:pt x="14078" y="10358"/>
                    <a:pt x="12921" y="13326"/>
                  </a:cubicBezTo>
                  <a:cubicBezTo>
                    <a:pt x="11764" y="16295"/>
                    <a:pt x="11764" y="17811"/>
                    <a:pt x="11861" y="18947"/>
                  </a:cubicBezTo>
                  <a:cubicBezTo>
                    <a:pt x="11957" y="20084"/>
                    <a:pt x="12150" y="20842"/>
                    <a:pt x="12728" y="21221"/>
                  </a:cubicBezTo>
                  <a:cubicBezTo>
                    <a:pt x="13307" y="21600"/>
                    <a:pt x="14271" y="21600"/>
                    <a:pt x="15236" y="21284"/>
                  </a:cubicBezTo>
                  <a:cubicBezTo>
                    <a:pt x="16200" y="20968"/>
                    <a:pt x="17164" y="20337"/>
                    <a:pt x="18128" y="19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5143500" y="1722068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5218024" y="1698318"/>
              <a:ext cx="160427" cy="144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133" fill="norm" stroke="1" extrusionOk="0">
                  <a:moveTo>
                    <a:pt x="10188" y="8090"/>
                  </a:moveTo>
                  <a:cubicBezTo>
                    <a:pt x="9080" y="9016"/>
                    <a:pt x="7973" y="9942"/>
                    <a:pt x="7973" y="9942"/>
                  </a:cubicBezTo>
                  <a:cubicBezTo>
                    <a:pt x="7973" y="9942"/>
                    <a:pt x="9080" y="9016"/>
                    <a:pt x="10188" y="7936"/>
                  </a:cubicBezTo>
                  <a:cubicBezTo>
                    <a:pt x="11296" y="6856"/>
                    <a:pt x="12403" y="5622"/>
                    <a:pt x="13096" y="4233"/>
                  </a:cubicBezTo>
                  <a:cubicBezTo>
                    <a:pt x="13788" y="2845"/>
                    <a:pt x="14065" y="1302"/>
                    <a:pt x="13511" y="530"/>
                  </a:cubicBezTo>
                  <a:cubicBezTo>
                    <a:pt x="12957" y="-241"/>
                    <a:pt x="11573" y="-241"/>
                    <a:pt x="9357" y="993"/>
                  </a:cubicBezTo>
                  <a:cubicBezTo>
                    <a:pt x="7142" y="2228"/>
                    <a:pt x="4096" y="4696"/>
                    <a:pt x="2157" y="7782"/>
                  </a:cubicBezTo>
                  <a:cubicBezTo>
                    <a:pt x="219" y="10868"/>
                    <a:pt x="-612" y="14570"/>
                    <a:pt x="496" y="17039"/>
                  </a:cubicBezTo>
                  <a:cubicBezTo>
                    <a:pt x="1603" y="19508"/>
                    <a:pt x="4650" y="20742"/>
                    <a:pt x="8388" y="21050"/>
                  </a:cubicBezTo>
                  <a:cubicBezTo>
                    <a:pt x="12126" y="21359"/>
                    <a:pt x="16557" y="20742"/>
                    <a:pt x="20988" y="2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5923883" y="1594274"/>
              <a:ext cx="223976" cy="34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327" fill="norm" stroke="1" extrusionOk="0">
                  <a:moveTo>
                    <a:pt x="13736" y="4791"/>
                  </a:moveTo>
                  <a:cubicBezTo>
                    <a:pt x="14925" y="4001"/>
                    <a:pt x="16114" y="3210"/>
                    <a:pt x="16708" y="2420"/>
                  </a:cubicBezTo>
                  <a:cubicBezTo>
                    <a:pt x="17303" y="1630"/>
                    <a:pt x="17303" y="840"/>
                    <a:pt x="16807" y="379"/>
                  </a:cubicBezTo>
                  <a:cubicBezTo>
                    <a:pt x="16312" y="-82"/>
                    <a:pt x="15321" y="-214"/>
                    <a:pt x="13637" y="510"/>
                  </a:cubicBezTo>
                  <a:cubicBezTo>
                    <a:pt x="11952" y="1235"/>
                    <a:pt x="9574" y="2815"/>
                    <a:pt x="7097" y="5647"/>
                  </a:cubicBezTo>
                  <a:cubicBezTo>
                    <a:pt x="4620" y="8479"/>
                    <a:pt x="2044" y="12562"/>
                    <a:pt x="855" y="15262"/>
                  </a:cubicBezTo>
                  <a:cubicBezTo>
                    <a:pt x="-334" y="17962"/>
                    <a:pt x="-136" y="19279"/>
                    <a:pt x="558" y="20135"/>
                  </a:cubicBezTo>
                  <a:cubicBezTo>
                    <a:pt x="1251" y="20991"/>
                    <a:pt x="2440" y="21386"/>
                    <a:pt x="4125" y="21320"/>
                  </a:cubicBezTo>
                  <a:cubicBezTo>
                    <a:pt x="5809" y="21254"/>
                    <a:pt x="7989" y="20727"/>
                    <a:pt x="10664" y="19147"/>
                  </a:cubicBezTo>
                  <a:cubicBezTo>
                    <a:pt x="13339" y="17566"/>
                    <a:pt x="16510" y="14932"/>
                    <a:pt x="18492" y="12232"/>
                  </a:cubicBezTo>
                  <a:cubicBezTo>
                    <a:pt x="20473" y="9532"/>
                    <a:pt x="21266" y="6766"/>
                    <a:pt x="20870" y="4725"/>
                  </a:cubicBezTo>
                  <a:cubicBezTo>
                    <a:pt x="20473" y="2684"/>
                    <a:pt x="18888" y="1366"/>
                    <a:pt x="17005" y="708"/>
                  </a:cubicBezTo>
                  <a:cubicBezTo>
                    <a:pt x="15123" y="49"/>
                    <a:pt x="12943" y="49"/>
                    <a:pt x="10664" y="1103"/>
                  </a:cubicBezTo>
                  <a:cubicBezTo>
                    <a:pt x="8385" y="2157"/>
                    <a:pt x="6007" y="4264"/>
                    <a:pt x="4818" y="5910"/>
                  </a:cubicBezTo>
                  <a:cubicBezTo>
                    <a:pt x="3629" y="7557"/>
                    <a:pt x="3629" y="8742"/>
                    <a:pt x="4125" y="9401"/>
                  </a:cubicBezTo>
                  <a:cubicBezTo>
                    <a:pt x="4620" y="10059"/>
                    <a:pt x="5611" y="10191"/>
                    <a:pt x="8484" y="9796"/>
                  </a:cubicBezTo>
                  <a:cubicBezTo>
                    <a:pt x="11358" y="9401"/>
                    <a:pt x="16114" y="8479"/>
                    <a:pt x="20870" y="7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6051550" y="1399935"/>
              <a:ext cx="88900" cy="137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4" fill="norm" stroke="1" extrusionOk="0">
                  <a:moveTo>
                    <a:pt x="0" y="21334"/>
                  </a:moveTo>
                  <a:cubicBezTo>
                    <a:pt x="514" y="18061"/>
                    <a:pt x="1029" y="14789"/>
                    <a:pt x="2829" y="11516"/>
                  </a:cubicBezTo>
                  <a:cubicBezTo>
                    <a:pt x="4629" y="8243"/>
                    <a:pt x="7714" y="4970"/>
                    <a:pt x="10286" y="2843"/>
                  </a:cubicBezTo>
                  <a:cubicBezTo>
                    <a:pt x="12857" y="716"/>
                    <a:pt x="14914" y="-266"/>
                    <a:pt x="16200" y="61"/>
                  </a:cubicBezTo>
                  <a:cubicBezTo>
                    <a:pt x="17486" y="389"/>
                    <a:pt x="18000" y="2025"/>
                    <a:pt x="18771" y="4643"/>
                  </a:cubicBezTo>
                  <a:cubicBezTo>
                    <a:pt x="19543" y="7261"/>
                    <a:pt x="20571" y="10861"/>
                    <a:pt x="21600" y="14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6534150" y="1552361"/>
              <a:ext cx="133350" cy="411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21600" y="4229"/>
                  </a:moveTo>
                  <a:cubicBezTo>
                    <a:pt x="20914" y="3232"/>
                    <a:pt x="20229" y="2235"/>
                    <a:pt x="18343" y="1460"/>
                  </a:cubicBezTo>
                  <a:cubicBezTo>
                    <a:pt x="16457" y="684"/>
                    <a:pt x="13371" y="131"/>
                    <a:pt x="11143" y="20"/>
                  </a:cubicBezTo>
                  <a:cubicBezTo>
                    <a:pt x="8914" y="-91"/>
                    <a:pt x="7543" y="241"/>
                    <a:pt x="5829" y="1737"/>
                  </a:cubicBezTo>
                  <a:cubicBezTo>
                    <a:pt x="4114" y="3232"/>
                    <a:pt x="2057" y="5891"/>
                    <a:pt x="1029" y="9380"/>
                  </a:cubicBezTo>
                  <a:cubicBezTo>
                    <a:pt x="0" y="12869"/>
                    <a:pt x="0" y="17189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6464299" y="1785568"/>
              <a:ext cx="317501" cy="18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16018"/>
                  </a:moveTo>
                  <a:cubicBezTo>
                    <a:pt x="0" y="13348"/>
                    <a:pt x="0" y="10679"/>
                    <a:pt x="720" y="8737"/>
                  </a:cubicBezTo>
                  <a:cubicBezTo>
                    <a:pt x="1440" y="6796"/>
                    <a:pt x="2880" y="5582"/>
                    <a:pt x="4896" y="4854"/>
                  </a:cubicBezTo>
                  <a:cubicBezTo>
                    <a:pt x="6912" y="4126"/>
                    <a:pt x="9504" y="3883"/>
                    <a:pt x="11232" y="3519"/>
                  </a:cubicBezTo>
                  <a:cubicBezTo>
                    <a:pt x="12960" y="3155"/>
                    <a:pt x="13824" y="2670"/>
                    <a:pt x="13896" y="2306"/>
                  </a:cubicBezTo>
                  <a:cubicBezTo>
                    <a:pt x="13968" y="1942"/>
                    <a:pt x="13248" y="1699"/>
                    <a:pt x="12168" y="2063"/>
                  </a:cubicBezTo>
                  <a:cubicBezTo>
                    <a:pt x="11088" y="2427"/>
                    <a:pt x="9648" y="3398"/>
                    <a:pt x="8784" y="5097"/>
                  </a:cubicBezTo>
                  <a:cubicBezTo>
                    <a:pt x="7920" y="6796"/>
                    <a:pt x="7632" y="9222"/>
                    <a:pt x="7632" y="11043"/>
                  </a:cubicBezTo>
                  <a:cubicBezTo>
                    <a:pt x="7632" y="12863"/>
                    <a:pt x="7920" y="14076"/>
                    <a:pt x="8424" y="15047"/>
                  </a:cubicBezTo>
                  <a:cubicBezTo>
                    <a:pt x="8928" y="16018"/>
                    <a:pt x="9648" y="16746"/>
                    <a:pt x="10440" y="16139"/>
                  </a:cubicBezTo>
                  <a:cubicBezTo>
                    <a:pt x="11232" y="15533"/>
                    <a:pt x="12096" y="13591"/>
                    <a:pt x="12528" y="11892"/>
                  </a:cubicBezTo>
                  <a:cubicBezTo>
                    <a:pt x="12960" y="10193"/>
                    <a:pt x="12960" y="8737"/>
                    <a:pt x="13104" y="7160"/>
                  </a:cubicBezTo>
                  <a:cubicBezTo>
                    <a:pt x="13248" y="5582"/>
                    <a:pt x="13536" y="3883"/>
                    <a:pt x="14040" y="3883"/>
                  </a:cubicBezTo>
                  <a:cubicBezTo>
                    <a:pt x="14544" y="3883"/>
                    <a:pt x="15264" y="5582"/>
                    <a:pt x="15912" y="8373"/>
                  </a:cubicBezTo>
                  <a:cubicBezTo>
                    <a:pt x="16560" y="11164"/>
                    <a:pt x="17136" y="15047"/>
                    <a:pt x="17352" y="17596"/>
                  </a:cubicBezTo>
                  <a:cubicBezTo>
                    <a:pt x="17568" y="20144"/>
                    <a:pt x="17424" y="21357"/>
                    <a:pt x="17136" y="21479"/>
                  </a:cubicBezTo>
                  <a:cubicBezTo>
                    <a:pt x="16848" y="21600"/>
                    <a:pt x="16416" y="20629"/>
                    <a:pt x="16416" y="18688"/>
                  </a:cubicBezTo>
                  <a:cubicBezTo>
                    <a:pt x="16416" y="16746"/>
                    <a:pt x="16848" y="13834"/>
                    <a:pt x="17784" y="10557"/>
                  </a:cubicBezTo>
                  <a:cubicBezTo>
                    <a:pt x="18720" y="7281"/>
                    <a:pt x="20160" y="3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7082676" y="1756199"/>
              <a:ext cx="215677" cy="264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282" fill="norm" stroke="1" extrusionOk="0">
                  <a:moveTo>
                    <a:pt x="10977" y="4401"/>
                  </a:moveTo>
                  <a:cubicBezTo>
                    <a:pt x="9524" y="2870"/>
                    <a:pt x="8070" y="1340"/>
                    <a:pt x="6824" y="574"/>
                  </a:cubicBezTo>
                  <a:cubicBezTo>
                    <a:pt x="5577" y="-191"/>
                    <a:pt x="4539" y="-191"/>
                    <a:pt x="3397" y="574"/>
                  </a:cubicBezTo>
                  <a:cubicBezTo>
                    <a:pt x="2254" y="1340"/>
                    <a:pt x="1008" y="2870"/>
                    <a:pt x="1527" y="5081"/>
                  </a:cubicBezTo>
                  <a:cubicBezTo>
                    <a:pt x="2047" y="7292"/>
                    <a:pt x="4331" y="10184"/>
                    <a:pt x="5889" y="12735"/>
                  </a:cubicBezTo>
                  <a:cubicBezTo>
                    <a:pt x="7447" y="15286"/>
                    <a:pt x="8277" y="17497"/>
                    <a:pt x="7654" y="18943"/>
                  </a:cubicBezTo>
                  <a:cubicBezTo>
                    <a:pt x="7031" y="20389"/>
                    <a:pt x="4954" y="21069"/>
                    <a:pt x="3397" y="21239"/>
                  </a:cubicBezTo>
                  <a:cubicBezTo>
                    <a:pt x="1839" y="21409"/>
                    <a:pt x="800" y="21069"/>
                    <a:pt x="281" y="20303"/>
                  </a:cubicBezTo>
                  <a:cubicBezTo>
                    <a:pt x="-238" y="19538"/>
                    <a:pt x="-238" y="18348"/>
                    <a:pt x="2047" y="16137"/>
                  </a:cubicBezTo>
                  <a:cubicBezTo>
                    <a:pt x="4331" y="13926"/>
                    <a:pt x="8900" y="10694"/>
                    <a:pt x="11704" y="8908"/>
                  </a:cubicBezTo>
                  <a:cubicBezTo>
                    <a:pt x="14508" y="7122"/>
                    <a:pt x="15547" y="6782"/>
                    <a:pt x="16585" y="6442"/>
                  </a:cubicBezTo>
                  <a:cubicBezTo>
                    <a:pt x="17624" y="6102"/>
                    <a:pt x="18662" y="5762"/>
                    <a:pt x="18766" y="5932"/>
                  </a:cubicBezTo>
                  <a:cubicBezTo>
                    <a:pt x="18870" y="6102"/>
                    <a:pt x="18039" y="6782"/>
                    <a:pt x="16897" y="7973"/>
                  </a:cubicBezTo>
                  <a:cubicBezTo>
                    <a:pt x="15754" y="9163"/>
                    <a:pt x="14300" y="10864"/>
                    <a:pt x="13989" y="12565"/>
                  </a:cubicBezTo>
                  <a:cubicBezTo>
                    <a:pt x="13677" y="14266"/>
                    <a:pt x="14508" y="15966"/>
                    <a:pt x="15443" y="16817"/>
                  </a:cubicBezTo>
                  <a:cubicBezTo>
                    <a:pt x="16377" y="17667"/>
                    <a:pt x="17416" y="17667"/>
                    <a:pt x="18454" y="17497"/>
                  </a:cubicBezTo>
                  <a:cubicBezTo>
                    <a:pt x="19493" y="17327"/>
                    <a:pt x="20531" y="16987"/>
                    <a:pt x="20947" y="15966"/>
                  </a:cubicBezTo>
                  <a:cubicBezTo>
                    <a:pt x="21362" y="14946"/>
                    <a:pt x="21154" y="13245"/>
                    <a:pt x="20531" y="12225"/>
                  </a:cubicBezTo>
                  <a:cubicBezTo>
                    <a:pt x="19908" y="11204"/>
                    <a:pt x="18870" y="10864"/>
                    <a:pt x="17831" y="1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7331383" y="1850992"/>
              <a:ext cx="314018" cy="149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0965" fill="norm" stroke="1" extrusionOk="0">
                  <a:moveTo>
                    <a:pt x="631" y="1506"/>
                  </a:moveTo>
                  <a:cubicBezTo>
                    <a:pt x="776" y="6241"/>
                    <a:pt x="921" y="10975"/>
                    <a:pt x="776" y="14526"/>
                  </a:cubicBezTo>
                  <a:cubicBezTo>
                    <a:pt x="631" y="18076"/>
                    <a:pt x="196" y="20443"/>
                    <a:pt x="51" y="20887"/>
                  </a:cubicBezTo>
                  <a:cubicBezTo>
                    <a:pt x="-94" y="21331"/>
                    <a:pt x="51" y="19852"/>
                    <a:pt x="703" y="17041"/>
                  </a:cubicBezTo>
                  <a:cubicBezTo>
                    <a:pt x="1356" y="14230"/>
                    <a:pt x="2515" y="10087"/>
                    <a:pt x="3385" y="7572"/>
                  </a:cubicBezTo>
                  <a:cubicBezTo>
                    <a:pt x="4255" y="5057"/>
                    <a:pt x="4835" y="4169"/>
                    <a:pt x="5415" y="4169"/>
                  </a:cubicBezTo>
                  <a:cubicBezTo>
                    <a:pt x="5995" y="4169"/>
                    <a:pt x="6574" y="5057"/>
                    <a:pt x="6864" y="6389"/>
                  </a:cubicBezTo>
                  <a:cubicBezTo>
                    <a:pt x="7154" y="7720"/>
                    <a:pt x="7154" y="9495"/>
                    <a:pt x="7009" y="11419"/>
                  </a:cubicBezTo>
                  <a:cubicBezTo>
                    <a:pt x="6864" y="13342"/>
                    <a:pt x="6574" y="15413"/>
                    <a:pt x="6429" y="15709"/>
                  </a:cubicBezTo>
                  <a:cubicBezTo>
                    <a:pt x="6285" y="16005"/>
                    <a:pt x="6285" y="14526"/>
                    <a:pt x="6574" y="12750"/>
                  </a:cubicBezTo>
                  <a:cubicBezTo>
                    <a:pt x="6864" y="10975"/>
                    <a:pt x="7444" y="8904"/>
                    <a:pt x="7952" y="7276"/>
                  </a:cubicBezTo>
                  <a:cubicBezTo>
                    <a:pt x="8459" y="5649"/>
                    <a:pt x="8894" y="4465"/>
                    <a:pt x="9474" y="3726"/>
                  </a:cubicBezTo>
                  <a:cubicBezTo>
                    <a:pt x="10054" y="2986"/>
                    <a:pt x="10778" y="2690"/>
                    <a:pt x="11141" y="3430"/>
                  </a:cubicBezTo>
                  <a:cubicBezTo>
                    <a:pt x="11503" y="4169"/>
                    <a:pt x="11503" y="5945"/>
                    <a:pt x="11358" y="8312"/>
                  </a:cubicBezTo>
                  <a:cubicBezTo>
                    <a:pt x="11213" y="10679"/>
                    <a:pt x="10923" y="13638"/>
                    <a:pt x="10778" y="15857"/>
                  </a:cubicBezTo>
                  <a:cubicBezTo>
                    <a:pt x="10634" y="18076"/>
                    <a:pt x="10634" y="19556"/>
                    <a:pt x="11068" y="20147"/>
                  </a:cubicBezTo>
                  <a:cubicBezTo>
                    <a:pt x="11503" y="20739"/>
                    <a:pt x="12373" y="20443"/>
                    <a:pt x="13460" y="19112"/>
                  </a:cubicBezTo>
                  <a:cubicBezTo>
                    <a:pt x="14548" y="17780"/>
                    <a:pt x="15852" y="15413"/>
                    <a:pt x="16940" y="12898"/>
                  </a:cubicBezTo>
                  <a:cubicBezTo>
                    <a:pt x="18027" y="10383"/>
                    <a:pt x="18897" y="7720"/>
                    <a:pt x="19404" y="5501"/>
                  </a:cubicBezTo>
                  <a:cubicBezTo>
                    <a:pt x="19911" y="3282"/>
                    <a:pt x="20056" y="1506"/>
                    <a:pt x="19766" y="619"/>
                  </a:cubicBezTo>
                  <a:cubicBezTo>
                    <a:pt x="19476" y="-269"/>
                    <a:pt x="18752" y="-269"/>
                    <a:pt x="17809" y="1063"/>
                  </a:cubicBezTo>
                  <a:cubicBezTo>
                    <a:pt x="16867" y="2394"/>
                    <a:pt x="15707" y="5057"/>
                    <a:pt x="15055" y="7424"/>
                  </a:cubicBezTo>
                  <a:cubicBezTo>
                    <a:pt x="14403" y="9791"/>
                    <a:pt x="14258" y="11863"/>
                    <a:pt x="14548" y="13194"/>
                  </a:cubicBezTo>
                  <a:cubicBezTo>
                    <a:pt x="14838" y="14526"/>
                    <a:pt x="15562" y="15117"/>
                    <a:pt x="16795" y="15413"/>
                  </a:cubicBezTo>
                  <a:cubicBezTo>
                    <a:pt x="18027" y="15709"/>
                    <a:pt x="19766" y="15709"/>
                    <a:pt x="21506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7981681" y="1607768"/>
              <a:ext cx="501920" cy="37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44" fill="norm" stroke="1" extrusionOk="0">
                  <a:moveTo>
                    <a:pt x="4640" y="0"/>
                  </a:moveTo>
                  <a:cubicBezTo>
                    <a:pt x="4005" y="2306"/>
                    <a:pt x="3370" y="4611"/>
                    <a:pt x="2916" y="7645"/>
                  </a:cubicBezTo>
                  <a:cubicBezTo>
                    <a:pt x="2462" y="10679"/>
                    <a:pt x="2190" y="14440"/>
                    <a:pt x="2054" y="16685"/>
                  </a:cubicBezTo>
                  <a:cubicBezTo>
                    <a:pt x="1918" y="18930"/>
                    <a:pt x="1918" y="19658"/>
                    <a:pt x="2099" y="20326"/>
                  </a:cubicBezTo>
                  <a:cubicBezTo>
                    <a:pt x="2281" y="20993"/>
                    <a:pt x="2644" y="21600"/>
                    <a:pt x="2961" y="21539"/>
                  </a:cubicBezTo>
                  <a:cubicBezTo>
                    <a:pt x="3279" y="21479"/>
                    <a:pt x="3551" y="20751"/>
                    <a:pt x="3551" y="19416"/>
                  </a:cubicBezTo>
                  <a:cubicBezTo>
                    <a:pt x="3551" y="18081"/>
                    <a:pt x="3279" y="16139"/>
                    <a:pt x="2871" y="14744"/>
                  </a:cubicBezTo>
                  <a:cubicBezTo>
                    <a:pt x="2462" y="13348"/>
                    <a:pt x="1918" y="12499"/>
                    <a:pt x="1328" y="11831"/>
                  </a:cubicBezTo>
                  <a:cubicBezTo>
                    <a:pt x="738" y="11164"/>
                    <a:pt x="103" y="10679"/>
                    <a:pt x="12" y="10436"/>
                  </a:cubicBezTo>
                  <a:cubicBezTo>
                    <a:pt x="-79" y="10193"/>
                    <a:pt x="375" y="10193"/>
                    <a:pt x="1101" y="10193"/>
                  </a:cubicBezTo>
                  <a:cubicBezTo>
                    <a:pt x="1827" y="10193"/>
                    <a:pt x="2825" y="10193"/>
                    <a:pt x="3687" y="10679"/>
                  </a:cubicBezTo>
                  <a:cubicBezTo>
                    <a:pt x="4550" y="11164"/>
                    <a:pt x="5276" y="12135"/>
                    <a:pt x="5911" y="13288"/>
                  </a:cubicBezTo>
                  <a:cubicBezTo>
                    <a:pt x="6546" y="14440"/>
                    <a:pt x="7091" y="15775"/>
                    <a:pt x="7363" y="16746"/>
                  </a:cubicBezTo>
                  <a:cubicBezTo>
                    <a:pt x="7635" y="17717"/>
                    <a:pt x="7635" y="18324"/>
                    <a:pt x="7408" y="18748"/>
                  </a:cubicBezTo>
                  <a:cubicBezTo>
                    <a:pt x="7182" y="19173"/>
                    <a:pt x="6728" y="19416"/>
                    <a:pt x="6410" y="19234"/>
                  </a:cubicBezTo>
                  <a:cubicBezTo>
                    <a:pt x="6092" y="19052"/>
                    <a:pt x="5911" y="18445"/>
                    <a:pt x="5956" y="17413"/>
                  </a:cubicBezTo>
                  <a:cubicBezTo>
                    <a:pt x="6002" y="16382"/>
                    <a:pt x="6274" y="14926"/>
                    <a:pt x="6818" y="13894"/>
                  </a:cubicBezTo>
                  <a:cubicBezTo>
                    <a:pt x="7363" y="12863"/>
                    <a:pt x="8180" y="12256"/>
                    <a:pt x="8815" y="11892"/>
                  </a:cubicBezTo>
                  <a:cubicBezTo>
                    <a:pt x="9450" y="11528"/>
                    <a:pt x="9904" y="11407"/>
                    <a:pt x="10267" y="11589"/>
                  </a:cubicBezTo>
                  <a:cubicBezTo>
                    <a:pt x="10630" y="11771"/>
                    <a:pt x="10903" y="12256"/>
                    <a:pt x="11039" y="12984"/>
                  </a:cubicBezTo>
                  <a:cubicBezTo>
                    <a:pt x="11175" y="13712"/>
                    <a:pt x="11175" y="14683"/>
                    <a:pt x="11175" y="15472"/>
                  </a:cubicBezTo>
                  <a:cubicBezTo>
                    <a:pt x="11175" y="16261"/>
                    <a:pt x="11175" y="16867"/>
                    <a:pt x="11356" y="16867"/>
                  </a:cubicBezTo>
                  <a:cubicBezTo>
                    <a:pt x="11538" y="16867"/>
                    <a:pt x="11901" y="16261"/>
                    <a:pt x="12218" y="15715"/>
                  </a:cubicBezTo>
                  <a:cubicBezTo>
                    <a:pt x="12536" y="15169"/>
                    <a:pt x="12808" y="14683"/>
                    <a:pt x="13035" y="14137"/>
                  </a:cubicBezTo>
                  <a:cubicBezTo>
                    <a:pt x="13262" y="13591"/>
                    <a:pt x="13444" y="12984"/>
                    <a:pt x="13625" y="13045"/>
                  </a:cubicBezTo>
                  <a:cubicBezTo>
                    <a:pt x="13807" y="13106"/>
                    <a:pt x="13988" y="13834"/>
                    <a:pt x="14079" y="14744"/>
                  </a:cubicBezTo>
                  <a:cubicBezTo>
                    <a:pt x="14170" y="15654"/>
                    <a:pt x="14170" y="16746"/>
                    <a:pt x="14397" y="17292"/>
                  </a:cubicBezTo>
                  <a:cubicBezTo>
                    <a:pt x="14624" y="17838"/>
                    <a:pt x="15077" y="17838"/>
                    <a:pt x="15758" y="17171"/>
                  </a:cubicBezTo>
                  <a:cubicBezTo>
                    <a:pt x="16439" y="16503"/>
                    <a:pt x="17346" y="15169"/>
                    <a:pt x="17936" y="14258"/>
                  </a:cubicBezTo>
                  <a:cubicBezTo>
                    <a:pt x="18526" y="13348"/>
                    <a:pt x="18798" y="12863"/>
                    <a:pt x="19071" y="12378"/>
                  </a:cubicBezTo>
                  <a:cubicBezTo>
                    <a:pt x="19343" y="11892"/>
                    <a:pt x="19615" y="11407"/>
                    <a:pt x="19479" y="11285"/>
                  </a:cubicBezTo>
                  <a:cubicBezTo>
                    <a:pt x="19343" y="11164"/>
                    <a:pt x="18798" y="11407"/>
                    <a:pt x="18254" y="12135"/>
                  </a:cubicBezTo>
                  <a:cubicBezTo>
                    <a:pt x="17709" y="12863"/>
                    <a:pt x="17165" y="14076"/>
                    <a:pt x="16892" y="14987"/>
                  </a:cubicBezTo>
                  <a:cubicBezTo>
                    <a:pt x="16620" y="15897"/>
                    <a:pt x="16620" y="16503"/>
                    <a:pt x="16847" y="16928"/>
                  </a:cubicBezTo>
                  <a:cubicBezTo>
                    <a:pt x="17074" y="17353"/>
                    <a:pt x="17528" y="17596"/>
                    <a:pt x="18345" y="17717"/>
                  </a:cubicBezTo>
                  <a:cubicBezTo>
                    <a:pt x="19161" y="17838"/>
                    <a:pt x="20341" y="17838"/>
                    <a:pt x="21521" y="17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6792977" y="2299918"/>
              <a:ext cx="115823" cy="330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97" fill="norm" stroke="1" extrusionOk="0">
                  <a:moveTo>
                    <a:pt x="277" y="0"/>
                  </a:moveTo>
                  <a:cubicBezTo>
                    <a:pt x="277" y="4265"/>
                    <a:pt x="277" y="8530"/>
                    <a:pt x="277" y="11763"/>
                  </a:cubicBezTo>
                  <a:cubicBezTo>
                    <a:pt x="277" y="14996"/>
                    <a:pt x="277" y="17197"/>
                    <a:pt x="277" y="18780"/>
                  </a:cubicBezTo>
                  <a:cubicBezTo>
                    <a:pt x="277" y="20362"/>
                    <a:pt x="277" y="21325"/>
                    <a:pt x="470" y="21187"/>
                  </a:cubicBezTo>
                  <a:cubicBezTo>
                    <a:pt x="663" y="21050"/>
                    <a:pt x="1049" y="19811"/>
                    <a:pt x="2206" y="18367"/>
                  </a:cubicBezTo>
                  <a:cubicBezTo>
                    <a:pt x="3363" y="16922"/>
                    <a:pt x="5292" y="15271"/>
                    <a:pt x="7220" y="14102"/>
                  </a:cubicBezTo>
                  <a:cubicBezTo>
                    <a:pt x="9149" y="12932"/>
                    <a:pt x="11077" y="12245"/>
                    <a:pt x="13006" y="11969"/>
                  </a:cubicBezTo>
                  <a:cubicBezTo>
                    <a:pt x="14935" y="11694"/>
                    <a:pt x="16863" y="11832"/>
                    <a:pt x="18406" y="12520"/>
                  </a:cubicBezTo>
                  <a:cubicBezTo>
                    <a:pt x="19949" y="13208"/>
                    <a:pt x="21106" y="14446"/>
                    <a:pt x="21106" y="15822"/>
                  </a:cubicBezTo>
                  <a:cubicBezTo>
                    <a:pt x="21106" y="17197"/>
                    <a:pt x="19949" y="18711"/>
                    <a:pt x="17249" y="19743"/>
                  </a:cubicBezTo>
                  <a:cubicBezTo>
                    <a:pt x="14549" y="20775"/>
                    <a:pt x="10306" y="21325"/>
                    <a:pt x="7220" y="21462"/>
                  </a:cubicBezTo>
                  <a:cubicBezTo>
                    <a:pt x="4135" y="21600"/>
                    <a:pt x="2206" y="21325"/>
                    <a:pt x="1049" y="20775"/>
                  </a:cubicBezTo>
                  <a:cubicBezTo>
                    <a:pt x="-108" y="20224"/>
                    <a:pt x="-494" y="19399"/>
                    <a:pt x="856" y="18642"/>
                  </a:cubicBezTo>
                  <a:cubicBezTo>
                    <a:pt x="2206" y="17885"/>
                    <a:pt x="5292" y="17197"/>
                    <a:pt x="8377" y="16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6956160" y="2294092"/>
              <a:ext cx="238391" cy="311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358" fill="norm" stroke="1" extrusionOk="0">
                  <a:moveTo>
                    <a:pt x="2604" y="13881"/>
                  </a:moveTo>
                  <a:cubicBezTo>
                    <a:pt x="1840" y="14316"/>
                    <a:pt x="1075" y="14751"/>
                    <a:pt x="597" y="15330"/>
                  </a:cubicBezTo>
                  <a:cubicBezTo>
                    <a:pt x="119" y="15910"/>
                    <a:pt x="-72" y="16635"/>
                    <a:pt x="24" y="17505"/>
                  </a:cubicBezTo>
                  <a:cubicBezTo>
                    <a:pt x="119" y="18375"/>
                    <a:pt x="501" y="19389"/>
                    <a:pt x="1170" y="19679"/>
                  </a:cubicBezTo>
                  <a:cubicBezTo>
                    <a:pt x="1840" y="19969"/>
                    <a:pt x="2795" y="19534"/>
                    <a:pt x="3560" y="18955"/>
                  </a:cubicBezTo>
                  <a:cubicBezTo>
                    <a:pt x="4324" y="18375"/>
                    <a:pt x="4898" y="17650"/>
                    <a:pt x="5471" y="16925"/>
                  </a:cubicBezTo>
                  <a:cubicBezTo>
                    <a:pt x="6045" y="16200"/>
                    <a:pt x="6618" y="15475"/>
                    <a:pt x="7001" y="15475"/>
                  </a:cubicBezTo>
                  <a:cubicBezTo>
                    <a:pt x="7383" y="15475"/>
                    <a:pt x="7574" y="16200"/>
                    <a:pt x="7670" y="16925"/>
                  </a:cubicBezTo>
                  <a:cubicBezTo>
                    <a:pt x="7765" y="17650"/>
                    <a:pt x="7765" y="18375"/>
                    <a:pt x="7861" y="19245"/>
                  </a:cubicBezTo>
                  <a:cubicBezTo>
                    <a:pt x="7956" y="20114"/>
                    <a:pt x="8147" y="21129"/>
                    <a:pt x="8721" y="21274"/>
                  </a:cubicBezTo>
                  <a:cubicBezTo>
                    <a:pt x="9294" y="21419"/>
                    <a:pt x="10250" y="20694"/>
                    <a:pt x="11588" y="18520"/>
                  </a:cubicBezTo>
                  <a:cubicBezTo>
                    <a:pt x="12926" y="16345"/>
                    <a:pt x="14647" y="12721"/>
                    <a:pt x="15985" y="9822"/>
                  </a:cubicBezTo>
                  <a:cubicBezTo>
                    <a:pt x="17323" y="6922"/>
                    <a:pt x="18278" y="4748"/>
                    <a:pt x="18852" y="3081"/>
                  </a:cubicBezTo>
                  <a:cubicBezTo>
                    <a:pt x="19425" y="1414"/>
                    <a:pt x="19616" y="254"/>
                    <a:pt x="19521" y="36"/>
                  </a:cubicBezTo>
                  <a:cubicBezTo>
                    <a:pt x="19425" y="-181"/>
                    <a:pt x="19043" y="544"/>
                    <a:pt x="18183" y="2936"/>
                  </a:cubicBezTo>
                  <a:cubicBezTo>
                    <a:pt x="17323" y="5328"/>
                    <a:pt x="15985" y="9387"/>
                    <a:pt x="15411" y="12576"/>
                  </a:cubicBezTo>
                  <a:cubicBezTo>
                    <a:pt x="14838" y="15765"/>
                    <a:pt x="15029" y="18085"/>
                    <a:pt x="15507" y="19462"/>
                  </a:cubicBezTo>
                  <a:cubicBezTo>
                    <a:pt x="15985" y="20839"/>
                    <a:pt x="16749" y="21274"/>
                    <a:pt x="17801" y="21347"/>
                  </a:cubicBezTo>
                  <a:cubicBezTo>
                    <a:pt x="18852" y="21419"/>
                    <a:pt x="20190" y="21129"/>
                    <a:pt x="21528" y="208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7086600" y="2458668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7419143" y="2477718"/>
              <a:ext cx="245308" cy="182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159" fill="norm" stroke="1" extrusionOk="0">
                  <a:moveTo>
                    <a:pt x="2565" y="0"/>
                  </a:moveTo>
                  <a:cubicBezTo>
                    <a:pt x="1458" y="4173"/>
                    <a:pt x="350" y="8345"/>
                    <a:pt x="73" y="11782"/>
                  </a:cubicBezTo>
                  <a:cubicBezTo>
                    <a:pt x="-204" y="15218"/>
                    <a:pt x="350" y="17918"/>
                    <a:pt x="1088" y="19514"/>
                  </a:cubicBezTo>
                  <a:cubicBezTo>
                    <a:pt x="1827" y="21109"/>
                    <a:pt x="2750" y="21600"/>
                    <a:pt x="3765" y="20741"/>
                  </a:cubicBezTo>
                  <a:cubicBezTo>
                    <a:pt x="4781" y="19882"/>
                    <a:pt x="5888" y="17673"/>
                    <a:pt x="6627" y="15832"/>
                  </a:cubicBezTo>
                  <a:cubicBezTo>
                    <a:pt x="7365" y="13991"/>
                    <a:pt x="7734" y="12518"/>
                    <a:pt x="8011" y="11045"/>
                  </a:cubicBezTo>
                  <a:cubicBezTo>
                    <a:pt x="8288" y="9573"/>
                    <a:pt x="8473" y="8100"/>
                    <a:pt x="8473" y="8223"/>
                  </a:cubicBezTo>
                  <a:cubicBezTo>
                    <a:pt x="8473" y="8345"/>
                    <a:pt x="8288" y="10064"/>
                    <a:pt x="8658" y="10923"/>
                  </a:cubicBezTo>
                  <a:cubicBezTo>
                    <a:pt x="9027" y="11782"/>
                    <a:pt x="9950" y="11782"/>
                    <a:pt x="11242" y="10923"/>
                  </a:cubicBezTo>
                  <a:cubicBezTo>
                    <a:pt x="12534" y="10064"/>
                    <a:pt x="14196" y="8345"/>
                    <a:pt x="15304" y="6995"/>
                  </a:cubicBezTo>
                  <a:cubicBezTo>
                    <a:pt x="16411" y="5645"/>
                    <a:pt x="16965" y="4664"/>
                    <a:pt x="17058" y="4909"/>
                  </a:cubicBezTo>
                  <a:cubicBezTo>
                    <a:pt x="17150" y="5155"/>
                    <a:pt x="16781" y="6627"/>
                    <a:pt x="16319" y="8591"/>
                  </a:cubicBezTo>
                  <a:cubicBezTo>
                    <a:pt x="15858" y="10555"/>
                    <a:pt x="15304" y="13009"/>
                    <a:pt x="14842" y="14850"/>
                  </a:cubicBezTo>
                  <a:cubicBezTo>
                    <a:pt x="14381" y="16691"/>
                    <a:pt x="14011" y="17918"/>
                    <a:pt x="13919" y="17918"/>
                  </a:cubicBezTo>
                  <a:cubicBezTo>
                    <a:pt x="13827" y="17918"/>
                    <a:pt x="14011" y="16691"/>
                    <a:pt x="14750" y="14236"/>
                  </a:cubicBezTo>
                  <a:cubicBezTo>
                    <a:pt x="15488" y="11782"/>
                    <a:pt x="16781" y="8100"/>
                    <a:pt x="17796" y="5891"/>
                  </a:cubicBezTo>
                  <a:cubicBezTo>
                    <a:pt x="18811" y="3682"/>
                    <a:pt x="19550" y="2945"/>
                    <a:pt x="20011" y="3191"/>
                  </a:cubicBezTo>
                  <a:cubicBezTo>
                    <a:pt x="20473" y="3436"/>
                    <a:pt x="20658" y="4664"/>
                    <a:pt x="20842" y="7732"/>
                  </a:cubicBezTo>
                  <a:cubicBezTo>
                    <a:pt x="21027" y="10800"/>
                    <a:pt x="21211" y="15709"/>
                    <a:pt x="21396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7694204" y="2306268"/>
              <a:ext cx="99363" cy="343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84" fill="norm" stroke="1" extrusionOk="0">
                  <a:moveTo>
                    <a:pt x="15274" y="0"/>
                  </a:moveTo>
                  <a:cubicBezTo>
                    <a:pt x="13474" y="3843"/>
                    <a:pt x="11674" y="7686"/>
                    <a:pt x="9649" y="11065"/>
                  </a:cubicBezTo>
                  <a:cubicBezTo>
                    <a:pt x="7624" y="14444"/>
                    <a:pt x="5374" y="17360"/>
                    <a:pt x="3799" y="19148"/>
                  </a:cubicBezTo>
                  <a:cubicBezTo>
                    <a:pt x="2224" y="20937"/>
                    <a:pt x="1324" y="21600"/>
                    <a:pt x="649" y="21467"/>
                  </a:cubicBezTo>
                  <a:cubicBezTo>
                    <a:pt x="-26" y="21335"/>
                    <a:pt x="-476" y="20407"/>
                    <a:pt x="874" y="18817"/>
                  </a:cubicBezTo>
                  <a:cubicBezTo>
                    <a:pt x="2224" y="17227"/>
                    <a:pt x="5374" y="14974"/>
                    <a:pt x="7624" y="13517"/>
                  </a:cubicBezTo>
                  <a:cubicBezTo>
                    <a:pt x="9874" y="12059"/>
                    <a:pt x="11224" y="11396"/>
                    <a:pt x="13024" y="11065"/>
                  </a:cubicBezTo>
                  <a:cubicBezTo>
                    <a:pt x="14824" y="10734"/>
                    <a:pt x="17074" y="10734"/>
                    <a:pt x="18649" y="11065"/>
                  </a:cubicBezTo>
                  <a:cubicBezTo>
                    <a:pt x="20224" y="11396"/>
                    <a:pt x="21124" y="12059"/>
                    <a:pt x="21124" y="12721"/>
                  </a:cubicBezTo>
                  <a:cubicBezTo>
                    <a:pt x="21124" y="13384"/>
                    <a:pt x="20224" y="14047"/>
                    <a:pt x="18649" y="14577"/>
                  </a:cubicBezTo>
                  <a:cubicBezTo>
                    <a:pt x="17074" y="15107"/>
                    <a:pt x="14824" y="15504"/>
                    <a:pt x="12349" y="16034"/>
                  </a:cubicBezTo>
                  <a:cubicBezTo>
                    <a:pt x="9874" y="16564"/>
                    <a:pt x="7174" y="17227"/>
                    <a:pt x="8299" y="18155"/>
                  </a:cubicBezTo>
                  <a:cubicBezTo>
                    <a:pt x="9424" y="19082"/>
                    <a:pt x="14374" y="20275"/>
                    <a:pt x="19324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7821083" y="2508337"/>
              <a:ext cx="117931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462" fill="norm" stroke="1" extrusionOk="0">
                  <a:moveTo>
                    <a:pt x="7200" y="4596"/>
                  </a:moveTo>
                  <a:cubicBezTo>
                    <a:pt x="5305" y="7555"/>
                    <a:pt x="3411" y="10514"/>
                    <a:pt x="2084" y="13029"/>
                  </a:cubicBezTo>
                  <a:cubicBezTo>
                    <a:pt x="758" y="15544"/>
                    <a:pt x="0" y="17615"/>
                    <a:pt x="0" y="17911"/>
                  </a:cubicBezTo>
                  <a:cubicBezTo>
                    <a:pt x="0" y="18207"/>
                    <a:pt x="758" y="16728"/>
                    <a:pt x="2842" y="13917"/>
                  </a:cubicBezTo>
                  <a:cubicBezTo>
                    <a:pt x="4926" y="11106"/>
                    <a:pt x="8337" y="6963"/>
                    <a:pt x="11558" y="4152"/>
                  </a:cubicBezTo>
                  <a:cubicBezTo>
                    <a:pt x="14779" y="1341"/>
                    <a:pt x="17811" y="-138"/>
                    <a:pt x="19516" y="10"/>
                  </a:cubicBezTo>
                  <a:cubicBezTo>
                    <a:pt x="21221" y="158"/>
                    <a:pt x="21600" y="1933"/>
                    <a:pt x="20463" y="5780"/>
                  </a:cubicBezTo>
                  <a:cubicBezTo>
                    <a:pt x="19326" y="9626"/>
                    <a:pt x="16674" y="15544"/>
                    <a:pt x="14021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7969755" y="2522168"/>
              <a:ext cx="71145" cy="14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177" fill="norm" stroke="1" extrusionOk="0">
                  <a:moveTo>
                    <a:pt x="20219" y="0"/>
                  </a:moveTo>
                  <a:cubicBezTo>
                    <a:pt x="14047" y="3900"/>
                    <a:pt x="7876" y="7800"/>
                    <a:pt x="4482" y="10500"/>
                  </a:cubicBezTo>
                  <a:cubicBezTo>
                    <a:pt x="1087" y="13200"/>
                    <a:pt x="470" y="14700"/>
                    <a:pt x="162" y="16500"/>
                  </a:cubicBezTo>
                  <a:cubicBezTo>
                    <a:pt x="-147" y="18300"/>
                    <a:pt x="-147" y="20400"/>
                    <a:pt x="1396" y="21000"/>
                  </a:cubicBezTo>
                  <a:cubicBezTo>
                    <a:pt x="2939" y="21600"/>
                    <a:pt x="6024" y="20700"/>
                    <a:pt x="9727" y="17850"/>
                  </a:cubicBezTo>
                  <a:cubicBezTo>
                    <a:pt x="13430" y="15000"/>
                    <a:pt x="17750" y="10200"/>
                    <a:pt x="19602" y="7050"/>
                  </a:cubicBezTo>
                  <a:cubicBezTo>
                    <a:pt x="21453" y="3900"/>
                    <a:pt x="20836" y="2400"/>
                    <a:pt x="19293" y="2100"/>
                  </a:cubicBezTo>
                  <a:cubicBezTo>
                    <a:pt x="17750" y="1800"/>
                    <a:pt x="15282" y="2700"/>
                    <a:pt x="14047" y="3900"/>
                  </a:cubicBezTo>
                  <a:cubicBezTo>
                    <a:pt x="12813" y="5100"/>
                    <a:pt x="12813" y="6600"/>
                    <a:pt x="12813" y="8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8072132" y="2553918"/>
              <a:ext cx="100319" cy="111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13" fill="norm" stroke="1" extrusionOk="0">
                  <a:moveTo>
                    <a:pt x="5127" y="0"/>
                  </a:moveTo>
                  <a:cubicBezTo>
                    <a:pt x="3327" y="4075"/>
                    <a:pt x="1527" y="8151"/>
                    <a:pt x="627" y="11208"/>
                  </a:cubicBezTo>
                  <a:cubicBezTo>
                    <a:pt x="-273" y="14264"/>
                    <a:pt x="-273" y="16302"/>
                    <a:pt x="1077" y="17117"/>
                  </a:cubicBezTo>
                  <a:cubicBezTo>
                    <a:pt x="2427" y="17932"/>
                    <a:pt x="5127" y="17525"/>
                    <a:pt x="7377" y="16506"/>
                  </a:cubicBezTo>
                  <a:cubicBezTo>
                    <a:pt x="9627" y="15487"/>
                    <a:pt x="11427" y="13857"/>
                    <a:pt x="12102" y="14060"/>
                  </a:cubicBezTo>
                  <a:cubicBezTo>
                    <a:pt x="12777" y="14264"/>
                    <a:pt x="12327" y="16302"/>
                    <a:pt x="12777" y="18136"/>
                  </a:cubicBezTo>
                  <a:cubicBezTo>
                    <a:pt x="13227" y="19970"/>
                    <a:pt x="14577" y="21600"/>
                    <a:pt x="16152" y="21396"/>
                  </a:cubicBezTo>
                  <a:cubicBezTo>
                    <a:pt x="17727" y="21192"/>
                    <a:pt x="19527" y="19155"/>
                    <a:pt x="20427" y="15283"/>
                  </a:cubicBezTo>
                  <a:cubicBezTo>
                    <a:pt x="21327" y="11411"/>
                    <a:pt x="21327" y="5706"/>
                    <a:pt x="213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8202985" y="2536591"/>
              <a:ext cx="117342" cy="131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321" fill="norm" stroke="1" extrusionOk="0">
                  <a:moveTo>
                    <a:pt x="7038" y="5892"/>
                  </a:moveTo>
                  <a:cubicBezTo>
                    <a:pt x="5522" y="9321"/>
                    <a:pt x="4006" y="12750"/>
                    <a:pt x="2680" y="15150"/>
                  </a:cubicBezTo>
                  <a:cubicBezTo>
                    <a:pt x="1354" y="17550"/>
                    <a:pt x="217" y="18921"/>
                    <a:pt x="27" y="18750"/>
                  </a:cubicBezTo>
                  <a:cubicBezTo>
                    <a:pt x="-162" y="18578"/>
                    <a:pt x="596" y="16864"/>
                    <a:pt x="2870" y="13778"/>
                  </a:cubicBezTo>
                  <a:cubicBezTo>
                    <a:pt x="5143" y="10692"/>
                    <a:pt x="8933" y="6235"/>
                    <a:pt x="12154" y="3492"/>
                  </a:cubicBezTo>
                  <a:cubicBezTo>
                    <a:pt x="15375" y="750"/>
                    <a:pt x="18027" y="-279"/>
                    <a:pt x="19543" y="64"/>
                  </a:cubicBezTo>
                  <a:cubicBezTo>
                    <a:pt x="21059" y="407"/>
                    <a:pt x="21438" y="2121"/>
                    <a:pt x="20491" y="5892"/>
                  </a:cubicBezTo>
                  <a:cubicBezTo>
                    <a:pt x="19543" y="9664"/>
                    <a:pt x="17270" y="15492"/>
                    <a:pt x="14996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8554458" y="2435384"/>
              <a:ext cx="233942" cy="28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30" fill="norm" stroke="1" extrusionOk="0">
                  <a:moveTo>
                    <a:pt x="19172" y="3153"/>
                  </a:moveTo>
                  <a:cubicBezTo>
                    <a:pt x="18393" y="2365"/>
                    <a:pt x="17615" y="1577"/>
                    <a:pt x="16739" y="1261"/>
                  </a:cubicBezTo>
                  <a:cubicBezTo>
                    <a:pt x="15864" y="946"/>
                    <a:pt x="14891" y="1104"/>
                    <a:pt x="12361" y="3232"/>
                  </a:cubicBezTo>
                  <a:cubicBezTo>
                    <a:pt x="9831" y="5361"/>
                    <a:pt x="5745" y="9460"/>
                    <a:pt x="3410" y="12298"/>
                  </a:cubicBezTo>
                  <a:cubicBezTo>
                    <a:pt x="1075" y="15136"/>
                    <a:pt x="491" y="16712"/>
                    <a:pt x="199" y="17895"/>
                  </a:cubicBezTo>
                  <a:cubicBezTo>
                    <a:pt x="-93" y="19077"/>
                    <a:pt x="-93" y="19866"/>
                    <a:pt x="393" y="20496"/>
                  </a:cubicBezTo>
                  <a:cubicBezTo>
                    <a:pt x="880" y="21127"/>
                    <a:pt x="1853" y="21600"/>
                    <a:pt x="3799" y="21521"/>
                  </a:cubicBezTo>
                  <a:cubicBezTo>
                    <a:pt x="5745" y="21442"/>
                    <a:pt x="8664" y="20812"/>
                    <a:pt x="11291" y="18604"/>
                  </a:cubicBezTo>
                  <a:cubicBezTo>
                    <a:pt x="13918" y="16397"/>
                    <a:pt x="16253" y="12613"/>
                    <a:pt x="17323" y="9460"/>
                  </a:cubicBezTo>
                  <a:cubicBezTo>
                    <a:pt x="18393" y="6307"/>
                    <a:pt x="18199" y="3784"/>
                    <a:pt x="17615" y="2207"/>
                  </a:cubicBezTo>
                  <a:cubicBezTo>
                    <a:pt x="17031" y="631"/>
                    <a:pt x="16058" y="0"/>
                    <a:pt x="14015" y="0"/>
                  </a:cubicBezTo>
                  <a:cubicBezTo>
                    <a:pt x="11972" y="0"/>
                    <a:pt x="8858" y="631"/>
                    <a:pt x="7010" y="2050"/>
                  </a:cubicBezTo>
                  <a:cubicBezTo>
                    <a:pt x="5161" y="3469"/>
                    <a:pt x="4577" y="5676"/>
                    <a:pt x="5453" y="7253"/>
                  </a:cubicBezTo>
                  <a:cubicBezTo>
                    <a:pt x="6329" y="8829"/>
                    <a:pt x="8664" y="9775"/>
                    <a:pt x="11583" y="10169"/>
                  </a:cubicBezTo>
                  <a:cubicBezTo>
                    <a:pt x="14502" y="10564"/>
                    <a:pt x="18004" y="10406"/>
                    <a:pt x="21507" y="10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8864600" y="2642818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2882899" y="2924617"/>
              <a:ext cx="125841" cy="682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495" fill="norm" stroke="1" extrusionOk="0">
                  <a:moveTo>
                    <a:pt x="5311" y="1924"/>
                  </a:moveTo>
                  <a:cubicBezTo>
                    <a:pt x="5666" y="1591"/>
                    <a:pt x="6020" y="1257"/>
                    <a:pt x="6374" y="891"/>
                  </a:cubicBezTo>
                  <a:cubicBezTo>
                    <a:pt x="6728" y="524"/>
                    <a:pt x="7082" y="124"/>
                    <a:pt x="8144" y="24"/>
                  </a:cubicBezTo>
                  <a:cubicBezTo>
                    <a:pt x="9207" y="-76"/>
                    <a:pt x="10977" y="124"/>
                    <a:pt x="12570" y="757"/>
                  </a:cubicBezTo>
                  <a:cubicBezTo>
                    <a:pt x="14164" y="1391"/>
                    <a:pt x="15580" y="2457"/>
                    <a:pt x="15049" y="3757"/>
                  </a:cubicBezTo>
                  <a:cubicBezTo>
                    <a:pt x="14518" y="5057"/>
                    <a:pt x="12039" y="6591"/>
                    <a:pt x="10092" y="7957"/>
                  </a:cubicBezTo>
                  <a:cubicBezTo>
                    <a:pt x="8144" y="9324"/>
                    <a:pt x="6728" y="10524"/>
                    <a:pt x="7436" y="11657"/>
                  </a:cubicBezTo>
                  <a:cubicBezTo>
                    <a:pt x="8144" y="12791"/>
                    <a:pt x="10977" y="13857"/>
                    <a:pt x="13987" y="15057"/>
                  </a:cubicBezTo>
                  <a:cubicBezTo>
                    <a:pt x="16997" y="16257"/>
                    <a:pt x="20184" y="17591"/>
                    <a:pt x="20892" y="18624"/>
                  </a:cubicBezTo>
                  <a:cubicBezTo>
                    <a:pt x="21600" y="19657"/>
                    <a:pt x="19830" y="20391"/>
                    <a:pt x="18059" y="20857"/>
                  </a:cubicBezTo>
                  <a:cubicBezTo>
                    <a:pt x="16289" y="21324"/>
                    <a:pt x="14518" y="21524"/>
                    <a:pt x="11508" y="21491"/>
                  </a:cubicBezTo>
                  <a:cubicBezTo>
                    <a:pt x="8498" y="21457"/>
                    <a:pt x="4249" y="21191"/>
                    <a:pt x="0" y="20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3214108" y="3029037"/>
              <a:ext cx="132342" cy="151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98" fill="norm" stroke="1" extrusionOk="0">
                  <a:moveTo>
                    <a:pt x="2923" y="1046"/>
                  </a:moveTo>
                  <a:cubicBezTo>
                    <a:pt x="1894" y="6372"/>
                    <a:pt x="866" y="11698"/>
                    <a:pt x="351" y="15100"/>
                  </a:cubicBezTo>
                  <a:cubicBezTo>
                    <a:pt x="-163" y="18503"/>
                    <a:pt x="-163" y="19983"/>
                    <a:pt x="694" y="20722"/>
                  </a:cubicBezTo>
                  <a:cubicBezTo>
                    <a:pt x="1551" y="21462"/>
                    <a:pt x="3266" y="21462"/>
                    <a:pt x="4980" y="19835"/>
                  </a:cubicBezTo>
                  <a:cubicBezTo>
                    <a:pt x="6694" y="18207"/>
                    <a:pt x="8408" y="14952"/>
                    <a:pt x="9780" y="11846"/>
                  </a:cubicBezTo>
                  <a:cubicBezTo>
                    <a:pt x="11151" y="8739"/>
                    <a:pt x="12180" y="5780"/>
                    <a:pt x="12866" y="3561"/>
                  </a:cubicBezTo>
                  <a:cubicBezTo>
                    <a:pt x="13551" y="1341"/>
                    <a:pt x="13894" y="-138"/>
                    <a:pt x="14066" y="10"/>
                  </a:cubicBezTo>
                  <a:cubicBezTo>
                    <a:pt x="14237" y="158"/>
                    <a:pt x="14237" y="1933"/>
                    <a:pt x="14237" y="4300"/>
                  </a:cubicBezTo>
                  <a:cubicBezTo>
                    <a:pt x="14237" y="6667"/>
                    <a:pt x="14237" y="9626"/>
                    <a:pt x="14923" y="12141"/>
                  </a:cubicBezTo>
                  <a:cubicBezTo>
                    <a:pt x="15608" y="14657"/>
                    <a:pt x="16980" y="16728"/>
                    <a:pt x="18180" y="17172"/>
                  </a:cubicBezTo>
                  <a:cubicBezTo>
                    <a:pt x="19380" y="17615"/>
                    <a:pt x="20408" y="16432"/>
                    <a:pt x="21437" y="15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3368856" y="3026217"/>
              <a:ext cx="72844" cy="137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29" fill="norm" stroke="1" extrusionOk="0">
                  <a:moveTo>
                    <a:pt x="4575" y="3556"/>
                  </a:moveTo>
                  <a:cubicBezTo>
                    <a:pt x="3958" y="6829"/>
                    <a:pt x="3341" y="10102"/>
                    <a:pt x="2724" y="13211"/>
                  </a:cubicBezTo>
                  <a:cubicBezTo>
                    <a:pt x="2107" y="16320"/>
                    <a:pt x="1489" y="19265"/>
                    <a:pt x="872" y="19920"/>
                  </a:cubicBezTo>
                  <a:cubicBezTo>
                    <a:pt x="255" y="20574"/>
                    <a:pt x="-362" y="18938"/>
                    <a:pt x="255" y="15502"/>
                  </a:cubicBezTo>
                  <a:cubicBezTo>
                    <a:pt x="872" y="12065"/>
                    <a:pt x="2724" y="6829"/>
                    <a:pt x="4884" y="3720"/>
                  </a:cubicBezTo>
                  <a:cubicBezTo>
                    <a:pt x="7044" y="611"/>
                    <a:pt x="9512" y="-371"/>
                    <a:pt x="11672" y="120"/>
                  </a:cubicBezTo>
                  <a:cubicBezTo>
                    <a:pt x="13832" y="611"/>
                    <a:pt x="15684" y="2574"/>
                    <a:pt x="17227" y="6338"/>
                  </a:cubicBezTo>
                  <a:cubicBezTo>
                    <a:pt x="18769" y="10102"/>
                    <a:pt x="20004" y="15665"/>
                    <a:pt x="21238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3488493" y="2846018"/>
              <a:ext cx="75974" cy="364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486" fill="norm" stroke="1" extrusionOk="0">
                  <a:moveTo>
                    <a:pt x="6359" y="0"/>
                  </a:moveTo>
                  <a:cubicBezTo>
                    <a:pt x="5192" y="3995"/>
                    <a:pt x="4024" y="7991"/>
                    <a:pt x="3149" y="10675"/>
                  </a:cubicBezTo>
                  <a:cubicBezTo>
                    <a:pt x="2273" y="13360"/>
                    <a:pt x="1689" y="14733"/>
                    <a:pt x="1397" y="15732"/>
                  </a:cubicBezTo>
                  <a:cubicBezTo>
                    <a:pt x="1105" y="16731"/>
                    <a:pt x="1105" y="17355"/>
                    <a:pt x="813" y="17355"/>
                  </a:cubicBezTo>
                  <a:cubicBezTo>
                    <a:pt x="522" y="17355"/>
                    <a:pt x="-62" y="16731"/>
                    <a:pt x="813" y="15732"/>
                  </a:cubicBezTo>
                  <a:cubicBezTo>
                    <a:pt x="1689" y="14733"/>
                    <a:pt x="4024" y="13360"/>
                    <a:pt x="6068" y="12361"/>
                  </a:cubicBezTo>
                  <a:cubicBezTo>
                    <a:pt x="8111" y="11362"/>
                    <a:pt x="9862" y="10738"/>
                    <a:pt x="11905" y="10613"/>
                  </a:cubicBezTo>
                  <a:cubicBezTo>
                    <a:pt x="13949" y="10488"/>
                    <a:pt x="16284" y="10862"/>
                    <a:pt x="18035" y="11736"/>
                  </a:cubicBezTo>
                  <a:cubicBezTo>
                    <a:pt x="19786" y="12610"/>
                    <a:pt x="20954" y="13984"/>
                    <a:pt x="20954" y="15482"/>
                  </a:cubicBezTo>
                  <a:cubicBezTo>
                    <a:pt x="20954" y="16980"/>
                    <a:pt x="19786" y="18603"/>
                    <a:pt x="18035" y="19602"/>
                  </a:cubicBezTo>
                  <a:cubicBezTo>
                    <a:pt x="16284" y="20601"/>
                    <a:pt x="13949" y="20976"/>
                    <a:pt x="11322" y="21225"/>
                  </a:cubicBezTo>
                  <a:cubicBezTo>
                    <a:pt x="8695" y="21475"/>
                    <a:pt x="5776" y="21600"/>
                    <a:pt x="3440" y="21350"/>
                  </a:cubicBezTo>
                  <a:cubicBezTo>
                    <a:pt x="1105" y="21101"/>
                    <a:pt x="-646" y="20476"/>
                    <a:pt x="230" y="19353"/>
                  </a:cubicBezTo>
                  <a:cubicBezTo>
                    <a:pt x="1105" y="18229"/>
                    <a:pt x="4608" y="16606"/>
                    <a:pt x="8111" y="14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3619500" y="3055568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3619500" y="2970572"/>
              <a:ext cx="38100" cy="65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21030"/>
                  </a:moveTo>
                  <a:cubicBezTo>
                    <a:pt x="0" y="16980"/>
                    <a:pt x="0" y="12930"/>
                    <a:pt x="0" y="8880"/>
                  </a:cubicBezTo>
                  <a:cubicBezTo>
                    <a:pt x="0" y="4830"/>
                    <a:pt x="0" y="780"/>
                    <a:pt x="3600" y="105"/>
                  </a:cubicBezTo>
                  <a:cubicBezTo>
                    <a:pt x="7200" y="-570"/>
                    <a:pt x="14400" y="2130"/>
                    <a:pt x="21600" y="4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3673755" y="3040856"/>
              <a:ext cx="117196" cy="121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053" fill="norm" stroke="1" extrusionOk="0">
                  <a:moveTo>
                    <a:pt x="15570" y="4741"/>
                  </a:moveTo>
                  <a:cubicBezTo>
                    <a:pt x="14799" y="2911"/>
                    <a:pt x="14027" y="1080"/>
                    <a:pt x="12677" y="348"/>
                  </a:cubicBezTo>
                  <a:cubicBezTo>
                    <a:pt x="11327" y="-384"/>
                    <a:pt x="9399" y="-18"/>
                    <a:pt x="7277" y="1996"/>
                  </a:cubicBezTo>
                  <a:cubicBezTo>
                    <a:pt x="5156" y="4009"/>
                    <a:pt x="2842" y="7670"/>
                    <a:pt x="1492" y="10599"/>
                  </a:cubicBezTo>
                  <a:cubicBezTo>
                    <a:pt x="142" y="13528"/>
                    <a:pt x="-244" y="15724"/>
                    <a:pt x="142" y="17555"/>
                  </a:cubicBezTo>
                  <a:cubicBezTo>
                    <a:pt x="527" y="19385"/>
                    <a:pt x="1685" y="20850"/>
                    <a:pt x="3227" y="21033"/>
                  </a:cubicBezTo>
                  <a:cubicBezTo>
                    <a:pt x="4770" y="21216"/>
                    <a:pt x="6699" y="20118"/>
                    <a:pt x="8242" y="18836"/>
                  </a:cubicBezTo>
                  <a:cubicBezTo>
                    <a:pt x="9785" y="17555"/>
                    <a:pt x="10942" y="16091"/>
                    <a:pt x="12099" y="14260"/>
                  </a:cubicBezTo>
                  <a:cubicBezTo>
                    <a:pt x="13256" y="12430"/>
                    <a:pt x="14413" y="10233"/>
                    <a:pt x="14992" y="10599"/>
                  </a:cubicBezTo>
                  <a:cubicBezTo>
                    <a:pt x="15570" y="10965"/>
                    <a:pt x="15570" y="13894"/>
                    <a:pt x="16535" y="15908"/>
                  </a:cubicBezTo>
                  <a:cubicBezTo>
                    <a:pt x="17499" y="17921"/>
                    <a:pt x="19427" y="19019"/>
                    <a:pt x="21356" y="20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3831675" y="2990845"/>
              <a:ext cx="92626" cy="202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5" h="21258" fill="norm" stroke="1" extrusionOk="0">
                  <a:moveTo>
                    <a:pt x="21005" y="797"/>
                  </a:moveTo>
                  <a:cubicBezTo>
                    <a:pt x="18125" y="351"/>
                    <a:pt x="15245" y="-94"/>
                    <a:pt x="11645" y="17"/>
                  </a:cubicBezTo>
                  <a:cubicBezTo>
                    <a:pt x="8045" y="129"/>
                    <a:pt x="3725" y="797"/>
                    <a:pt x="1565" y="1799"/>
                  </a:cubicBezTo>
                  <a:cubicBezTo>
                    <a:pt x="-595" y="2801"/>
                    <a:pt x="-595" y="4137"/>
                    <a:pt x="2045" y="6475"/>
                  </a:cubicBezTo>
                  <a:cubicBezTo>
                    <a:pt x="4685" y="8813"/>
                    <a:pt x="9965" y="12153"/>
                    <a:pt x="12605" y="14603"/>
                  </a:cubicBezTo>
                  <a:cubicBezTo>
                    <a:pt x="15245" y="17052"/>
                    <a:pt x="15245" y="18611"/>
                    <a:pt x="14285" y="19725"/>
                  </a:cubicBezTo>
                  <a:cubicBezTo>
                    <a:pt x="13325" y="20838"/>
                    <a:pt x="11405" y="21506"/>
                    <a:pt x="10205" y="21172"/>
                  </a:cubicBezTo>
                  <a:cubicBezTo>
                    <a:pt x="9005" y="20838"/>
                    <a:pt x="8525" y="19502"/>
                    <a:pt x="8045" y="18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3930650" y="2981749"/>
              <a:ext cx="203200" cy="170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9" fill="norm" stroke="1" extrusionOk="0">
                  <a:moveTo>
                    <a:pt x="0" y="10637"/>
                  </a:moveTo>
                  <a:cubicBezTo>
                    <a:pt x="3375" y="9856"/>
                    <a:pt x="6750" y="9076"/>
                    <a:pt x="8775" y="8165"/>
                  </a:cubicBezTo>
                  <a:cubicBezTo>
                    <a:pt x="10800" y="7254"/>
                    <a:pt x="11475" y="6213"/>
                    <a:pt x="11925" y="4782"/>
                  </a:cubicBezTo>
                  <a:cubicBezTo>
                    <a:pt x="12375" y="3350"/>
                    <a:pt x="12600" y="1529"/>
                    <a:pt x="12150" y="618"/>
                  </a:cubicBezTo>
                  <a:cubicBezTo>
                    <a:pt x="11700" y="-293"/>
                    <a:pt x="10575" y="-293"/>
                    <a:pt x="8888" y="1268"/>
                  </a:cubicBezTo>
                  <a:cubicBezTo>
                    <a:pt x="7200" y="2830"/>
                    <a:pt x="4950" y="5953"/>
                    <a:pt x="3712" y="9206"/>
                  </a:cubicBezTo>
                  <a:cubicBezTo>
                    <a:pt x="2475" y="12459"/>
                    <a:pt x="2250" y="15842"/>
                    <a:pt x="2475" y="18054"/>
                  </a:cubicBezTo>
                  <a:cubicBezTo>
                    <a:pt x="2700" y="20266"/>
                    <a:pt x="3375" y="21307"/>
                    <a:pt x="6637" y="20787"/>
                  </a:cubicBezTo>
                  <a:cubicBezTo>
                    <a:pt x="9900" y="20266"/>
                    <a:pt x="15750" y="18184"/>
                    <a:pt x="21600" y="16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4066937" y="2773386"/>
              <a:ext cx="151981" cy="409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27" fill="norm" stroke="1" extrusionOk="0">
                  <a:moveTo>
                    <a:pt x="18230" y="14946"/>
                  </a:moveTo>
                  <a:cubicBezTo>
                    <a:pt x="17047" y="14617"/>
                    <a:pt x="15863" y="14288"/>
                    <a:pt x="13052" y="14398"/>
                  </a:cubicBezTo>
                  <a:cubicBezTo>
                    <a:pt x="10241" y="14507"/>
                    <a:pt x="5803" y="15056"/>
                    <a:pt x="3288" y="15988"/>
                  </a:cubicBezTo>
                  <a:cubicBezTo>
                    <a:pt x="773" y="16920"/>
                    <a:pt x="181" y="18235"/>
                    <a:pt x="33" y="19167"/>
                  </a:cubicBezTo>
                  <a:cubicBezTo>
                    <a:pt x="-115" y="20099"/>
                    <a:pt x="181" y="20647"/>
                    <a:pt x="1956" y="20976"/>
                  </a:cubicBezTo>
                  <a:cubicBezTo>
                    <a:pt x="3732" y="21305"/>
                    <a:pt x="6986" y="21415"/>
                    <a:pt x="9945" y="20647"/>
                  </a:cubicBezTo>
                  <a:cubicBezTo>
                    <a:pt x="12904" y="19880"/>
                    <a:pt x="15567" y="18235"/>
                    <a:pt x="17490" y="15330"/>
                  </a:cubicBezTo>
                  <a:cubicBezTo>
                    <a:pt x="19414" y="12424"/>
                    <a:pt x="20597" y="8258"/>
                    <a:pt x="21041" y="5462"/>
                  </a:cubicBezTo>
                  <a:cubicBezTo>
                    <a:pt x="21485" y="2666"/>
                    <a:pt x="21189" y="1240"/>
                    <a:pt x="20301" y="528"/>
                  </a:cubicBezTo>
                  <a:cubicBezTo>
                    <a:pt x="19414" y="-185"/>
                    <a:pt x="17934" y="-185"/>
                    <a:pt x="16307" y="583"/>
                  </a:cubicBezTo>
                  <a:cubicBezTo>
                    <a:pt x="14680" y="1350"/>
                    <a:pt x="12904" y="2885"/>
                    <a:pt x="11721" y="5407"/>
                  </a:cubicBezTo>
                  <a:cubicBezTo>
                    <a:pt x="10537" y="7929"/>
                    <a:pt x="9945" y="11437"/>
                    <a:pt x="10241" y="14069"/>
                  </a:cubicBezTo>
                  <a:cubicBezTo>
                    <a:pt x="10537" y="16700"/>
                    <a:pt x="11721" y="18455"/>
                    <a:pt x="12904" y="202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321050" y="3487368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3340100" y="3379418"/>
              <a:ext cx="57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3405323" y="3265118"/>
              <a:ext cx="9352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600" fill="norm" stroke="1" extrusionOk="0">
                  <a:moveTo>
                    <a:pt x="21209" y="0"/>
                  </a:moveTo>
                  <a:cubicBezTo>
                    <a:pt x="14969" y="472"/>
                    <a:pt x="8729" y="944"/>
                    <a:pt x="4889" y="2715"/>
                  </a:cubicBezTo>
                  <a:cubicBezTo>
                    <a:pt x="1049" y="4485"/>
                    <a:pt x="-391" y="7554"/>
                    <a:pt x="89" y="10918"/>
                  </a:cubicBezTo>
                  <a:cubicBezTo>
                    <a:pt x="569" y="14282"/>
                    <a:pt x="2969" y="17941"/>
                    <a:pt x="53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3378149" y="3481018"/>
              <a:ext cx="177852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768" y="21600"/>
                  </a:moveTo>
                  <a:cubicBezTo>
                    <a:pt x="260" y="17400"/>
                    <a:pt x="-248" y="13200"/>
                    <a:pt x="133" y="10800"/>
                  </a:cubicBezTo>
                  <a:cubicBezTo>
                    <a:pt x="514" y="8400"/>
                    <a:pt x="1785" y="7800"/>
                    <a:pt x="5470" y="6300"/>
                  </a:cubicBezTo>
                  <a:cubicBezTo>
                    <a:pt x="9154" y="4800"/>
                    <a:pt x="15253" y="2400"/>
                    <a:pt x="2135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3740150" y="3309568"/>
              <a:ext cx="87842" cy="3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600" fill="norm" stroke="1" extrusionOk="0">
                  <a:moveTo>
                    <a:pt x="9257" y="0"/>
                  </a:moveTo>
                  <a:cubicBezTo>
                    <a:pt x="6686" y="134"/>
                    <a:pt x="4114" y="268"/>
                    <a:pt x="2571" y="738"/>
                  </a:cubicBezTo>
                  <a:cubicBezTo>
                    <a:pt x="1029" y="1207"/>
                    <a:pt x="514" y="2012"/>
                    <a:pt x="771" y="4494"/>
                  </a:cubicBezTo>
                  <a:cubicBezTo>
                    <a:pt x="1029" y="6976"/>
                    <a:pt x="2057" y="11135"/>
                    <a:pt x="2571" y="13617"/>
                  </a:cubicBezTo>
                  <a:cubicBezTo>
                    <a:pt x="3086" y="16099"/>
                    <a:pt x="3086" y="16904"/>
                    <a:pt x="2571" y="17978"/>
                  </a:cubicBezTo>
                  <a:cubicBezTo>
                    <a:pt x="2057" y="19051"/>
                    <a:pt x="1029" y="20393"/>
                    <a:pt x="514" y="20460"/>
                  </a:cubicBezTo>
                  <a:cubicBezTo>
                    <a:pt x="0" y="20527"/>
                    <a:pt x="0" y="19319"/>
                    <a:pt x="0" y="18045"/>
                  </a:cubicBezTo>
                  <a:cubicBezTo>
                    <a:pt x="0" y="16770"/>
                    <a:pt x="0" y="15429"/>
                    <a:pt x="514" y="14288"/>
                  </a:cubicBezTo>
                  <a:cubicBezTo>
                    <a:pt x="1029" y="13148"/>
                    <a:pt x="2057" y="12209"/>
                    <a:pt x="3857" y="11672"/>
                  </a:cubicBezTo>
                  <a:cubicBezTo>
                    <a:pt x="5657" y="11135"/>
                    <a:pt x="8229" y="11001"/>
                    <a:pt x="10286" y="11202"/>
                  </a:cubicBezTo>
                  <a:cubicBezTo>
                    <a:pt x="12343" y="11404"/>
                    <a:pt x="13886" y="11940"/>
                    <a:pt x="15686" y="12947"/>
                  </a:cubicBezTo>
                  <a:cubicBezTo>
                    <a:pt x="17486" y="13953"/>
                    <a:pt x="19543" y="15429"/>
                    <a:pt x="20571" y="16569"/>
                  </a:cubicBezTo>
                  <a:cubicBezTo>
                    <a:pt x="21600" y="17709"/>
                    <a:pt x="21600" y="18514"/>
                    <a:pt x="20571" y="19252"/>
                  </a:cubicBezTo>
                  <a:cubicBezTo>
                    <a:pt x="19543" y="19990"/>
                    <a:pt x="17486" y="20661"/>
                    <a:pt x="15171" y="21063"/>
                  </a:cubicBezTo>
                  <a:cubicBezTo>
                    <a:pt x="12857" y="21466"/>
                    <a:pt x="10286" y="21600"/>
                    <a:pt x="7714" y="21600"/>
                  </a:cubicBezTo>
                  <a:cubicBezTo>
                    <a:pt x="5143" y="21600"/>
                    <a:pt x="2571" y="21466"/>
                    <a:pt x="1543" y="21063"/>
                  </a:cubicBezTo>
                  <a:cubicBezTo>
                    <a:pt x="514" y="20661"/>
                    <a:pt x="1029" y="19990"/>
                    <a:pt x="1543" y="19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3879850" y="3531818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3867944" y="3421424"/>
              <a:ext cx="30956" cy="12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291" fill="norm" stroke="1" extrusionOk="0">
                  <a:moveTo>
                    <a:pt x="8100" y="21291"/>
                  </a:moveTo>
                  <a:cubicBezTo>
                    <a:pt x="5220" y="15799"/>
                    <a:pt x="2340" y="10308"/>
                    <a:pt x="900" y="6647"/>
                  </a:cubicBezTo>
                  <a:cubicBezTo>
                    <a:pt x="-540" y="2986"/>
                    <a:pt x="-540" y="1155"/>
                    <a:pt x="3060" y="423"/>
                  </a:cubicBezTo>
                  <a:cubicBezTo>
                    <a:pt x="6660" y="-309"/>
                    <a:pt x="13860" y="57"/>
                    <a:pt x="21060" y="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3882765" y="3455078"/>
              <a:ext cx="199277" cy="177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269" fill="norm" stroke="1" extrusionOk="0">
                  <a:moveTo>
                    <a:pt x="9918" y="7689"/>
                  </a:moveTo>
                  <a:cubicBezTo>
                    <a:pt x="9009" y="6926"/>
                    <a:pt x="8099" y="6164"/>
                    <a:pt x="6621" y="6291"/>
                  </a:cubicBezTo>
                  <a:cubicBezTo>
                    <a:pt x="5143" y="6418"/>
                    <a:pt x="3097" y="7435"/>
                    <a:pt x="1847" y="9213"/>
                  </a:cubicBezTo>
                  <a:cubicBezTo>
                    <a:pt x="596" y="10992"/>
                    <a:pt x="141" y="13533"/>
                    <a:pt x="28" y="15439"/>
                  </a:cubicBezTo>
                  <a:cubicBezTo>
                    <a:pt x="-86" y="17345"/>
                    <a:pt x="141" y="18616"/>
                    <a:pt x="823" y="19124"/>
                  </a:cubicBezTo>
                  <a:cubicBezTo>
                    <a:pt x="1506" y="19632"/>
                    <a:pt x="2642" y="19378"/>
                    <a:pt x="3552" y="18743"/>
                  </a:cubicBezTo>
                  <a:cubicBezTo>
                    <a:pt x="4461" y="18107"/>
                    <a:pt x="5143" y="17091"/>
                    <a:pt x="5826" y="16075"/>
                  </a:cubicBezTo>
                  <a:cubicBezTo>
                    <a:pt x="6508" y="15058"/>
                    <a:pt x="7190" y="14042"/>
                    <a:pt x="8099" y="14042"/>
                  </a:cubicBezTo>
                  <a:cubicBezTo>
                    <a:pt x="9009" y="14042"/>
                    <a:pt x="10146" y="15058"/>
                    <a:pt x="11282" y="15312"/>
                  </a:cubicBezTo>
                  <a:cubicBezTo>
                    <a:pt x="12419" y="15566"/>
                    <a:pt x="13556" y="15058"/>
                    <a:pt x="14579" y="13406"/>
                  </a:cubicBezTo>
                  <a:cubicBezTo>
                    <a:pt x="15602" y="11755"/>
                    <a:pt x="16512" y="8959"/>
                    <a:pt x="16967" y="6926"/>
                  </a:cubicBezTo>
                  <a:cubicBezTo>
                    <a:pt x="17421" y="4893"/>
                    <a:pt x="17421" y="3623"/>
                    <a:pt x="17080" y="2479"/>
                  </a:cubicBezTo>
                  <a:cubicBezTo>
                    <a:pt x="16739" y="1336"/>
                    <a:pt x="16057" y="319"/>
                    <a:pt x="15148" y="65"/>
                  </a:cubicBezTo>
                  <a:cubicBezTo>
                    <a:pt x="14238" y="-189"/>
                    <a:pt x="13101" y="319"/>
                    <a:pt x="12533" y="1336"/>
                  </a:cubicBezTo>
                  <a:cubicBezTo>
                    <a:pt x="11965" y="2352"/>
                    <a:pt x="11965" y="3877"/>
                    <a:pt x="13215" y="6164"/>
                  </a:cubicBezTo>
                  <a:cubicBezTo>
                    <a:pt x="14466" y="8451"/>
                    <a:pt x="16967" y="11500"/>
                    <a:pt x="18558" y="13533"/>
                  </a:cubicBezTo>
                  <a:cubicBezTo>
                    <a:pt x="20150" y="15566"/>
                    <a:pt x="20832" y="16583"/>
                    <a:pt x="21173" y="17726"/>
                  </a:cubicBezTo>
                  <a:cubicBezTo>
                    <a:pt x="21514" y="18870"/>
                    <a:pt x="21514" y="20140"/>
                    <a:pt x="20946" y="20776"/>
                  </a:cubicBezTo>
                  <a:cubicBezTo>
                    <a:pt x="20377" y="21411"/>
                    <a:pt x="19240" y="21411"/>
                    <a:pt x="18331" y="20903"/>
                  </a:cubicBezTo>
                  <a:cubicBezTo>
                    <a:pt x="17421" y="20395"/>
                    <a:pt x="16739" y="19378"/>
                    <a:pt x="16057" y="18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4197350" y="3474668"/>
              <a:ext cx="1143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4210050" y="3544518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7280"/>
                    <a:pt x="7920" y="12960"/>
                    <a:pt x="11520" y="9360"/>
                  </a:cubicBezTo>
                  <a:cubicBezTo>
                    <a:pt x="15120" y="5760"/>
                    <a:pt x="1836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4395146" y="3442918"/>
              <a:ext cx="124287" cy="137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7" h="20949" fill="norm" stroke="1" extrusionOk="0">
                  <a:moveTo>
                    <a:pt x="15521" y="2901"/>
                  </a:moveTo>
                  <a:cubicBezTo>
                    <a:pt x="10992" y="4513"/>
                    <a:pt x="6463" y="6125"/>
                    <a:pt x="3676" y="7737"/>
                  </a:cubicBezTo>
                  <a:cubicBezTo>
                    <a:pt x="889" y="9349"/>
                    <a:pt x="-156" y="10961"/>
                    <a:pt x="18" y="13379"/>
                  </a:cubicBezTo>
                  <a:cubicBezTo>
                    <a:pt x="192" y="15797"/>
                    <a:pt x="1586" y="19021"/>
                    <a:pt x="4896" y="20310"/>
                  </a:cubicBezTo>
                  <a:cubicBezTo>
                    <a:pt x="8205" y="21600"/>
                    <a:pt x="13431" y="20955"/>
                    <a:pt x="16741" y="18215"/>
                  </a:cubicBezTo>
                  <a:cubicBezTo>
                    <a:pt x="20050" y="15475"/>
                    <a:pt x="21444" y="10639"/>
                    <a:pt x="19702" y="7254"/>
                  </a:cubicBezTo>
                  <a:cubicBezTo>
                    <a:pt x="17960" y="3869"/>
                    <a:pt x="13083" y="1934"/>
                    <a:pt x="82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4464049" y="2699968"/>
              <a:ext cx="487680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7" y="0"/>
                    <a:pt x="694" y="0"/>
                    <a:pt x="1041" y="296"/>
                  </a:cubicBezTo>
                  <a:cubicBezTo>
                    <a:pt x="1387" y="592"/>
                    <a:pt x="1734" y="1184"/>
                    <a:pt x="2072" y="1677"/>
                  </a:cubicBezTo>
                  <a:cubicBezTo>
                    <a:pt x="2409" y="2170"/>
                    <a:pt x="2738" y="2564"/>
                    <a:pt x="3066" y="2860"/>
                  </a:cubicBezTo>
                  <a:cubicBezTo>
                    <a:pt x="3394" y="3156"/>
                    <a:pt x="3722" y="3353"/>
                    <a:pt x="4045" y="3501"/>
                  </a:cubicBezTo>
                  <a:cubicBezTo>
                    <a:pt x="4369" y="3649"/>
                    <a:pt x="4688" y="3748"/>
                    <a:pt x="5002" y="3797"/>
                  </a:cubicBezTo>
                  <a:cubicBezTo>
                    <a:pt x="5316" y="3847"/>
                    <a:pt x="5625" y="3847"/>
                    <a:pt x="5981" y="3896"/>
                  </a:cubicBezTo>
                  <a:cubicBezTo>
                    <a:pt x="6337" y="3945"/>
                    <a:pt x="6741" y="4044"/>
                    <a:pt x="7144" y="4192"/>
                  </a:cubicBezTo>
                  <a:cubicBezTo>
                    <a:pt x="7547" y="4340"/>
                    <a:pt x="7950" y="4537"/>
                    <a:pt x="8250" y="4685"/>
                  </a:cubicBezTo>
                  <a:cubicBezTo>
                    <a:pt x="8550" y="4833"/>
                    <a:pt x="8747" y="4932"/>
                    <a:pt x="8958" y="5079"/>
                  </a:cubicBezTo>
                  <a:cubicBezTo>
                    <a:pt x="9169" y="5227"/>
                    <a:pt x="9394" y="5425"/>
                    <a:pt x="9816" y="5868"/>
                  </a:cubicBezTo>
                  <a:cubicBezTo>
                    <a:pt x="10238" y="6312"/>
                    <a:pt x="10856" y="7003"/>
                    <a:pt x="11367" y="7595"/>
                  </a:cubicBezTo>
                  <a:cubicBezTo>
                    <a:pt x="11878" y="8186"/>
                    <a:pt x="12281" y="8679"/>
                    <a:pt x="12591" y="9074"/>
                  </a:cubicBezTo>
                  <a:cubicBezTo>
                    <a:pt x="12900" y="9468"/>
                    <a:pt x="13116" y="9764"/>
                    <a:pt x="13430" y="10159"/>
                  </a:cubicBezTo>
                  <a:cubicBezTo>
                    <a:pt x="13744" y="10553"/>
                    <a:pt x="14156" y="11047"/>
                    <a:pt x="14569" y="11490"/>
                  </a:cubicBezTo>
                  <a:cubicBezTo>
                    <a:pt x="14981" y="11934"/>
                    <a:pt x="15394" y="12329"/>
                    <a:pt x="15811" y="12723"/>
                  </a:cubicBezTo>
                  <a:cubicBezTo>
                    <a:pt x="16228" y="13118"/>
                    <a:pt x="16650" y="13512"/>
                    <a:pt x="17058" y="13956"/>
                  </a:cubicBezTo>
                  <a:cubicBezTo>
                    <a:pt x="17466" y="14400"/>
                    <a:pt x="17859" y="14893"/>
                    <a:pt x="18239" y="15386"/>
                  </a:cubicBezTo>
                  <a:cubicBezTo>
                    <a:pt x="18619" y="15879"/>
                    <a:pt x="18984" y="16373"/>
                    <a:pt x="19406" y="17063"/>
                  </a:cubicBezTo>
                  <a:cubicBezTo>
                    <a:pt x="19828" y="17753"/>
                    <a:pt x="20306" y="18641"/>
                    <a:pt x="20681" y="19430"/>
                  </a:cubicBezTo>
                  <a:cubicBezTo>
                    <a:pt x="21056" y="20219"/>
                    <a:pt x="21328" y="209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6070599" y="2985718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6076950" y="2877768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6110224" y="2740492"/>
              <a:ext cx="409110" cy="36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37" fill="norm" stroke="1" extrusionOk="0">
                  <a:moveTo>
                    <a:pt x="6266" y="14382"/>
                  </a:moveTo>
                  <a:cubicBezTo>
                    <a:pt x="5710" y="13513"/>
                    <a:pt x="5153" y="12644"/>
                    <a:pt x="4596" y="12210"/>
                  </a:cubicBezTo>
                  <a:cubicBezTo>
                    <a:pt x="4040" y="11775"/>
                    <a:pt x="3483" y="11775"/>
                    <a:pt x="2704" y="12955"/>
                  </a:cubicBezTo>
                  <a:cubicBezTo>
                    <a:pt x="1924" y="14134"/>
                    <a:pt x="922" y="16492"/>
                    <a:pt x="421" y="17982"/>
                  </a:cubicBezTo>
                  <a:cubicBezTo>
                    <a:pt x="-80" y="19472"/>
                    <a:pt x="-80" y="20092"/>
                    <a:pt x="143" y="20589"/>
                  </a:cubicBezTo>
                  <a:cubicBezTo>
                    <a:pt x="365" y="21086"/>
                    <a:pt x="811" y="21458"/>
                    <a:pt x="1534" y="21086"/>
                  </a:cubicBezTo>
                  <a:cubicBezTo>
                    <a:pt x="2258" y="20713"/>
                    <a:pt x="3260" y="19596"/>
                    <a:pt x="4207" y="16679"/>
                  </a:cubicBezTo>
                  <a:cubicBezTo>
                    <a:pt x="5153" y="13761"/>
                    <a:pt x="6044" y="9044"/>
                    <a:pt x="6489" y="6375"/>
                  </a:cubicBezTo>
                  <a:cubicBezTo>
                    <a:pt x="6934" y="3706"/>
                    <a:pt x="6934" y="3086"/>
                    <a:pt x="6934" y="2403"/>
                  </a:cubicBezTo>
                  <a:cubicBezTo>
                    <a:pt x="6934" y="1720"/>
                    <a:pt x="6934" y="975"/>
                    <a:pt x="6823" y="913"/>
                  </a:cubicBezTo>
                  <a:cubicBezTo>
                    <a:pt x="6712" y="851"/>
                    <a:pt x="6489" y="1472"/>
                    <a:pt x="6322" y="3644"/>
                  </a:cubicBezTo>
                  <a:cubicBezTo>
                    <a:pt x="6155" y="5817"/>
                    <a:pt x="6044" y="9541"/>
                    <a:pt x="5988" y="11899"/>
                  </a:cubicBezTo>
                  <a:cubicBezTo>
                    <a:pt x="5932" y="14258"/>
                    <a:pt x="5932" y="15251"/>
                    <a:pt x="6099" y="15996"/>
                  </a:cubicBezTo>
                  <a:cubicBezTo>
                    <a:pt x="6266" y="16741"/>
                    <a:pt x="6600" y="17237"/>
                    <a:pt x="7213" y="17237"/>
                  </a:cubicBezTo>
                  <a:cubicBezTo>
                    <a:pt x="7825" y="17237"/>
                    <a:pt x="8716" y="16741"/>
                    <a:pt x="9217" y="16182"/>
                  </a:cubicBezTo>
                  <a:cubicBezTo>
                    <a:pt x="9718" y="15624"/>
                    <a:pt x="9829" y="15003"/>
                    <a:pt x="9885" y="14320"/>
                  </a:cubicBezTo>
                  <a:cubicBezTo>
                    <a:pt x="9941" y="13637"/>
                    <a:pt x="9941" y="12892"/>
                    <a:pt x="9662" y="12396"/>
                  </a:cubicBezTo>
                  <a:cubicBezTo>
                    <a:pt x="9384" y="11899"/>
                    <a:pt x="8827" y="11651"/>
                    <a:pt x="8326" y="12272"/>
                  </a:cubicBezTo>
                  <a:cubicBezTo>
                    <a:pt x="7825" y="12892"/>
                    <a:pt x="7380" y="14382"/>
                    <a:pt x="7992" y="15686"/>
                  </a:cubicBezTo>
                  <a:cubicBezTo>
                    <a:pt x="8605" y="16989"/>
                    <a:pt x="10275" y="18106"/>
                    <a:pt x="11388" y="18665"/>
                  </a:cubicBezTo>
                  <a:cubicBezTo>
                    <a:pt x="12501" y="19224"/>
                    <a:pt x="13058" y="19224"/>
                    <a:pt x="13726" y="18665"/>
                  </a:cubicBezTo>
                  <a:cubicBezTo>
                    <a:pt x="14394" y="18106"/>
                    <a:pt x="15174" y="16989"/>
                    <a:pt x="15563" y="16120"/>
                  </a:cubicBezTo>
                  <a:cubicBezTo>
                    <a:pt x="15953" y="15251"/>
                    <a:pt x="15953" y="14630"/>
                    <a:pt x="15675" y="14196"/>
                  </a:cubicBezTo>
                  <a:cubicBezTo>
                    <a:pt x="15396" y="13761"/>
                    <a:pt x="14840" y="13513"/>
                    <a:pt x="14283" y="13513"/>
                  </a:cubicBezTo>
                  <a:cubicBezTo>
                    <a:pt x="13726" y="13513"/>
                    <a:pt x="13169" y="13761"/>
                    <a:pt x="12947" y="14196"/>
                  </a:cubicBezTo>
                  <a:cubicBezTo>
                    <a:pt x="12724" y="14630"/>
                    <a:pt x="12835" y="15251"/>
                    <a:pt x="13169" y="15624"/>
                  </a:cubicBezTo>
                  <a:cubicBezTo>
                    <a:pt x="13504" y="15996"/>
                    <a:pt x="14060" y="16120"/>
                    <a:pt x="14561" y="15996"/>
                  </a:cubicBezTo>
                  <a:cubicBezTo>
                    <a:pt x="15062" y="15872"/>
                    <a:pt x="15508" y="15499"/>
                    <a:pt x="15730" y="15624"/>
                  </a:cubicBezTo>
                  <a:cubicBezTo>
                    <a:pt x="15953" y="15748"/>
                    <a:pt x="15953" y="16368"/>
                    <a:pt x="16231" y="16741"/>
                  </a:cubicBezTo>
                  <a:cubicBezTo>
                    <a:pt x="16510" y="17113"/>
                    <a:pt x="17066" y="17237"/>
                    <a:pt x="17567" y="17113"/>
                  </a:cubicBezTo>
                  <a:cubicBezTo>
                    <a:pt x="18068" y="16989"/>
                    <a:pt x="18514" y="16617"/>
                    <a:pt x="19126" y="15003"/>
                  </a:cubicBezTo>
                  <a:cubicBezTo>
                    <a:pt x="19739" y="13389"/>
                    <a:pt x="20518" y="10534"/>
                    <a:pt x="20963" y="8113"/>
                  </a:cubicBezTo>
                  <a:cubicBezTo>
                    <a:pt x="21409" y="5692"/>
                    <a:pt x="21520" y="3706"/>
                    <a:pt x="21520" y="2341"/>
                  </a:cubicBezTo>
                  <a:cubicBezTo>
                    <a:pt x="21520" y="975"/>
                    <a:pt x="21409" y="230"/>
                    <a:pt x="21130" y="44"/>
                  </a:cubicBezTo>
                  <a:cubicBezTo>
                    <a:pt x="20852" y="-142"/>
                    <a:pt x="20407" y="230"/>
                    <a:pt x="19906" y="1782"/>
                  </a:cubicBezTo>
                  <a:cubicBezTo>
                    <a:pt x="19405" y="3334"/>
                    <a:pt x="18848" y="6065"/>
                    <a:pt x="18848" y="8982"/>
                  </a:cubicBezTo>
                  <a:cubicBezTo>
                    <a:pt x="18848" y="11899"/>
                    <a:pt x="19405" y="15003"/>
                    <a:pt x="19961" y="181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6057900" y="3182568"/>
              <a:ext cx="412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77" y="14400"/>
                    <a:pt x="7754" y="7200"/>
                    <a:pt x="11354" y="3600"/>
                  </a:cubicBezTo>
                  <a:cubicBezTo>
                    <a:pt x="14954" y="0"/>
                    <a:pt x="182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6115050" y="3169868"/>
              <a:ext cx="387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7" y="16457"/>
                    <a:pt x="9915" y="11314"/>
                    <a:pt x="13515" y="7714"/>
                  </a:cubicBezTo>
                  <a:cubicBezTo>
                    <a:pt x="17115" y="4114"/>
                    <a:pt x="19357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6045200" y="3334968"/>
              <a:ext cx="137987" cy="31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532" fill="norm" stroke="1" extrusionOk="0">
                  <a:moveTo>
                    <a:pt x="0" y="0"/>
                  </a:moveTo>
                  <a:cubicBezTo>
                    <a:pt x="655" y="2773"/>
                    <a:pt x="1309" y="5546"/>
                    <a:pt x="1636" y="8173"/>
                  </a:cubicBezTo>
                  <a:cubicBezTo>
                    <a:pt x="1964" y="10800"/>
                    <a:pt x="1964" y="13281"/>
                    <a:pt x="1636" y="15178"/>
                  </a:cubicBezTo>
                  <a:cubicBezTo>
                    <a:pt x="1309" y="17076"/>
                    <a:pt x="655" y="18389"/>
                    <a:pt x="491" y="18462"/>
                  </a:cubicBezTo>
                  <a:cubicBezTo>
                    <a:pt x="327" y="18535"/>
                    <a:pt x="655" y="17368"/>
                    <a:pt x="1800" y="15762"/>
                  </a:cubicBezTo>
                  <a:cubicBezTo>
                    <a:pt x="2945" y="14157"/>
                    <a:pt x="4909" y="12114"/>
                    <a:pt x="6873" y="10946"/>
                  </a:cubicBezTo>
                  <a:cubicBezTo>
                    <a:pt x="8836" y="9778"/>
                    <a:pt x="10800" y="9486"/>
                    <a:pt x="12600" y="9486"/>
                  </a:cubicBezTo>
                  <a:cubicBezTo>
                    <a:pt x="14400" y="9486"/>
                    <a:pt x="16036" y="9778"/>
                    <a:pt x="17673" y="10654"/>
                  </a:cubicBezTo>
                  <a:cubicBezTo>
                    <a:pt x="19309" y="11530"/>
                    <a:pt x="20945" y="12989"/>
                    <a:pt x="21273" y="14668"/>
                  </a:cubicBezTo>
                  <a:cubicBezTo>
                    <a:pt x="21600" y="16346"/>
                    <a:pt x="20618" y="18243"/>
                    <a:pt x="18818" y="19557"/>
                  </a:cubicBezTo>
                  <a:cubicBezTo>
                    <a:pt x="17018" y="20870"/>
                    <a:pt x="14400" y="21600"/>
                    <a:pt x="11291" y="21527"/>
                  </a:cubicBezTo>
                  <a:cubicBezTo>
                    <a:pt x="8182" y="21454"/>
                    <a:pt x="4582" y="20578"/>
                    <a:pt x="2945" y="19630"/>
                  </a:cubicBezTo>
                  <a:cubicBezTo>
                    <a:pt x="1309" y="18681"/>
                    <a:pt x="1636" y="17659"/>
                    <a:pt x="1964" y="166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6191250" y="3474668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6191250" y="3411168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6228131" y="3453501"/>
              <a:ext cx="200481" cy="17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186" fill="norm" stroke="1" extrusionOk="0">
                  <a:moveTo>
                    <a:pt x="10254" y="4772"/>
                  </a:moveTo>
                  <a:cubicBezTo>
                    <a:pt x="9354" y="4019"/>
                    <a:pt x="8454" y="3265"/>
                    <a:pt x="6991" y="3140"/>
                  </a:cubicBezTo>
                  <a:cubicBezTo>
                    <a:pt x="5529" y="3014"/>
                    <a:pt x="3504" y="3516"/>
                    <a:pt x="2154" y="4898"/>
                  </a:cubicBezTo>
                  <a:cubicBezTo>
                    <a:pt x="804" y="6279"/>
                    <a:pt x="129" y="8540"/>
                    <a:pt x="16" y="10298"/>
                  </a:cubicBezTo>
                  <a:cubicBezTo>
                    <a:pt x="-96" y="12056"/>
                    <a:pt x="354" y="13312"/>
                    <a:pt x="1254" y="13689"/>
                  </a:cubicBezTo>
                  <a:cubicBezTo>
                    <a:pt x="2154" y="14065"/>
                    <a:pt x="3504" y="13563"/>
                    <a:pt x="4516" y="12809"/>
                  </a:cubicBezTo>
                  <a:cubicBezTo>
                    <a:pt x="5529" y="12056"/>
                    <a:pt x="6204" y="11051"/>
                    <a:pt x="6654" y="11177"/>
                  </a:cubicBezTo>
                  <a:cubicBezTo>
                    <a:pt x="7104" y="11302"/>
                    <a:pt x="7329" y="12558"/>
                    <a:pt x="8004" y="13437"/>
                  </a:cubicBezTo>
                  <a:cubicBezTo>
                    <a:pt x="8679" y="14316"/>
                    <a:pt x="9804" y="14819"/>
                    <a:pt x="11604" y="14442"/>
                  </a:cubicBezTo>
                  <a:cubicBezTo>
                    <a:pt x="13404" y="14065"/>
                    <a:pt x="15879" y="12809"/>
                    <a:pt x="17341" y="10800"/>
                  </a:cubicBezTo>
                  <a:cubicBezTo>
                    <a:pt x="18804" y="8791"/>
                    <a:pt x="19254" y="6028"/>
                    <a:pt x="19366" y="4019"/>
                  </a:cubicBezTo>
                  <a:cubicBezTo>
                    <a:pt x="19479" y="2009"/>
                    <a:pt x="19254" y="754"/>
                    <a:pt x="18579" y="251"/>
                  </a:cubicBezTo>
                  <a:cubicBezTo>
                    <a:pt x="17904" y="-251"/>
                    <a:pt x="16779" y="0"/>
                    <a:pt x="16104" y="1005"/>
                  </a:cubicBezTo>
                  <a:cubicBezTo>
                    <a:pt x="15429" y="2009"/>
                    <a:pt x="15204" y="3768"/>
                    <a:pt x="16104" y="6028"/>
                  </a:cubicBezTo>
                  <a:cubicBezTo>
                    <a:pt x="17004" y="8289"/>
                    <a:pt x="19029" y="11051"/>
                    <a:pt x="20154" y="13186"/>
                  </a:cubicBezTo>
                  <a:cubicBezTo>
                    <a:pt x="21279" y="15321"/>
                    <a:pt x="21504" y="16828"/>
                    <a:pt x="21167" y="18084"/>
                  </a:cubicBezTo>
                  <a:cubicBezTo>
                    <a:pt x="20829" y="19340"/>
                    <a:pt x="19929" y="20344"/>
                    <a:pt x="18916" y="20847"/>
                  </a:cubicBezTo>
                  <a:cubicBezTo>
                    <a:pt x="17904" y="21349"/>
                    <a:pt x="16779" y="21349"/>
                    <a:pt x="16216" y="20470"/>
                  </a:cubicBezTo>
                  <a:cubicBezTo>
                    <a:pt x="15654" y="19591"/>
                    <a:pt x="15654" y="17833"/>
                    <a:pt x="15654" y="160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6581282" y="3525468"/>
              <a:ext cx="391019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3685" y="21600"/>
                  </a:moveTo>
                  <a:cubicBezTo>
                    <a:pt x="2872" y="19200"/>
                    <a:pt x="2059" y="16800"/>
                    <a:pt x="1305" y="15000"/>
                  </a:cubicBezTo>
                  <a:cubicBezTo>
                    <a:pt x="550" y="13200"/>
                    <a:pt x="-147" y="12000"/>
                    <a:pt x="27" y="11400"/>
                  </a:cubicBezTo>
                  <a:cubicBezTo>
                    <a:pt x="201" y="10800"/>
                    <a:pt x="1247" y="10800"/>
                    <a:pt x="4092" y="10200"/>
                  </a:cubicBezTo>
                  <a:cubicBezTo>
                    <a:pt x="6937" y="9600"/>
                    <a:pt x="11582" y="8400"/>
                    <a:pt x="14776" y="6600"/>
                  </a:cubicBezTo>
                  <a:cubicBezTo>
                    <a:pt x="17969" y="4800"/>
                    <a:pt x="19711" y="2400"/>
                    <a:pt x="2145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6875350" y="3461968"/>
              <a:ext cx="146806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600" fill="norm" stroke="1" extrusionOk="0">
                  <a:moveTo>
                    <a:pt x="4808" y="0"/>
                  </a:moveTo>
                  <a:cubicBezTo>
                    <a:pt x="2678" y="0"/>
                    <a:pt x="549" y="0"/>
                    <a:pt x="92" y="655"/>
                  </a:cubicBezTo>
                  <a:cubicBezTo>
                    <a:pt x="-364" y="1309"/>
                    <a:pt x="853" y="2618"/>
                    <a:pt x="4199" y="4582"/>
                  </a:cubicBezTo>
                  <a:cubicBezTo>
                    <a:pt x="7546" y="6545"/>
                    <a:pt x="13022" y="9164"/>
                    <a:pt x="16368" y="11127"/>
                  </a:cubicBezTo>
                  <a:cubicBezTo>
                    <a:pt x="19715" y="13091"/>
                    <a:pt x="20932" y="14400"/>
                    <a:pt x="21084" y="15709"/>
                  </a:cubicBezTo>
                  <a:cubicBezTo>
                    <a:pt x="21236" y="17018"/>
                    <a:pt x="20323" y="18327"/>
                    <a:pt x="18498" y="19309"/>
                  </a:cubicBezTo>
                  <a:cubicBezTo>
                    <a:pt x="16673" y="20291"/>
                    <a:pt x="13935" y="20945"/>
                    <a:pt x="1119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7057111" y="3485404"/>
              <a:ext cx="152256" cy="162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0719" fill="norm" stroke="1" extrusionOk="0">
                  <a:moveTo>
                    <a:pt x="18077" y="1061"/>
                  </a:moveTo>
                  <a:cubicBezTo>
                    <a:pt x="14574" y="251"/>
                    <a:pt x="11072" y="-559"/>
                    <a:pt x="7861" y="521"/>
                  </a:cubicBezTo>
                  <a:cubicBezTo>
                    <a:pt x="4650" y="1601"/>
                    <a:pt x="1731" y="4571"/>
                    <a:pt x="564" y="7946"/>
                  </a:cubicBezTo>
                  <a:cubicBezTo>
                    <a:pt x="-604" y="11321"/>
                    <a:pt x="-20" y="15101"/>
                    <a:pt x="2899" y="17531"/>
                  </a:cubicBezTo>
                  <a:cubicBezTo>
                    <a:pt x="5818" y="19961"/>
                    <a:pt x="11072" y="21041"/>
                    <a:pt x="14866" y="20636"/>
                  </a:cubicBezTo>
                  <a:cubicBezTo>
                    <a:pt x="18661" y="20231"/>
                    <a:pt x="20996" y="18341"/>
                    <a:pt x="20996" y="15236"/>
                  </a:cubicBezTo>
                  <a:cubicBezTo>
                    <a:pt x="20996" y="12131"/>
                    <a:pt x="18661" y="7811"/>
                    <a:pt x="15158" y="5381"/>
                  </a:cubicBezTo>
                  <a:cubicBezTo>
                    <a:pt x="11655" y="2951"/>
                    <a:pt x="6985" y="2411"/>
                    <a:pt x="2315" y="18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5681914" y="5223034"/>
              <a:ext cx="109287" cy="239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411" fill="norm" stroke="1" extrusionOk="0">
                  <a:moveTo>
                    <a:pt x="20652" y="4358"/>
                  </a:moveTo>
                  <a:cubicBezTo>
                    <a:pt x="20652" y="3411"/>
                    <a:pt x="20652" y="2463"/>
                    <a:pt x="19652" y="1611"/>
                  </a:cubicBezTo>
                  <a:cubicBezTo>
                    <a:pt x="18652" y="758"/>
                    <a:pt x="16652" y="0"/>
                    <a:pt x="13452" y="0"/>
                  </a:cubicBezTo>
                  <a:cubicBezTo>
                    <a:pt x="10252" y="0"/>
                    <a:pt x="5852" y="758"/>
                    <a:pt x="3052" y="1989"/>
                  </a:cubicBezTo>
                  <a:cubicBezTo>
                    <a:pt x="252" y="3221"/>
                    <a:pt x="-948" y="4926"/>
                    <a:pt x="852" y="7200"/>
                  </a:cubicBezTo>
                  <a:cubicBezTo>
                    <a:pt x="2652" y="9474"/>
                    <a:pt x="7452" y="12316"/>
                    <a:pt x="10452" y="14211"/>
                  </a:cubicBezTo>
                  <a:cubicBezTo>
                    <a:pt x="13452" y="16105"/>
                    <a:pt x="14652" y="17053"/>
                    <a:pt x="15452" y="18000"/>
                  </a:cubicBezTo>
                  <a:cubicBezTo>
                    <a:pt x="16252" y="18947"/>
                    <a:pt x="16652" y="19895"/>
                    <a:pt x="15452" y="20558"/>
                  </a:cubicBezTo>
                  <a:cubicBezTo>
                    <a:pt x="14252" y="21221"/>
                    <a:pt x="11452" y="21600"/>
                    <a:pt x="9652" y="21316"/>
                  </a:cubicBezTo>
                  <a:cubicBezTo>
                    <a:pt x="7852" y="21032"/>
                    <a:pt x="7052" y="20084"/>
                    <a:pt x="6652" y="19421"/>
                  </a:cubicBezTo>
                  <a:cubicBezTo>
                    <a:pt x="6252" y="18758"/>
                    <a:pt x="6252" y="18379"/>
                    <a:pt x="6252" y="18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5840376" y="5248760"/>
              <a:ext cx="128624" cy="181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313" fill="norm" stroke="1" extrusionOk="0">
                  <a:moveTo>
                    <a:pt x="3348" y="8651"/>
                  </a:moveTo>
                  <a:cubicBezTo>
                    <a:pt x="5063" y="8899"/>
                    <a:pt x="6777" y="9147"/>
                    <a:pt x="9005" y="8403"/>
                  </a:cubicBezTo>
                  <a:cubicBezTo>
                    <a:pt x="11234" y="7658"/>
                    <a:pt x="13977" y="5920"/>
                    <a:pt x="15348" y="4306"/>
                  </a:cubicBezTo>
                  <a:cubicBezTo>
                    <a:pt x="16720" y="2692"/>
                    <a:pt x="16720" y="1203"/>
                    <a:pt x="15520" y="458"/>
                  </a:cubicBezTo>
                  <a:cubicBezTo>
                    <a:pt x="14320" y="-287"/>
                    <a:pt x="11920" y="-287"/>
                    <a:pt x="8663" y="1699"/>
                  </a:cubicBezTo>
                  <a:cubicBezTo>
                    <a:pt x="5405" y="3685"/>
                    <a:pt x="1291" y="7658"/>
                    <a:pt x="263" y="11134"/>
                  </a:cubicBezTo>
                  <a:cubicBezTo>
                    <a:pt x="-766" y="14610"/>
                    <a:pt x="1291" y="17589"/>
                    <a:pt x="5234" y="19203"/>
                  </a:cubicBezTo>
                  <a:cubicBezTo>
                    <a:pt x="9177" y="20816"/>
                    <a:pt x="15005" y="21065"/>
                    <a:pt x="20834" y="21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6253009" y="5256501"/>
              <a:ext cx="489602" cy="161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73" fill="norm" stroke="1" extrusionOk="0">
                  <a:moveTo>
                    <a:pt x="633" y="9591"/>
                  </a:moveTo>
                  <a:cubicBezTo>
                    <a:pt x="262" y="8750"/>
                    <a:pt x="-109" y="7908"/>
                    <a:pt x="30" y="7487"/>
                  </a:cubicBezTo>
                  <a:cubicBezTo>
                    <a:pt x="169" y="7067"/>
                    <a:pt x="818" y="7067"/>
                    <a:pt x="2718" y="7628"/>
                  </a:cubicBezTo>
                  <a:cubicBezTo>
                    <a:pt x="4619" y="8189"/>
                    <a:pt x="7771" y="9311"/>
                    <a:pt x="10367" y="10012"/>
                  </a:cubicBezTo>
                  <a:cubicBezTo>
                    <a:pt x="12962" y="10713"/>
                    <a:pt x="15002" y="10994"/>
                    <a:pt x="16253" y="11134"/>
                  </a:cubicBezTo>
                  <a:cubicBezTo>
                    <a:pt x="17505" y="11274"/>
                    <a:pt x="17968" y="11274"/>
                    <a:pt x="18246" y="10433"/>
                  </a:cubicBezTo>
                  <a:cubicBezTo>
                    <a:pt x="18524" y="9591"/>
                    <a:pt x="18617" y="7908"/>
                    <a:pt x="18524" y="6505"/>
                  </a:cubicBezTo>
                  <a:cubicBezTo>
                    <a:pt x="18432" y="5103"/>
                    <a:pt x="18154" y="3981"/>
                    <a:pt x="17736" y="2859"/>
                  </a:cubicBezTo>
                  <a:cubicBezTo>
                    <a:pt x="17319" y="1737"/>
                    <a:pt x="16763" y="615"/>
                    <a:pt x="16763" y="194"/>
                  </a:cubicBezTo>
                  <a:cubicBezTo>
                    <a:pt x="16763" y="-227"/>
                    <a:pt x="17319" y="54"/>
                    <a:pt x="18061" y="895"/>
                  </a:cubicBezTo>
                  <a:cubicBezTo>
                    <a:pt x="18803" y="1737"/>
                    <a:pt x="19730" y="3139"/>
                    <a:pt x="20332" y="4402"/>
                  </a:cubicBezTo>
                  <a:cubicBezTo>
                    <a:pt x="20935" y="5664"/>
                    <a:pt x="21213" y="6786"/>
                    <a:pt x="21352" y="8189"/>
                  </a:cubicBezTo>
                  <a:cubicBezTo>
                    <a:pt x="21491" y="9591"/>
                    <a:pt x="21491" y="11274"/>
                    <a:pt x="21213" y="12817"/>
                  </a:cubicBezTo>
                  <a:cubicBezTo>
                    <a:pt x="20935" y="14360"/>
                    <a:pt x="20379" y="15763"/>
                    <a:pt x="19730" y="17025"/>
                  </a:cubicBezTo>
                  <a:cubicBezTo>
                    <a:pt x="19081" y="18287"/>
                    <a:pt x="18339" y="19409"/>
                    <a:pt x="17968" y="20111"/>
                  </a:cubicBezTo>
                  <a:cubicBezTo>
                    <a:pt x="17597" y="20812"/>
                    <a:pt x="17597" y="21092"/>
                    <a:pt x="17597" y="213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6875375" y="5259018"/>
              <a:ext cx="223496" cy="19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0884" fill="norm" stroke="1" extrusionOk="0">
                  <a:moveTo>
                    <a:pt x="15916" y="7503"/>
                  </a:moveTo>
                  <a:cubicBezTo>
                    <a:pt x="15721" y="5457"/>
                    <a:pt x="15527" y="3411"/>
                    <a:pt x="14165" y="2160"/>
                  </a:cubicBezTo>
                  <a:cubicBezTo>
                    <a:pt x="12802" y="909"/>
                    <a:pt x="10273" y="455"/>
                    <a:pt x="7646" y="1933"/>
                  </a:cubicBezTo>
                  <a:cubicBezTo>
                    <a:pt x="5019" y="3411"/>
                    <a:pt x="2294" y="6821"/>
                    <a:pt x="932" y="10118"/>
                  </a:cubicBezTo>
                  <a:cubicBezTo>
                    <a:pt x="-430" y="13415"/>
                    <a:pt x="-430" y="16598"/>
                    <a:pt x="1808" y="18644"/>
                  </a:cubicBezTo>
                  <a:cubicBezTo>
                    <a:pt x="4046" y="20691"/>
                    <a:pt x="8521" y="21600"/>
                    <a:pt x="12316" y="20236"/>
                  </a:cubicBezTo>
                  <a:cubicBezTo>
                    <a:pt x="16111" y="18872"/>
                    <a:pt x="19224" y="15234"/>
                    <a:pt x="20197" y="11937"/>
                  </a:cubicBezTo>
                  <a:cubicBezTo>
                    <a:pt x="21170" y="8640"/>
                    <a:pt x="20002" y="5684"/>
                    <a:pt x="18056" y="3752"/>
                  </a:cubicBezTo>
                  <a:cubicBezTo>
                    <a:pt x="16111" y="1819"/>
                    <a:pt x="13386" y="909"/>
                    <a:pt x="1066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5588000" y="6845386"/>
              <a:ext cx="256928" cy="401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47" fill="norm" stroke="1" extrusionOk="0">
                  <a:moveTo>
                    <a:pt x="0" y="21547"/>
                  </a:moveTo>
                  <a:cubicBezTo>
                    <a:pt x="1062" y="19501"/>
                    <a:pt x="2125" y="17454"/>
                    <a:pt x="3541" y="14442"/>
                  </a:cubicBezTo>
                  <a:cubicBezTo>
                    <a:pt x="4957" y="11429"/>
                    <a:pt x="6728" y="7450"/>
                    <a:pt x="7879" y="5063"/>
                  </a:cubicBezTo>
                  <a:cubicBezTo>
                    <a:pt x="9030" y="2675"/>
                    <a:pt x="9561" y="1880"/>
                    <a:pt x="10180" y="1198"/>
                  </a:cubicBezTo>
                  <a:cubicBezTo>
                    <a:pt x="10800" y="515"/>
                    <a:pt x="11508" y="-53"/>
                    <a:pt x="12128" y="4"/>
                  </a:cubicBezTo>
                  <a:cubicBezTo>
                    <a:pt x="12748" y="61"/>
                    <a:pt x="13279" y="743"/>
                    <a:pt x="13721" y="1993"/>
                  </a:cubicBezTo>
                  <a:cubicBezTo>
                    <a:pt x="14164" y="3244"/>
                    <a:pt x="14518" y="5063"/>
                    <a:pt x="14695" y="6313"/>
                  </a:cubicBezTo>
                  <a:cubicBezTo>
                    <a:pt x="14872" y="7564"/>
                    <a:pt x="14872" y="8246"/>
                    <a:pt x="15315" y="8644"/>
                  </a:cubicBezTo>
                  <a:cubicBezTo>
                    <a:pt x="15757" y="9042"/>
                    <a:pt x="16643" y="9155"/>
                    <a:pt x="17351" y="8871"/>
                  </a:cubicBezTo>
                  <a:cubicBezTo>
                    <a:pt x="18059" y="8587"/>
                    <a:pt x="18590" y="7905"/>
                    <a:pt x="19210" y="7280"/>
                  </a:cubicBezTo>
                  <a:cubicBezTo>
                    <a:pt x="19830" y="6654"/>
                    <a:pt x="20538" y="6086"/>
                    <a:pt x="20980" y="6143"/>
                  </a:cubicBezTo>
                  <a:cubicBezTo>
                    <a:pt x="21423" y="6200"/>
                    <a:pt x="21600" y="6882"/>
                    <a:pt x="21423" y="8530"/>
                  </a:cubicBezTo>
                  <a:cubicBezTo>
                    <a:pt x="21246" y="10179"/>
                    <a:pt x="20715" y="12793"/>
                    <a:pt x="20538" y="14726"/>
                  </a:cubicBezTo>
                  <a:cubicBezTo>
                    <a:pt x="20361" y="16659"/>
                    <a:pt x="20538" y="17909"/>
                    <a:pt x="20715" y="191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5956300" y="6916368"/>
              <a:ext cx="127000" cy="31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21600" y="0"/>
                  </a:moveTo>
                  <a:cubicBezTo>
                    <a:pt x="16200" y="146"/>
                    <a:pt x="10800" y="292"/>
                    <a:pt x="7200" y="1168"/>
                  </a:cubicBezTo>
                  <a:cubicBezTo>
                    <a:pt x="3600" y="2043"/>
                    <a:pt x="1800" y="3649"/>
                    <a:pt x="2520" y="5108"/>
                  </a:cubicBezTo>
                  <a:cubicBezTo>
                    <a:pt x="3240" y="6568"/>
                    <a:pt x="6480" y="7881"/>
                    <a:pt x="9180" y="9268"/>
                  </a:cubicBezTo>
                  <a:cubicBezTo>
                    <a:pt x="11880" y="10654"/>
                    <a:pt x="14040" y="12114"/>
                    <a:pt x="13860" y="14084"/>
                  </a:cubicBezTo>
                  <a:cubicBezTo>
                    <a:pt x="13680" y="16054"/>
                    <a:pt x="11160" y="18535"/>
                    <a:pt x="9000" y="19922"/>
                  </a:cubicBezTo>
                  <a:cubicBezTo>
                    <a:pt x="6840" y="21308"/>
                    <a:pt x="5040" y="21600"/>
                    <a:pt x="3600" y="21381"/>
                  </a:cubicBezTo>
                  <a:cubicBezTo>
                    <a:pt x="2160" y="21162"/>
                    <a:pt x="1080" y="20432"/>
                    <a:pt x="0" y="197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6155616" y="6864937"/>
              <a:ext cx="168984" cy="349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220" fill="norm" stroke="1" extrusionOk="0">
                  <a:moveTo>
                    <a:pt x="21289" y="2738"/>
                  </a:moveTo>
                  <a:cubicBezTo>
                    <a:pt x="21289" y="1710"/>
                    <a:pt x="21289" y="681"/>
                    <a:pt x="20622" y="231"/>
                  </a:cubicBezTo>
                  <a:cubicBezTo>
                    <a:pt x="19956" y="-219"/>
                    <a:pt x="18622" y="-90"/>
                    <a:pt x="16089" y="1324"/>
                  </a:cubicBezTo>
                  <a:cubicBezTo>
                    <a:pt x="13556" y="2738"/>
                    <a:pt x="9822" y="5438"/>
                    <a:pt x="6889" y="8267"/>
                  </a:cubicBezTo>
                  <a:cubicBezTo>
                    <a:pt x="3956" y="11095"/>
                    <a:pt x="1822" y="14052"/>
                    <a:pt x="756" y="16174"/>
                  </a:cubicBezTo>
                  <a:cubicBezTo>
                    <a:pt x="-311" y="18295"/>
                    <a:pt x="-311" y="19581"/>
                    <a:pt x="1156" y="20352"/>
                  </a:cubicBezTo>
                  <a:cubicBezTo>
                    <a:pt x="2622" y="21124"/>
                    <a:pt x="5556" y="21381"/>
                    <a:pt x="8889" y="21124"/>
                  </a:cubicBezTo>
                  <a:cubicBezTo>
                    <a:pt x="12222" y="20867"/>
                    <a:pt x="15956" y="20095"/>
                    <a:pt x="19689" y="193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6178549" y="7062418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45" y="14400"/>
                    <a:pt x="8291" y="7200"/>
                    <a:pt x="11891" y="3600"/>
                  </a:cubicBezTo>
                  <a:cubicBezTo>
                    <a:pt x="15491" y="0"/>
                    <a:pt x="185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6584950" y="7053390"/>
              <a:ext cx="4635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860" y="12302"/>
                    <a:pt x="5721" y="4448"/>
                    <a:pt x="9074" y="1502"/>
                  </a:cubicBezTo>
                  <a:cubicBezTo>
                    <a:pt x="12427" y="-1443"/>
                    <a:pt x="16274" y="521"/>
                    <a:pt x="18444" y="2484"/>
                  </a:cubicBezTo>
                  <a:cubicBezTo>
                    <a:pt x="20614" y="4448"/>
                    <a:pt x="21107" y="6412"/>
                    <a:pt x="21600" y="83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6965949" y="6973518"/>
              <a:ext cx="67447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3" h="21600" fill="norm" stroke="1" extrusionOk="0">
                  <a:moveTo>
                    <a:pt x="1906" y="0"/>
                  </a:moveTo>
                  <a:cubicBezTo>
                    <a:pt x="7624" y="1394"/>
                    <a:pt x="13341" y="2787"/>
                    <a:pt x="16835" y="4645"/>
                  </a:cubicBezTo>
                  <a:cubicBezTo>
                    <a:pt x="20329" y="6503"/>
                    <a:pt x="21600" y="8826"/>
                    <a:pt x="18424" y="11729"/>
                  </a:cubicBezTo>
                  <a:cubicBezTo>
                    <a:pt x="15247" y="14632"/>
                    <a:pt x="7624" y="181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7120842" y="7017968"/>
              <a:ext cx="264209" cy="207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406" fill="norm" stroke="1" extrusionOk="0">
                  <a:moveTo>
                    <a:pt x="21064" y="655"/>
                  </a:moveTo>
                  <a:cubicBezTo>
                    <a:pt x="17689" y="436"/>
                    <a:pt x="14314" y="218"/>
                    <a:pt x="10686" y="1964"/>
                  </a:cubicBezTo>
                  <a:cubicBezTo>
                    <a:pt x="7058" y="3709"/>
                    <a:pt x="3176" y="7418"/>
                    <a:pt x="1320" y="10582"/>
                  </a:cubicBezTo>
                  <a:cubicBezTo>
                    <a:pt x="-536" y="13745"/>
                    <a:pt x="-367" y="16364"/>
                    <a:pt x="1405" y="18327"/>
                  </a:cubicBezTo>
                  <a:cubicBezTo>
                    <a:pt x="3176" y="20291"/>
                    <a:pt x="6552" y="21600"/>
                    <a:pt x="9336" y="21382"/>
                  </a:cubicBezTo>
                  <a:cubicBezTo>
                    <a:pt x="12120" y="21164"/>
                    <a:pt x="14314" y="19418"/>
                    <a:pt x="15664" y="16473"/>
                  </a:cubicBezTo>
                  <a:cubicBezTo>
                    <a:pt x="17014" y="13527"/>
                    <a:pt x="17520" y="9382"/>
                    <a:pt x="17098" y="6436"/>
                  </a:cubicBezTo>
                  <a:cubicBezTo>
                    <a:pt x="16676" y="3491"/>
                    <a:pt x="15326" y="1745"/>
                    <a:pt x="1397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496" name="Drawing"/>
          <p:cNvGrpSpPr/>
          <p:nvPr/>
        </p:nvGrpSpPr>
        <p:grpSpPr>
          <a:xfrm>
            <a:off x="1175425" y="2697050"/>
            <a:ext cx="5646753" cy="6529500"/>
            <a:chOff x="0" y="0"/>
            <a:chExt cx="5646752" cy="6529499"/>
          </a:xfrm>
        </p:grpSpPr>
        <p:sp>
          <p:nvSpPr>
            <p:cNvPr id="1396" name="Line"/>
            <p:cNvSpPr/>
            <p:nvPr/>
          </p:nvSpPr>
          <p:spPr>
            <a:xfrm>
              <a:off x="507324" y="249349"/>
              <a:ext cx="4445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769"/>
                    <a:pt x="6171" y="5538"/>
                    <a:pt x="9257" y="8585"/>
                  </a:cubicBezTo>
                  <a:cubicBezTo>
                    <a:pt x="12343" y="11631"/>
                    <a:pt x="15429" y="14954"/>
                    <a:pt x="17486" y="17169"/>
                  </a:cubicBezTo>
                  <a:cubicBezTo>
                    <a:pt x="19543" y="19385"/>
                    <a:pt x="20571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526374" y="131171"/>
              <a:ext cx="244373" cy="607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38" fill="norm" stroke="1" extrusionOk="0">
                  <a:moveTo>
                    <a:pt x="0" y="3949"/>
                  </a:moveTo>
                  <a:cubicBezTo>
                    <a:pt x="183" y="3201"/>
                    <a:pt x="366" y="2454"/>
                    <a:pt x="458" y="1819"/>
                  </a:cubicBezTo>
                  <a:cubicBezTo>
                    <a:pt x="549" y="1183"/>
                    <a:pt x="549" y="660"/>
                    <a:pt x="1007" y="324"/>
                  </a:cubicBezTo>
                  <a:cubicBezTo>
                    <a:pt x="1464" y="-13"/>
                    <a:pt x="2380" y="-162"/>
                    <a:pt x="4576" y="249"/>
                  </a:cubicBezTo>
                  <a:cubicBezTo>
                    <a:pt x="6773" y="660"/>
                    <a:pt x="10251" y="1632"/>
                    <a:pt x="13363" y="3164"/>
                  </a:cubicBezTo>
                  <a:cubicBezTo>
                    <a:pt x="16475" y="4696"/>
                    <a:pt x="19220" y="6789"/>
                    <a:pt x="20410" y="9218"/>
                  </a:cubicBezTo>
                  <a:cubicBezTo>
                    <a:pt x="21600" y="11647"/>
                    <a:pt x="21234" y="14412"/>
                    <a:pt x="19953" y="16430"/>
                  </a:cubicBezTo>
                  <a:cubicBezTo>
                    <a:pt x="18671" y="18448"/>
                    <a:pt x="16475" y="19719"/>
                    <a:pt x="13637" y="20429"/>
                  </a:cubicBezTo>
                  <a:cubicBezTo>
                    <a:pt x="10800" y="21139"/>
                    <a:pt x="7322" y="21289"/>
                    <a:pt x="3844" y="21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008974" y="414449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71" y="14400"/>
                    <a:pt x="2743" y="7200"/>
                    <a:pt x="6343" y="3600"/>
                  </a:cubicBezTo>
                  <a:cubicBezTo>
                    <a:pt x="9943" y="0"/>
                    <a:pt x="157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015324" y="585899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489114" y="167722"/>
              <a:ext cx="167561" cy="63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53" fill="norm" stroke="1" extrusionOk="0">
                  <a:moveTo>
                    <a:pt x="21374" y="2108"/>
                  </a:moveTo>
                  <a:cubicBezTo>
                    <a:pt x="20294" y="1466"/>
                    <a:pt x="19214" y="825"/>
                    <a:pt x="17324" y="433"/>
                  </a:cubicBezTo>
                  <a:cubicBezTo>
                    <a:pt x="15434" y="41"/>
                    <a:pt x="12734" y="-102"/>
                    <a:pt x="10169" y="76"/>
                  </a:cubicBezTo>
                  <a:cubicBezTo>
                    <a:pt x="7604" y="254"/>
                    <a:pt x="5174" y="753"/>
                    <a:pt x="3689" y="1502"/>
                  </a:cubicBezTo>
                  <a:cubicBezTo>
                    <a:pt x="2204" y="2250"/>
                    <a:pt x="1664" y="3248"/>
                    <a:pt x="2879" y="4532"/>
                  </a:cubicBezTo>
                  <a:cubicBezTo>
                    <a:pt x="4094" y="5815"/>
                    <a:pt x="7064" y="7383"/>
                    <a:pt x="8414" y="8631"/>
                  </a:cubicBezTo>
                  <a:cubicBezTo>
                    <a:pt x="9764" y="9878"/>
                    <a:pt x="9494" y="10805"/>
                    <a:pt x="8819" y="11447"/>
                  </a:cubicBezTo>
                  <a:cubicBezTo>
                    <a:pt x="8144" y="12088"/>
                    <a:pt x="7064" y="12445"/>
                    <a:pt x="5579" y="12694"/>
                  </a:cubicBezTo>
                  <a:cubicBezTo>
                    <a:pt x="4094" y="12944"/>
                    <a:pt x="2204" y="13086"/>
                    <a:pt x="1124" y="12979"/>
                  </a:cubicBezTo>
                  <a:cubicBezTo>
                    <a:pt x="44" y="12872"/>
                    <a:pt x="-226" y="12516"/>
                    <a:pt x="179" y="12195"/>
                  </a:cubicBezTo>
                  <a:cubicBezTo>
                    <a:pt x="584" y="11874"/>
                    <a:pt x="1664" y="11589"/>
                    <a:pt x="2879" y="11411"/>
                  </a:cubicBezTo>
                  <a:cubicBezTo>
                    <a:pt x="4094" y="11233"/>
                    <a:pt x="5444" y="11161"/>
                    <a:pt x="6524" y="11268"/>
                  </a:cubicBezTo>
                  <a:cubicBezTo>
                    <a:pt x="7604" y="11375"/>
                    <a:pt x="8414" y="11660"/>
                    <a:pt x="8819" y="12231"/>
                  </a:cubicBezTo>
                  <a:cubicBezTo>
                    <a:pt x="9224" y="12801"/>
                    <a:pt x="9224" y="13656"/>
                    <a:pt x="8279" y="14868"/>
                  </a:cubicBezTo>
                  <a:cubicBezTo>
                    <a:pt x="7334" y="16080"/>
                    <a:pt x="5444" y="17648"/>
                    <a:pt x="4364" y="18611"/>
                  </a:cubicBezTo>
                  <a:cubicBezTo>
                    <a:pt x="3284" y="19573"/>
                    <a:pt x="3014" y="19930"/>
                    <a:pt x="2879" y="20286"/>
                  </a:cubicBezTo>
                  <a:cubicBezTo>
                    <a:pt x="2744" y="20643"/>
                    <a:pt x="2744" y="20999"/>
                    <a:pt x="3554" y="21213"/>
                  </a:cubicBezTo>
                  <a:cubicBezTo>
                    <a:pt x="4364" y="21427"/>
                    <a:pt x="5984" y="21498"/>
                    <a:pt x="7874" y="21427"/>
                  </a:cubicBezTo>
                  <a:cubicBezTo>
                    <a:pt x="9764" y="21355"/>
                    <a:pt x="11924" y="21142"/>
                    <a:pt x="14084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694211" y="367883"/>
              <a:ext cx="159314" cy="332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928" y="1376"/>
                  </a:moveTo>
                  <a:cubicBezTo>
                    <a:pt x="359" y="688"/>
                    <a:pt x="-209" y="0"/>
                    <a:pt x="75" y="0"/>
                  </a:cubicBezTo>
                  <a:cubicBezTo>
                    <a:pt x="359" y="0"/>
                    <a:pt x="1496" y="688"/>
                    <a:pt x="4054" y="2545"/>
                  </a:cubicBezTo>
                  <a:cubicBezTo>
                    <a:pt x="6612" y="4403"/>
                    <a:pt x="10591" y="7429"/>
                    <a:pt x="13717" y="10800"/>
                  </a:cubicBezTo>
                  <a:cubicBezTo>
                    <a:pt x="16844" y="14171"/>
                    <a:pt x="19117" y="17885"/>
                    <a:pt x="213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720174" y="293799"/>
              <a:ext cx="12700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60" y="960"/>
                    <a:pt x="15120" y="1920"/>
                    <a:pt x="12420" y="3792"/>
                  </a:cubicBezTo>
                  <a:cubicBezTo>
                    <a:pt x="9720" y="5664"/>
                    <a:pt x="7560" y="8448"/>
                    <a:pt x="5580" y="11568"/>
                  </a:cubicBezTo>
                  <a:cubicBezTo>
                    <a:pt x="3600" y="14688"/>
                    <a:pt x="1800" y="181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891624" y="617649"/>
              <a:ext cx="1" cy="1270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2018624" y="668449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2317074" y="687499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2761574" y="325549"/>
              <a:ext cx="1524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571"/>
                    <a:pt x="9600" y="5143"/>
                    <a:pt x="13200" y="8421"/>
                  </a:cubicBezTo>
                  <a:cubicBezTo>
                    <a:pt x="16800" y="11700"/>
                    <a:pt x="19200" y="15686"/>
                    <a:pt x="20400" y="18000"/>
                  </a:cubicBezTo>
                  <a:cubicBezTo>
                    <a:pt x="21600" y="20314"/>
                    <a:pt x="21600" y="209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2736174" y="242999"/>
              <a:ext cx="177801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0"/>
                    <a:pt x="19029" y="0"/>
                    <a:pt x="18129" y="220"/>
                  </a:cubicBezTo>
                  <a:cubicBezTo>
                    <a:pt x="17229" y="439"/>
                    <a:pt x="16714" y="878"/>
                    <a:pt x="14786" y="2678"/>
                  </a:cubicBezTo>
                  <a:cubicBezTo>
                    <a:pt x="12857" y="4478"/>
                    <a:pt x="9514" y="7639"/>
                    <a:pt x="6814" y="10449"/>
                  </a:cubicBezTo>
                  <a:cubicBezTo>
                    <a:pt x="4114" y="13259"/>
                    <a:pt x="2057" y="15717"/>
                    <a:pt x="1029" y="17517"/>
                  </a:cubicBezTo>
                  <a:cubicBezTo>
                    <a:pt x="0" y="19317"/>
                    <a:pt x="0" y="20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2952437" y="575221"/>
              <a:ext cx="107588" cy="156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325" fill="norm" stroke="1" extrusionOk="0">
                  <a:moveTo>
                    <a:pt x="2468" y="5773"/>
                  </a:moveTo>
                  <a:cubicBezTo>
                    <a:pt x="1621" y="8941"/>
                    <a:pt x="774" y="12109"/>
                    <a:pt x="351" y="14845"/>
                  </a:cubicBezTo>
                  <a:cubicBezTo>
                    <a:pt x="-73" y="17581"/>
                    <a:pt x="-73" y="19885"/>
                    <a:pt x="139" y="19885"/>
                  </a:cubicBezTo>
                  <a:cubicBezTo>
                    <a:pt x="351" y="19885"/>
                    <a:pt x="774" y="17581"/>
                    <a:pt x="1833" y="14413"/>
                  </a:cubicBezTo>
                  <a:cubicBezTo>
                    <a:pt x="2892" y="11245"/>
                    <a:pt x="4586" y="7213"/>
                    <a:pt x="6068" y="4621"/>
                  </a:cubicBezTo>
                  <a:cubicBezTo>
                    <a:pt x="7551" y="2029"/>
                    <a:pt x="8821" y="877"/>
                    <a:pt x="10515" y="301"/>
                  </a:cubicBezTo>
                  <a:cubicBezTo>
                    <a:pt x="12209" y="-275"/>
                    <a:pt x="14327" y="-275"/>
                    <a:pt x="15809" y="2605"/>
                  </a:cubicBezTo>
                  <a:cubicBezTo>
                    <a:pt x="17292" y="5485"/>
                    <a:pt x="18139" y="11245"/>
                    <a:pt x="18986" y="14845"/>
                  </a:cubicBezTo>
                  <a:cubicBezTo>
                    <a:pt x="19833" y="18445"/>
                    <a:pt x="20680" y="19885"/>
                    <a:pt x="21527" y="21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3187024" y="169182"/>
              <a:ext cx="100425" cy="65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521" fill="norm" stroke="1" extrusionOk="0">
                  <a:moveTo>
                    <a:pt x="0" y="1179"/>
                  </a:moveTo>
                  <a:cubicBezTo>
                    <a:pt x="441" y="760"/>
                    <a:pt x="882" y="340"/>
                    <a:pt x="2424" y="131"/>
                  </a:cubicBezTo>
                  <a:cubicBezTo>
                    <a:pt x="3967" y="-79"/>
                    <a:pt x="6612" y="-79"/>
                    <a:pt x="9257" y="445"/>
                  </a:cubicBezTo>
                  <a:cubicBezTo>
                    <a:pt x="11902" y="970"/>
                    <a:pt x="14547" y="2018"/>
                    <a:pt x="14327" y="3311"/>
                  </a:cubicBezTo>
                  <a:cubicBezTo>
                    <a:pt x="14106" y="4604"/>
                    <a:pt x="11020" y="6142"/>
                    <a:pt x="8596" y="7261"/>
                  </a:cubicBezTo>
                  <a:cubicBezTo>
                    <a:pt x="6171" y="8379"/>
                    <a:pt x="4408" y="9078"/>
                    <a:pt x="5069" y="9987"/>
                  </a:cubicBezTo>
                  <a:cubicBezTo>
                    <a:pt x="5731" y="10896"/>
                    <a:pt x="8816" y="12014"/>
                    <a:pt x="12343" y="13517"/>
                  </a:cubicBezTo>
                  <a:cubicBezTo>
                    <a:pt x="15869" y="15020"/>
                    <a:pt x="19837" y="16907"/>
                    <a:pt x="20718" y="18236"/>
                  </a:cubicBezTo>
                  <a:cubicBezTo>
                    <a:pt x="21600" y="19564"/>
                    <a:pt x="19396" y="20333"/>
                    <a:pt x="16310" y="20787"/>
                  </a:cubicBezTo>
                  <a:cubicBezTo>
                    <a:pt x="13224" y="21241"/>
                    <a:pt x="9257" y="21381"/>
                    <a:pt x="529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3680383" y="474373"/>
              <a:ext cx="325792" cy="168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0737" fill="norm" stroke="1" extrusionOk="0">
                  <a:moveTo>
                    <a:pt x="2218" y="13712"/>
                  </a:moveTo>
                  <a:cubicBezTo>
                    <a:pt x="1521" y="13452"/>
                    <a:pt x="824" y="13192"/>
                    <a:pt x="406" y="12281"/>
                  </a:cubicBezTo>
                  <a:cubicBezTo>
                    <a:pt x="-12" y="11370"/>
                    <a:pt x="-151" y="9808"/>
                    <a:pt x="197" y="7596"/>
                  </a:cubicBezTo>
                  <a:cubicBezTo>
                    <a:pt x="546" y="5384"/>
                    <a:pt x="1382" y="2522"/>
                    <a:pt x="2288" y="1090"/>
                  </a:cubicBezTo>
                  <a:cubicBezTo>
                    <a:pt x="3194" y="-341"/>
                    <a:pt x="4169" y="-341"/>
                    <a:pt x="5214" y="960"/>
                  </a:cubicBezTo>
                  <a:cubicBezTo>
                    <a:pt x="6259" y="2261"/>
                    <a:pt x="7374" y="4864"/>
                    <a:pt x="8489" y="8377"/>
                  </a:cubicBezTo>
                  <a:cubicBezTo>
                    <a:pt x="9604" y="11890"/>
                    <a:pt x="10719" y="16314"/>
                    <a:pt x="11764" y="18657"/>
                  </a:cubicBezTo>
                  <a:cubicBezTo>
                    <a:pt x="12809" y="20999"/>
                    <a:pt x="13784" y="21259"/>
                    <a:pt x="14899" y="19958"/>
                  </a:cubicBezTo>
                  <a:cubicBezTo>
                    <a:pt x="16014" y="18657"/>
                    <a:pt x="17268" y="15794"/>
                    <a:pt x="18383" y="12411"/>
                  </a:cubicBezTo>
                  <a:cubicBezTo>
                    <a:pt x="19498" y="9028"/>
                    <a:pt x="20474" y="5124"/>
                    <a:pt x="21449" y="1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3752174" y="274749"/>
              <a:ext cx="127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3733124" y="164683"/>
              <a:ext cx="12701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3834724" y="287449"/>
              <a:ext cx="1" cy="152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3853774" y="169921"/>
              <a:ext cx="44451" cy="34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7" fill="norm" stroke="1" extrusionOk="0">
                  <a:moveTo>
                    <a:pt x="0" y="17185"/>
                  </a:moveTo>
                  <a:cubicBezTo>
                    <a:pt x="0" y="8291"/>
                    <a:pt x="0" y="-603"/>
                    <a:pt x="3600" y="32"/>
                  </a:cubicBezTo>
                  <a:cubicBezTo>
                    <a:pt x="7200" y="668"/>
                    <a:pt x="14400" y="10832"/>
                    <a:pt x="21600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3899871" y="0"/>
              <a:ext cx="162396" cy="464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184" fill="norm" stroke="1" extrusionOk="0">
                  <a:moveTo>
                    <a:pt x="17833" y="13964"/>
                  </a:moveTo>
                  <a:cubicBezTo>
                    <a:pt x="14005" y="13578"/>
                    <a:pt x="10177" y="13192"/>
                    <a:pt x="7033" y="13819"/>
                  </a:cubicBezTo>
                  <a:cubicBezTo>
                    <a:pt x="3889" y="14446"/>
                    <a:pt x="1428" y="16085"/>
                    <a:pt x="471" y="17435"/>
                  </a:cubicBezTo>
                  <a:cubicBezTo>
                    <a:pt x="-486" y="18785"/>
                    <a:pt x="61" y="19846"/>
                    <a:pt x="1701" y="20521"/>
                  </a:cubicBezTo>
                  <a:cubicBezTo>
                    <a:pt x="3342" y="21196"/>
                    <a:pt x="6076" y="21485"/>
                    <a:pt x="8947" y="20762"/>
                  </a:cubicBezTo>
                  <a:cubicBezTo>
                    <a:pt x="11818" y="20039"/>
                    <a:pt x="14825" y="18303"/>
                    <a:pt x="16876" y="15651"/>
                  </a:cubicBezTo>
                  <a:cubicBezTo>
                    <a:pt x="18927" y="12999"/>
                    <a:pt x="20020" y="9431"/>
                    <a:pt x="20567" y="6780"/>
                  </a:cubicBezTo>
                  <a:cubicBezTo>
                    <a:pt x="21114" y="4128"/>
                    <a:pt x="21114" y="2392"/>
                    <a:pt x="20567" y="1331"/>
                  </a:cubicBezTo>
                  <a:cubicBezTo>
                    <a:pt x="20020" y="271"/>
                    <a:pt x="18927" y="-115"/>
                    <a:pt x="17970" y="30"/>
                  </a:cubicBezTo>
                  <a:cubicBezTo>
                    <a:pt x="17013" y="174"/>
                    <a:pt x="16192" y="849"/>
                    <a:pt x="15099" y="2922"/>
                  </a:cubicBezTo>
                  <a:cubicBezTo>
                    <a:pt x="14005" y="4996"/>
                    <a:pt x="12638" y="8467"/>
                    <a:pt x="13048" y="11071"/>
                  </a:cubicBezTo>
                  <a:cubicBezTo>
                    <a:pt x="13458" y="13674"/>
                    <a:pt x="15646" y="15410"/>
                    <a:pt x="17833" y="17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4437974" y="365966"/>
              <a:ext cx="203201" cy="42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833"/>
                  </a:moveTo>
                  <a:cubicBezTo>
                    <a:pt x="0" y="306"/>
                    <a:pt x="0" y="-221"/>
                    <a:pt x="675" y="95"/>
                  </a:cubicBezTo>
                  <a:cubicBezTo>
                    <a:pt x="1350" y="411"/>
                    <a:pt x="2700" y="1570"/>
                    <a:pt x="5175" y="3625"/>
                  </a:cubicBezTo>
                  <a:cubicBezTo>
                    <a:pt x="7650" y="5679"/>
                    <a:pt x="11250" y="8630"/>
                    <a:pt x="14175" y="11738"/>
                  </a:cubicBezTo>
                  <a:cubicBezTo>
                    <a:pt x="17100" y="14846"/>
                    <a:pt x="19350" y="18113"/>
                    <a:pt x="2160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4437974" y="306499"/>
              <a:ext cx="2667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43" y="150"/>
                    <a:pt x="19886" y="300"/>
                    <a:pt x="18429" y="1275"/>
                  </a:cubicBezTo>
                  <a:cubicBezTo>
                    <a:pt x="16971" y="2250"/>
                    <a:pt x="14914" y="4050"/>
                    <a:pt x="12771" y="6038"/>
                  </a:cubicBezTo>
                  <a:cubicBezTo>
                    <a:pt x="10629" y="8025"/>
                    <a:pt x="8400" y="10200"/>
                    <a:pt x="6257" y="12825"/>
                  </a:cubicBezTo>
                  <a:cubicBezTo>
                    <a:pt x="4114" y="15450"/>
                    <a:pt x="2057" y="18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291424" y="2109627"/>
              <a:ext cx="69851" cy="25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1629"/>
                  </a:moveTo>
                  <a:cubicBezTo>
                    <a:pt x="655" y="737"/>
                    <a:pt x="1309" y="-156"/>
                    <a:pt x="2291" y="23"/>
                  </a:cubicBezTo>
                  <a:cubicBezTo>
                    <a:pt x="3273" y="201"/>
                    <a:pt x="4582" y="1451"/>
                    <a:pt x="5891" y="4485"/>
                  </a:cubicBezTo>
                  <a:cubicBezTo>
                    <a:pt x="7200" y="7520"/>
                    <a:pt x="8509" y="12340"/>
                    <a:pt x="11127" y="15464"/>
                  </a:cubicBezTo>
                  <a:cubicBezTo>
                    <a:pt x="13745" y="18588"/>
                    <a:pt x="17673" y="20016"/>
                    <a:pt x="21600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399374" y="2059099"/>
              <a:ext cx="9979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21600" fill="norm" stroke="1" extrusionOk="0">
                  <a:moveTo>
                    <a:pt x="0" y="0"/>
                  </a:moveTo>
                  <a:cubicBezTo>
                    <a:pt x="5184" y="1600"/>
                    <a:pt x="10368" y="3200"/>
                    <a:pt x="14472" y="5600"/>
                  </a:cubicBezTo>
                  <a:cubicBezTo>
                    <a:pt x="18576" y="8000"/>
                    <a:pt x="21600" y="11200"/>
                    <a:pt x="19872" y="14000"/>
                  </a:cubicBezTo>
                  <a:cubicBezTo>
                    <a:pt x="18144" y="16800"/>
                    <a:pt x="11664" y="19200"/>
                    <a:pt x="51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76318" y="2039419"/>
              <a:ext cx="202407" cy="36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387" fill="norm" stroke="1" extrusionOk="0">
                  <a:moveTo>
                    <a:pt x="12481" y="4532"/>
                  </a:moveTo>
                  <a:cubicBezTo>
                    <a:pt x="12040" y="3907"/>
                    <a:pt x="11599" y="3283"/>
                    <a:pt x="11489" y="2471"/>
                  </a:cubicBezTo>
                  <a:cubicBezTo>
                    <a:pt x="11379" y="1660"/>
                    <a:pt x="11599" y="661"/>
                    <a:pt x="11048" y="224"/>
                  </a:cubicBezTo>
                  <a:cubicBezTo>
                    <a:pt x="10497" y="-213"/>
                    <a:pt x="9175" y="-88"/>
                    <a:pt x="7191" y="1285"/>
                  </a:cubicBezTo>
                  <a:cubicBezTo>
                    <a:pt x="5208" y="2659"/>
                    <a:pt x="2563" y="5281"/>
                    <a:pt x="1130" y="8027"/>
                  </a:cubicBezTo>
                  <a:cubicBezTo>
                    <a:pt x="-303" y="10774"/>
                    <a:pt x="-523" y="13646"/>
                    <a:pt x="1350" y="15769"/>
                  </a:cubicBezTo>
                  <a:cubicBezTo>
                    <a:pt x="3224" y="17891"/>
                    <a:pt x="7191" y="19264"/>
                    <a:pt x="10828" y="20076"/>
                  </a:cubicBezTo>
                  <a:cubicBezTo>
                    <a:pt x="14465" y="20888"/>
                    <a:pt x="17771" y="21137"/>
                    <a:pt x="21077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774024" y="1944542"/>
              <a:ext cx="186591" cy="437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62" fill="norm" stroke="1" extrusionOk="0">
                  <a:moveTo>
                    <a:pt x="0" y="1571"/>
                  </a:moveTo>
                  <a:cubicBezTo>
                    <a:pt x="0" y="844"/>
                    <a:pt x="0" y="117"/>
                    <a:pt x="364" y="13"/>
                  </a:cubicBezTo>
                  <a:cubicBezTo>
                    <a:pt x="728" y="-91"/>
                    <a:pt x="1456" y="428"/>
                    <a:pt x="2184" y="2246"/>
                  </a:cubicBezTo>
                  <a:cubicBezTo>
                    <a:pt x="2912" y="4063"/>
                    <a:pt x="3640" y="7178"/>
                    <a:pt x="3883" y="10294"/>
                  </a:cubicBezTo>
                  <a:cubicBezTo>
                    <a:pt x="4126" y="13409"/>
                    <a:pt x="3883" y="16524"/>
                    <a:pt x="3762" y="18394"/>
                  </a:cubicBezTo>
                  <a:cubicBezTo>
                    <a:pt x="3640" y="20263"/>
                    <a:pt x="3640" y="20886"/>
                    <a:pt x="3640" y="20886"/>
                  </a:cubicBezTo>
                  <a:cubicBezTo>
                    <a:pt x="3640" y="20886"/>
                    <a:pt x="3640" y="20263"/>
                    <a:pt x="4004" y="18394"/>
                  </a:cubicBezTo>
                  <a:cubicBezTo>
                    <a:pt x="4369" y="16524"/>
                    <a:pt x="5097" y="13409"/>
                    <a:pt x="6067" y="11540"/>
                  </a:cubicBezTo>
                  <a:cubicBezTo>
                    <a:pt x="7038" y="9671"/>
                    <a:pt x="8252" y="9047"/>
                    <a:pt x="9465" y="8684"/>
                  </a:cubicBezTo>
                  <a:cubicBezTo>
                    <a:pt x="10679" y="8321"/>
                    <a:pt x="11892" y="8217"/>
                    <a:pt x="13591" y="8476"/>
                  </a:cubicBezTo>
                  <a:cubicBezTo>
                    <a:pt x="15290" y="8736"/>
                    <a:pt x="17474" y="9359"/>
                    <a:pt x="19052" y="10657"/>
                  </a:cubicBezTo>
                  <a:cubicBezTo>
                    <a:pt x="20629" y="11955"/>
                    <a:pt x="21600" y="13928"/>
                    <a:pt x="21357" y="15746"/>
                  </a:cubicBezTo>
                  <a:cubicBezTo>
                    <a:pt x="21115" y="17563"/>
                    <a:pt x="19658" y="19224"/>
                    <a:pt x="18324" y="20211"/>
                  </a:cubicBezTo>
                  <a:cubicBezTo>
                    <a:pt x="16989" y="21197"/>
                    <a:pt x="15775" y="21509"/>
                    <a:pt x="13834" y="21457"/>
                  </a:cubicBezTo>
                  <a:cubicBezTo>
                    <a:pt x="11892" y="21405"/>
                    <a:pt x="9222" y="20990"/>
                    <a:pt x="7524" y="20211"/>
                  </a:cubicBezTo>
                  <a:cubicBezTo>
                    <a:pt x="5825" y="19432"/>
                    <a:pt x="5097" y="18290"/>
                    <a:pt x="5703" y="17511"/>
                  </a:cubicBezTo>
                  <a:cubicBezTo>
                    <a:pt x="6310" y="16732"/>
                    <a:pt x="8252" y="16317"/>
                    <a:pt x="10193" y="15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059774" y="2122599"/>
              <a:ext cx="127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075"/>
                    <a:pt x="21600" y="12150"/>
                    <a:pt x="18000" y="15750"/>
                  </a:cubicBezTo>
                  <a:cubicBezTo>
                    <a:pt x="14400" y="19350"/>
                    <a:pt x="720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040724" y="2025456"/>
              <a:ext cx="38101" cy="90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7" fill="norm" stroke="1" extrusionOk="0">
                  <a:moveTo>
                    <a:pt x="0" y="21057"/>
                  </a:moveTo>
                  <a:cubicBezTo>
                    <a:pt x="1200" y="18112"/>
                    <a:pt x="2400" y="15166"/>
                    <a:pt x="3000" y="11484"/>
                  </a:cubicBezTo>
                  <a:cubicBezTo>
                    <a:pt x="3600" y="7802"/>
                    <a:pt x="3600" y="3384"/>
                    <a:pt x="6600" y="1421"/>
                  </a:cubicBezTo>
                  <a:cubicBezTo>
                    <a:pt x="9600" y="-543"/>
                    <a:pt x="15600" y="-52"/>
                    <a:pt x="21600" y="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100802" y="2112805"/>
              <a:ext cx="143123" cy="197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041" fill="norm" stroke="1" extrusionOk="0">
                  <a:moveTo>
                    <a:pt x="16713" y="5091"/>
                  </a:moveTo>
                  <a:cubicBezTo>
                    <a:pt x="15443" y="3291"/>
                    <a:pt x="14172" y="1491"/>
                    <a:pt x="12743" y="591"/>
                  </a:cubicBezTo>
                  <a:cubicBezTo>
                    <a:pt x="11313" y="-309"/>
                    <a:pt x="9725" y="-309"/>
                    <a:pt x="7660" y="1491"/>
                  </a:cubicBezTo>
                  <a:cubicBezTo>
                    <a:pt x="5596" y="3291"/>
                    <a:pt x="3054" y="6891"/>
                    <a:pt x="1625" y="9928"/>
                  </a:cubicBezTo>
                  <a:cubicBezTo>
                    <a:pt x="196" y="12966"/>
                    <a:pt x="-122" y="15441"/>
                    <a:pt x="37" y="17241"/>
                  </a:cubicBezTo>
                  <a:cubicBezTo>
                    <a:pt x="196" y="19041"/>
                    <a:pt x="831" y="20166"/>
                    <a:pt x="1943" y="20728"/>
                  </a:cubicBezTo>
                  <a:cubicBezTo>
                    <a:pt x="3054" y="21291"/>
                    <a:pt x="4643" y="21291"/>
                    <a:pt x="6549" y="19041"/>
                  </a:cubicBezTo>
                  <a:cubicBezTo>
                    <a:pt x="8454" y="16791"/>
                    <a:pt x="10678" y="12291"/>
                    <a:pt x="11790" y="9478"/>
                  </a:cubicBezTo>
                  <a:cubicBezTo>
                    <a:pt x="12902" y="6666"/>
                    <a:pt x="12902" y="5541"/>
                    <a:pt x="13060" y="5653"/>
                  </a:cubicBezTo>
                  <a:cubicBezTo>
                    <a:pt x="13219" y="5766"/>
                    <a:pt x="13537" y="7116"/>
                    <a:pt x="14172" y="9253"/>
                  </a:cubicBezTo>
                  <a:cubicBezTo>
                    <a:pt x="14807" y="11391"/>
                    <a:pt x="15760" y="14316"/>
                    <a:pt x="17031" y="16116"/>
                  </a:cubicBezTo>
                  <a:cubicBezTo>
                    <a:pt x="18302" y="17916"/>
                    <a:pt x="19890" y="18591"/>
                    <a:pt x="21478" y="19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1271416" y="2095471"/>
              <a:ext cx="107372" cy="233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301" fill="norm" stroke="1" extrusionOk="0">
                  <a:moveTo>
                    <a:pt x="13046" y="1893"/>
                  </a:moveTo>
                  <a:cubicBezTo>
                    <a:pt x="11416" y="1315"/>
                    <a:pt x="9786" y="736"/>
                    <a:pt x="7544" y="351"/>
                  </a:cubicBezTo>
                  <a:cubicBezTo>
                    <a:pt x="5303" y="-35"/>
                    <a:pt x="2450" y="-228"/>
                    <a:pt x="1023" y="447"/>
                  </a:cubicBezTo>
                  <a:cubicBezTo>
                    <a:pt x="-403" y="1122"/>
                    <a:pt x="-403" y="2665"/>
                    <a:pt x="1431" y="4786"/>
                  </a:cubicBezTo>
                  <a:cubicBezTo>
                    <a:pt x="3265" y="6908"/>
                    <a:pt x="6933" y="9608"/>
                    <a:pt x="10397" y="11729"/>
                  </a:cubicBezTo>
                  <a:cubicBezTo>
                    <a:pt x="13861" y="13851"/>
                    <a:pt x="17122" y="15393"/>
                    <a:pt x="18955" y="16743"/>
                  </a:cubicBezTo>
                  <a:cubicBezTo>
                    <a:pt x="20789" y="18093"/>
                    <a:pt x="21197" y="19251"/>
                    <a:pt x="19974" y="20022"/>
                  </a:cubicBezTo>
                  <a:cubicBezTo>
                    <a:pt x="18752" y="20793"/>
                    <a:pt x="15899" y="21179"/>
                    <a:pt x="13250" y="21276"/>
                  </a:cubicBezTo>
                  <a:cubicBezTo>
                    <a:pt x="10601" y="21372"/>
                    <a:pt x="8155" y="21179"/>
                    <a:pt x="5710" y="20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508359" y="1968083"/>
              <a:ext cx="161016" cy="41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21066" y="441"/>
                  </a:moveTo>
                  <a:cubicBezTo>
                    <a:pt x="19681" y="220"/>
                    <a:pt x="18297" y="0"/>
                    <a:pt x="16912" y="0"/>
                  </a:cubicBezTo>
                  <a:cubicBezTo>
                    <a:pt x="15528" y="0"/>
                    <a:pt x="14143" y="220"/>
                    <a:pt x="11789" y="1378"/>
                  </a:cubicBezTo>
                  <a:cubicBezTo>
                    <a:pt x="9435" y="2535"/>
                    <a:pt x="6112" y="4629"/>
                    <a:pt x="3620" y="7163"/>
                  </a:cubicBezTo>
                  <a:cubicBezTo>
                    <a:pt x="1128" y="9698"/>
                    <a:pt x="-534" y="12673"/>
                    <a:pt x="158" y="15098"/>
                  </a:cubicBezTo>
                  <a:cubicBezTo>
                    <a:pt x="851" y="17522"/>
                    <a:pt x="3897" y="19396"/>
                    <a:pt x="6112" y="20388"/>
                  </a:cubicBezTo>
                  <a:cubicBezTo>
                    <a:pt x="8328" y="21380"/>
                    <a:pt x="9712" y="21490"/>
                    <a:pt x="110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1721911" y="2019223"/>
              <a:ext cx="162039" cy="31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289" fill="norm" stroke="1" extrusionOk="0">
                  <a:moveTo>
                    <a:pt x="18881" y="4777"/>
                  </a:moveTo>
                  <a:cubicBezTo>
                    <a:pt x="18050" y="4212"/>
                    <a:pt x="17219" y="3648"/>
                    <a:pt x="16111" y="3224"/>
                  </a:cubicBezTo>
                  <a:cubicBezTo>
                    <a:pt x="15004" y="2801"/>
                    <a:pt x="13619" y="2518"/>
                    <a:pt x="12096" y="2801"/>
                  </a:cubicBezTo>
                  <a:cubicBezTo>
                    <a:pt x="10573" y="3083"/>
                    <a:pt x="8911" y="3930"/>
                    <a:pt x="6835" y="5977"/>
                  </a:cubicBezTo>
                  <a:cubicBezTo>
                    <a:pt x="4758" y="8024"/>
                    <a:pt x="2265" y="11271"/>
                    <a:pt x="1019" y="13954"/>
                  </a:cubicBezTo>
                  <a:cubicBezTo>
                    <a:pt x="-227" y="16636"/>
                    <a:pt x="-227" y="18754"/>
                    <a:pt x="465" y="19954"/>
                  </a:cubicBezTo>
                  <a:cubicBezTo>
                    <a:pt x="1158" y="21154"/>
                    <a:pt x="2542" y="21436"/>
                    <a:pt x="4758" y="21224"/>
                  </a:cubicBezTo>
                  <a:cubicBezTo>
                    <a:pt x="6973" y="21012"/>
                    <a:pt x="10019" y="20307"/>
                    <a:pt x="12927" y="18401"/>
                  </a:cubicBezTo>
                  <a:cubicBezTo>
                    <a:pt x="15835" y="16495"/>
                    <a:pt x="18604" y="13389"/>
                    <a:pt x="19988" y="10707"/>
                  </a:cubicBezTo>
                  <a:cubicBezTo>
                    <a:pt x="21373" y="8024"/>
                    <a:pt x="21373" y="5765"/>
                    <a:pt x="20958" y="4071"/>
                  </a:cubicBezTo>
                  <a:cubicBezTo>
                    <a:pt x="20542" y="2377"/>
                    <a:pt x="19711" y="1248"/>
                    <a:pt x="18465" y="612"/>
                  </a:cubicBezTo>
                  <a:cubicBezTo>
                    <a:pt x="17219" y="-23"/>
                    <a:pt x="15558" y="-164"/>
                    <a:pt x="13481" y="189"/>
                  </a:cubicBezTo>
                  <a:cubicBezTo>
                    <a:pt x="11404" y="542"/>
                    <a:pt x="8911" y="1389"/>
                    <a:pt x="7250" y="2518"/>
                  </a:cubicBezTo>
                  <a:cubicBezTo>
                    <a:pt x="5588" y="3648"/>
                    <a:pt x="4758" y="5060"/>
                    <a:pt x="4342" y="6260"/>
                  </a:cubicBezTo>
                  <a:cubicBezTo>
                    <a:pt x="3927" y="7460"/>
                    <a:pt x="3927" y="8448"/>
                    <a:pt x="4619" y="9012"/>
                  </a:cubicBezTo>
                  <a:cubicBezTo>
                    <a:pt x="5311" y="9577"/>
                    <a:pt x="6696" y="9718"/>
                    <a:pt x="9327" y="9648"/>
                  </a:cubicBezTo>
                  <a:cubicBezTo>
                    <a:pt x="11958" y="9577"/>
                    <a:pt x="15835" y="9295"/>
                    <a:pt x="19711" y="9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1764624" y="1849549"/>
              <a:ext cx="1206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486"/>
                  </a:moveTo>
                  <a:cubicBezTo>
                    <a:pt x="1516" y="14400"/>
                    <a:pt x="3032" y="11314"/>
                    <a:pt x="4547" y="9086"/>
                  </a:cubicBezTo>
                  <a:cubicBezTo>
                    <a:pt x="6063" y="6857"/>
                    <a:pt x="7579" y="5486"/>
                    <a:pt x="9095" y="3771"/>
                  </a:cubicBezTo>
                  <a:cubicBezTo>
                    <a:pt x="10611" y="2057"/>
                    <a:pt x="12126" y="0"/>
                    <a:pt x="13263" y="0"/>
                  </a:cubicBezTo>
                  <a:cubicBezTo>
                    <a:pt x="14400" y="0"/>
                    <a:pt x="15158" y="2057"/>
                    <a:pt x="16484" y="6000"/>
                  </a:cubicBezTo>
                  <a:cubicBezTo>
                    <a:pt x="17811" y="9943"/>
                    <a:pt x="19705" y="15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1961474" y="1919399"/>
              <a:ext cx="7523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600" fill="norm" stroke="1" extrusionOk="0">
                  <a:moveTo>
                    <a:pt x="0" y="0"/>
                  </a:moveTo>
                  <a:cubicBezTo>
                    <a:pt x="6422" y="2329"/>
                    <a:pt x="12843" y="4659"/>
                    <a:pt x="16638" y="7412"/>
                  </a:cubicBezTo>
                  <a:cubicBezTo>
                    <a:pt x="20432" y="10165"/>
                    <a:pt x="21600" y="13341"/>
                    <a:pt x="20141" y="15776"/>
                  </a:cubicBezTo>
                  <a:cubicBezTo>
                    <a:pt x="18681" y="18212"/>
                    <a:pt x="14595" y="19906"/>
                    <a:pt x="11092" y="20753"/>
                  </a:cubicBezTo>
                  <a:cubicBezTo>
                    <a:pt x="7589" y="21600"/>
                    <a:pt x="4670" y="21600"/>
                    <a:pt x="175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2234524" y="2103549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2247224" y="2205149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2729824" y="1886429"/>
              <a:ext cx="222251" cy="441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21600" y="676"/>
                  </a:moveTo>
                  <a:cubicBezTo>
                    <a:pt x="20777" y="367"/>
                    <a:pt x="19954" y="59"/>
                    <a:pt x="18309" y="7"/>
                  </a:cubicBezTo>
                  <a:cubicBezTo>
                    <a:pt x="16663" y="-44"/>
                    <a:pt x="14194" y="162"/>
                    <a:pt x="11314" y="470"/>
                  </a:cubicBezTo>
                  <a:cubicBezTo>
                    <a:pt x="8434" y="779"/>
                    <a:pt x="5143" y="1190"/>
                    <a:pt x="3189" y="1602"/>
                  </a:cubicBezTo>
                  <a:cubicBezTo>
                    <a:pt x="1234" y="2013"/>
                    <a:pt x="617" y="2425"/>
                    <a:pt x="411" y="3607"/>
                  </a:cubicBezTo>
                  <a:cubicBezTo>
                    <a:pt x="206" y="4790"/>
                    <a:pt x="411" y="6745"/>
                    <a:pt x="411" y="9367"/>
                  </a:cubicBezTo>
                  <a:cubicBezTo>
                    <a:pt x="411" y="11990"/>
                    <a:pt x="206" y="15282"/>
                    <a:pt x="103" y="17185"/>
                  </a:cubicBezTo>
                  <a:cubicBezTo>
                    <a:pt x="0" y="19087"/>
                    <a:pt x="0" y="19602"/>
                    <a:pt x="0" y="20116"/>
                  </a:cubicBezTo>
                  <a:cubicBezTo>
                    <a:pt x="0" y="20630"/>
                    <a:pt x="0" y="21145"/>
                    <a:pt x="617" y="21350"/>
                  </a:cubicBezTo>
                  <a:cubicBezTo>
                    <a:pt x="1234" y="21556"/>
                    <a:pt x="2469" y="21453"/>
                    <a:pt x="5040" y="20939"/>
                  </a:cubicBezTo>
                  <a:cubicBezTo>
                    <a:pt x="7611" y="20425"/>
                    <a:pt x="11520" y="19499"/>
                    <a:pt x="15429" y="18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2729824" y="2097199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11" y="15600"/>
                    <a:pt x="6821" y="9600"/>
                    <a:pt x="10421" y="6000"/>
                  </a:cubicBezTo>
                  <a:cubicBezTo>
                    <a:pt x="14021" y="2400"/>
                    <a:pt x="17811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3073320" y="1829277"/>
              <a:ext cx="221655" cy="523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23" fill="norm" stroke="1" extrusionOk="0">
                  <a:moveTo>
                    <a:pt x="21542" y="311"/>
                  </a:moveTo>
                  <a:cubicBezTo>
                    <a:pt x="19279" y="137"/>
                    <a:pt x="17016" y="-37"/>
                    <a:pt x="14651" y="7"/>
                  </a:cubicBezTo>
                  <a:cubicBezTo>
                    <a:pt x="12285" y="50"/>
                    <a:pt x="9816" y="311"/>
                    <a:pt x="7965" y="790"/>
                  </a:cubicBezTo>
                  <a:cubicBezTo>
                    <a:pt x="6113" y="1269"/>
                    <a:pt x="4879" y="1966"/>
                    <a:pt x="4056" y="3490"/>
                  </a:cubicBezTo>
                  <a:cubicBezTo>
                    <a:pt x="3233" y="5015"/>
                    <a:pt x="2822" y="7366"/>
                    <a:pt x="2308" y="9805"/>
                  </a:cubicBezTo>
                  <a:cubicBezTo>
                    <a:pt x="1793" y="12244"/>
                    <a:pt x="1176" y="14769"/>
                    <a:pt x="765" y="16555"/>
                  </a:cubicBezTo>
                  <a:cubicBezTo>
                    <a:pt x="353" y="18340"/>
                    <a:pt x="148" y="19386"/>
                    <a:pt x="45" y="20169"/>
                  </a:cubicBezTo>
                  <a:cubicBezTo>
                    <a:pt x="-58" y="20953"/>
                    <a:pt x="-58" y="21476"/>
                    <a:pt x="868" y="21519"/>
                  </a:cubicBezTo>
                  <a:cubicBezTo>
                    <a:pt x="1793" y="21563"/>
                    <a:pt x="3645" y="21128"/>
                    <a:pt x="5908" y="20692"/>
                  </a:cubicBezTo>
                  <a:cubicBezTo>
                    <a:pt x="8171" y="20257"/>
                    <a:pt x="10845" y="19821"/>
                    <a:pt x="13519" y="19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3372728" y="1962304"/>
              <a:ext cx="211688" cy="31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15" fill="norm" stroke="1" extrusionOk="0">
                  <a:moveTo>
                    <a:pt x="16998" y="107"/>
                  </a:moveTo>
                  <a:cubicBezTo>
                    <a:pt x="15727" y="-39"/>
                    <a:pt x="14457" y="-185"/>
                    <a:pt x="12339" y="764"/>
                  </a:cubicBezTo>
                  <a:cubicBezTo>
                    <a:pt x="10221" y="1712"/>
                    <a:pt x="7257" y="3756"/>
                    <a:pt x="5033" y="6529"/>
                  </a:cubicBezTo>
                  <a:cubicBezTo>
                    <a:pt x="2810" y="9301"/>
                    <a:pt x="1327" y="12804"/>
                    <a:pt x="586" y="15212"/>
                  </a:cubicBezTo>
                  <a:cubicBezTo>
                    <a:pt x="-155" y="17620"/>
                    <a:pt x="-155" y="18934"/>
                    <a:pt x="374" y="19883"/>
                  </a:cubicBezTo>
                  <a:cubicBezTo>
                    <a:pt x="904" y="20831"/>
                    <a:pt x="1963" y="21415"/>
                    <a:pt x="4186" y="21415"/>
                  </a:cubicBezTo>
                  <a:cubicBezTo>
                    <a:pt x="6410" y="21415"/>
                    <a:pt x="9798" y="20831"/>
                    <a:pt x="12869" y="19080"/>
                  </a:cubicBezTo>
                  <a:cubicBezTo>
                    <a:pt x="15939" y="17329"/>
                    <a:pt x="18692" y="14410"/>
                    <a:pt x="20069" y="11783"/>
                  </a:cubicBezTo>
                  <a:cubicBezTo>
                    <a:pt x="21445" y="9156"/>
                    <a:pt x="21445" y="6820"/>
                    <a:pt x="20598" y="4923"/>
                  </a:cubicBezTo>
                  <a:cubicBezTo>
                    <a:pt x="19751" y="3026"/>
                    <a:pt x="18057" y="1566"/>
                    <a:pt x="16045" y="764"/>
                  </a:cubicBezTo>
                  <a:cubicBezTo>
                    <a:pt x="14033" y="-39"/>
                    <a:pt x="11704" y="-185"/>
                    <a:pt x="9480" y="545"/>
                  </a:cubicBezTo>
                  <a:cubicBezTo>
                    <a:pt x="7257" y="1274"/>
                    <a:pt x="5139" y="2880"/>
                    <a:pt x="3974" y="4120"/>
                  </a:cubicBezTo>
                  <a:cubicBezTo>
                    <a:pt x="2810" y="5361"/>
                    <a:pt x="2598" y="6237"/>
                    <a:pt x="3127" y="6820"/>
                  </a:cubicBezTo>
                  <a:cubicBezTo>
                    <a:pt x="3657" y="7404"/>
                    <a:pt x="4927" y="7696"/>
                    <a:pt x="7892" y="7404"/>
                  </a:cubicBezTo>
                  <a:cubicBezTo>
                    <a:pt x="10857" y="7112"/>
                    <a:pt x="15516" y="6237"/>
                    <a:pt x="20174" y="5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3428324" y="1792131"/>
              <a:ext cx="127001" cy="127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2520" y="15980"/>
                    <a:pt x="5040" y="10668"/>
                    <a:pt x="7380" y="6773"/>
                  </a:cubicBezTo>
                  <a:cubicBezTo>
                    <a:pt x="9720" y="2878"/>
                    <a:pt x="11880" y="399"/>
                    <a:pt x="13140" y="45"/>
                  </a:cubicBezTo>
                  <a:cubicBezTo>
                    <a:pt x="14400" y="-309"/>
                    <a:pt x="14760" y="1461"/>
                    <a:pt x="15300" y="4294"/>
                  </a:cubicBezTo>
                  <a:cubicBezTo>
                    <a:pt x="15840" y="7127"/>
                    <a:pt x="16560" y="11022"/>
                    <a:pt x="17640" y="14032"/>
                  </a:cubicBezTo>
                  <a:cubicBezTo>
                    <a:pt x="18720" y="17042"/>
                    <a:pt x="20160" y="19166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3650574" y="1805950"/>
              <a:ext cx="159970" cy="51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64" fill="norm" stroke="1" extrusionOk="0">
                  <a:moveTo>
                    <a:pt x="0" y="1564"/>
                  </a:moveTo>
                  <a:cubicBezTo>
                    <a:pt x="2558" y="1208"/>
                    <a:pt x="5116" y="853"/>
                    <a:pt x="7816" y="586"/>
                  </a:cubicBezTo>
                  <a:cubicBezTo>
                    <a:pt x="10516" y="320"/>
                    <a:pt x="13358" y="142"/>
                    <a:pt x="15489" y="53"/>
                  </a:cubicBezTo>
                  <a:cubicBezTo>
                    <a:pt x="17621" y="-36"/>
                    <a:pt x="19042" y="-36"/>
                    <a:pt x="20037" y="231"/>
                  </a:cubicBezTo>
                  <a:cubicBezTo>
                    <a:pt x="21032" y="497"/>
                    <a:pt x="21600" y="1031"/>
                    <a:pt x="21458" y="2764"/>
                  </a:cubicBezTo>
                  <a:cubicBezTo>
                    <a:pt x="21316" y="4497"/>
                    <a:pt x="20463" y="7431"/>
                    <a:pt x="19326" y="10053"/>
                  </a:cubicBezTo>
                  <a:cubicBezTo>
                    <a:pt x="18189" y="12675"/>
                    <a:pt x="16768" y="14986"/>
                    <a:pt x="16200" y="16586"/>
                  </a:cubicBezTo>
                  <a:cubicBezTo>
                    <a:pt x="15632" y="18186"/>
                    <a:pt x="15916" y="19075"/>
                    <a:pt x="16768" y="19697"/>
                  </a:cubicBezTo>
                  <a:cubicBezTo>
                    <a:pt x="17621" y="20320"/>
                    <a:pt x="19042" y="20675"/>
                    <a:pt x="18900" y="20853"/>
                  </a:cubicBezTo>
                  <a:cubicBezTo>
                    <a:pt x="18758" y="21031"/>
                    <a:pt x="17053" y="21031"/>
                    <a:pt x="13642" y="21120"/>
                  </a:cubicBezTo>
                  <a:cubicBezTo>
                    <a:pt x="10232" y="21208"/>
                    <a:pt x="5116" y="21386"/>
                    <a:pt x="0" y="215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4133174" y="2109336"/>
              <a:ext cx="2095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582" y="11375"/>
                    <a:pt x="9164" y="2735"/>
                    <a:pt x="12764" y="575"/>
                  </a:cubicBezTo>
                  <a:cubicBezTo>
                    <a:pt x="16364" y="-1585"/>
                    <a:pt x="1898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4546718" y="1903868"/>
              <a:ext cx="253207" cy="375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405" fill="norm" stroke="1" extrusionOk="0">
                  <a:moveTo>
                    <a:pt x="12892" y="2333"/>
                  </a:moveTo>
                  <a:cubicBezTo>
                    <a:pt x="12712" y="1489"/>
                    <a:pt x="12532" y="644"/>
                    <a:pt x="11992" y="342"/>
                  </a:cubicBezTo>
                  <a:cubicBezTo>
                    <a:pt x="11452" y="41"/>
                    <a:pt x="10552" y="282"/>
                    <a:pt x="8932" y="1549"/>
                  </a:cubicBezTo>
                  <a:cubicBezTo>
                    <a:pt x="7312" y="2816"/>
                    <a:pt x="4972" y="5109"/>
                    <a:pt x="3352" y="7884"/>
                  </a:cubicBezTo>
                  <a:cubicBezTo>
                    <a:pt x="1732" y="10660"/>
                    <a:pt x="832" y="13918"/>
                    <a:pt x="382" y="15969"/>
                  </a:cubicBezTo>
                  <a:cubicBezTo>
                    <a:pt x="-68" y="18021"/>
                    <a:pt x="-68" y="18865"/>
                    <a:pt x="112" y="19589"/>
                  </a:cubicBezTo>
                  <a:cubicBezTo>
                    <a:pt x="292" y="20313"/>
                    <a:pt x="652" y="20917"/>
                    <a:pt x="1282" y="21218"/>
                  </a:cubicBezTo>
                  <a:cubicBezTo>
                    <a:pt x="1912" y="21520"/>
                    <a:pt x="2812" y="21520"/>
                    <a:pt x="4792" y="20736"/>
                  </a:cubicBezTo>
                  <a:cubicBezTo>
                    <a:pt x="6772" y="19951"/>
                    <a:pt x="9832" y="18383"/>
                    <a:pt x="12262" y="16573"/>
                  </a:cubicBezTo>
                  <a:cubicBezTo>
                    <a:pt x="14692" y="14762"/>
                    <a:pt x="16492" y="12711"/>
                    <a:pt x="17482" y="10599"/>
                  </a:cubicBezTo>
                  <a:cubicBezTo>
                    <a:pt x="18472" y="8488"/>
                    <a:pt x="18652" y="6316"/>
                    <a:pt x="18202" y="4566"/>
                  </a:cubicBezTo>
                  <a:cubicBezTo>
                    <a:pt x="17752" y="2816"/>
                    <a:pt x="16672" y="1489"/>
                    <a:pt x="15052" y="765"/>
                  </a:cubicBezTo>
                  <a:cubicBezTo>
                    <a:pt x="13432" y="41"/>
                    <a:pt x="11272" y="-80"/>
                    <a:pt x="9202" y="41"/>
                  </a:cubicBezTo>
                  <a:cubicBezTo>
                    <a:pt x="7132" y="161"/>
                    <a:pt x="5152" y="523"/>
                    <a:pt x="3892" y="1066"/>
                  </a:cubicBezTo>
                  <a:cubicBezTo>
                    <a:pt x="2632" y="1609"/>
                    <a:pt x="2092" y="2333"/>
                    <a:pt x="2092" y="2937"/>
                  </a:cubicBezTo>
                  <a:cubicBezTo>
                    <a:pt x="2092" y="3540"/>
                    <a:pt x="2632" y="4023"/>
                    <a:pt x="5152" y="4566"/>
                  </a:cubicBezTo>
                  <a:cubicBezTo>
                    <a:pt x="7672" y="5109"/>
                    <a:pt x="12172" y="5712"/>
                    <a:pt x="15232" y="5954"/>
                  </a:cubicBezTo>
                  <a:cubicBezTo>
                    <a:pt x="18292" y="6195"/>
                    <a:pt x="19912" y="6074"/>
                    <a:pt x="21532" y="5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208874" y="3724891"/>
              <a:ext cx="196851" cy="218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5351"/>
                  </a:moveTo>
                  <a:cubicBezTo>
                    <a:pt x="2323" y="3500"/>
                    <a:pt x="4645" y="1648"/>
                    <a:pt x="6503" y="723"/>
                  </a:cubicBezTo>
                  <a:cubicBezTo>
                    <a:pt x="8361" y="-203"/>
                    <a:pt x="9755" y="-203"/>
                    <a:pt x="11032" y="517"/>
                  </a:cubicBezTo>
                  <a:cubicBezTo>
                    <a:pt x="12310" y="1237"/>
                    <a:pt x="13471" y="2677"/>
                    <a:pt x="12890" y="5351"/>
                  </a:cubicBezTo>
                  <a:cubicBezTo>
                    <a:pt x="12310" y="8026"/>
                    <a:pt x="9987" y="11934"/>
                    <a:pt x="8477" y="14300"/>
                  </a:cubicBezTo>
                  <a:cubicBezTo>
                    <a:pt x="6968" y="16666"/>
                    <a:pt x="6271" y="17488"/>
                    <a:pt x="5574" y="18414"/>
                  </a:cubicBezTo>
                  <a:cubicBezTo>
                    <a:pt x="4877" y="19340"/>
                    <a:pt x="4181" y="20368"/>
                    <a:pt x="4413" y="20883"/>
                  </a:cubicBezTo>
                  <a:cubicBezTo>
                    <a:pt x="4645" y="21397"/>
                    <a:pt x="5806" y="21397"/>
                    <a:pt x="8826" y="20471"/>
                  </a:cubicBezTo>
                  <a:cubicBezTo>
                    <a:pt x="11845" y="19546"/>
                    <a:pt x="16723" y="17694"/>
                    <a:pt x="21600" y="15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456524" y="3633899"/>
              <a:ext cx="10575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600" fill="norm" stroke="1" extrusionOk="0">
                  <a:moveTo>
                    <a:pt x="0" y="0"/>
                  </a:moveTo>
                  <a:cubicBezTo>
                    <a:pt x="4985" y="944"/>
                    <a:pt x="9969" y="1889"/>
                    <a:pt x="14123" y="3600"/>
                  </a:cubicBezTo>
                  <a:cubicBezTo>
                    <a:pt x="18277" y="5311"/>
                    <a:pt x="21600" y="7790"/>
                    <a:pt x="20562" y="10682"/>
                  </a:cubicBezTo>
                  <a:cubicBezTo>
                    <a:pt x="19523" y="13574"/>
                    <a:pt x="14123" y="16879"/>
                    <a:pt x="10385" y="18767"/>
                  </a:cubicBezTo>
                  <a:cubicBezTo>
                    <a:pt x="6646" y="20656"/>
                    <a:pt x="4569" y="21128"/>
                    <a:pt x="2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45362" y="3716449"/>
              <a:ext cx="176213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600" fill="norm" stroke="1" extrusionOk="0">
                  <a:moveTo>
                    <a:pt x="20909" y="0"/>
                  </a:moveTo>
                  <a:cubicBezTo>
                    <a:pt x="17644" y="147"/>
                    <a:pt x="14379" y="294"/>
                    <a:pt x="10862" y="1543"/>
                  </a:cubicBezTo>
                  <a:cubicBezTo>
                    <a:pt x="7346" y="2792"/>
                    <a:pt x="3579" y="5143"/>
                    <a:pt x="1569" y="7641"/>
                  </a:cubicBezTo>
                  <a:cubicBezTo>
                    <a:pt x="-440" y="10139"/>
                    <a:pt x="-691" y="12784"/>
                    <a:pt x="1821" y="15135"/>
                  </a:cubicBezTo>
                  <a:cubicBezTo>
                    <a:pt x="4332" y="17486"/>
                    <a:pt x="9607" y="19543"/>
                    <a:pt x="148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880864" y="3713555"/>
              <a:ext cx="95856" cy="269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9" h="21327" fill="norm" stroke="1" extrusionOk="0">
                  <a:moveTo>
                    <a:pt x="19136" y="5754"/>
                  </a:moveTo>
                  <a:cubicBezTo>
                    <a:pt x="19586" y="4917"/>
                    <a:pt x="20036" y="4080"/>
                    <a:pt x="20261" y="3159"/>
                  </a:cubicBezTo>
                  <a:cubicBezTo>
                    <a:pt x="20486" y="2238"/>
                    <a:pt x="20486" y="1234"/>
                    <a:pt x="19361" y="647"/>
                  </a:cubicBezTo>
                  <a:cubicBezTo>
                    <a:pt x="18236" y="61"/>
                    <a:pt x="15986" y="-106"/>
                    <a:pt x="12836" y="61"/>
                  </a:cubicBezTo>
                  <a:cubicBezTo>
                    <a:pt x="9686" y="229"/>
                    <a:pt x="5636" y="731"/>
                    <a:pt x="2936" y="2154"/>
                  </a:cubicBezTo>
                  <a:cubicBezTo>
                    <a:pt x="236" y="3578"/>
                    <a:pt x="-1114" y="5922"/>
                    <a:pt x="1136" y="8434"/>
                  </a:cubicBezTo>
                  <a:cubicBezTo>
                    <a:pt x="3386" y="10945"/>
                    <a:pt x="9236" y="13624"/>
                    <a:pt x="12386" y="15466"/>
                  </a:cubicBezTo>
                  <a:cubicBezTo>
                    <a:pt x="15536" y="17308"/>
                    <a:pt x="15986" y="18313"/>
                    <a:pt x="14411" y="19234"/>
                  </a:cubicBezTo>
                  <a:cubicBezTo>
                    <a:pt x="12836" y="20154"/>
                    <a:pt x="9236" y="20992"/>
                    <a:pt x="6311" y="21243"/>
                  </a:cubicBezTo>
                  <a:cubicBezTo>
                    <a:pt x="3386" y="21494"/>
                    <a:pt x="1136" y="21159"/>
                    <a:pt x="911" y="20573"/>
                  </a:cubicBezTo>
                  <a:cubicBezTo>
                    <a:pt x="686" y="19987"/>
                    <a:pt x="2486" y="19150"/>
                    <a:pt x="4286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1006580" y="3760984"/>
              <a:ext cx="180195" cy="216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203" fill="norm" stroke="1" extrusionOk="0">
                  <a:moveTo>
                    <a:pt x="1014" y="8092"/>
                  </a:moveTo>
                  <a:cubicBezTo>
                    <a:pt x="1996" y="8715"/>
                    <a:pt x="2978" y="9338"/>
                    <a:pt x="4082" y="9442"/>
                  </a:cubicBezTo>
                  <a:cubicBezTo>
                    <a:pt x="5187" y="9546"/>
                    <a:pt x="6414" y="9130"/>
                    <a:pt x="7764" y="7884"/>
                  </a:cubicBezTo>
                  <a:cubicBezTo>
                    <a:pt x="9114" y="6638"/>
                    <a:pt x="10587" y="4561"/>
                    <a:pt x="11323" y="3003"/>
                  </a:cubicBezTo>
                  <a:cubicBezTo>
                    <a:pt x="12060" y="1446"/>
                    <a:pt x="12060" y="407"/>
                    <a:pt x="11323" y="96"/>
                  </a:cubicBezTo>
                  <a:cubicBezTo>
                    <a:pt x="10587" y="-216"/>
                    <a:pt x="9114" y="199"/>
                    <a:pt x="7151" y="1861"/>
                  </a:cubicBezTo>
                  <a:cubicBezTo>
                    <a:pt x="5187" y="3522"/>
                    <a:pt x="2732" y="6430"/>
                    <a:pt x="1260" y="9338"/>
                  </a:cubicBezTo>
                  <a:cubicBezTo>
                    <a:pt x="-213" y="12246"/>
                    <a:pt x="-704" y="15153"/>
                    <a:pt x="1505" y="17334"/>
                  </a:cubicBezTo>
                  <a:cubicBezTo>
                    <a:pt x="3714" y="19515"/>
                    <a:pt x="8623" y="20969"/>
                    <a:pt x="12305" y="21176"/>
                  </a:cubicBezTo>
                  <a:cubicBezTo>
                    <a:pt x="15987" y="21384"/>
                    <a:pt x="18441" y="20346"/>
                    <a:pt x="20896" y="19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1335598" y="3591714"/>
              <a:ext cx="200427" cy="409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03" fill="norm" stroke="1" extrusionOk="0">
                  <a:moveTo>
                    <a:pt x="21305" y="2514"/>
                  </a:moveTo>
                  <a:cubicBezTo>
                    <a:pt x="21305" y="1747"/>
                    <a:pt x="21305" y="979"/>
                    <a:pt x="20405" y="486"/>
                  </a:cubicBezTo>
                  <a:cubicBezTo>
                    <a:pt x="19505" y="-8"/>
                    <a:pt x="17705" y="-227"/>
                    <a:pt x="15343" y="321"/>
                  </a:cubicBezTo>
                  <a:cubicBezTo>
                    <a:pt x="12980" y="869"/>
                    <a:pt x="10055" y="2185"/>
                    <a:pt x="7355" y="4378"/>
                  </a:cubicBezTo>
                  <a:cubicBezTo>
                    <a:pt x="4655" y="6571"/>
                    <a:pt x="2180" y="9641"/>
                    <a:pt x="943" y="12218"/>
                  </a:cubicBezTo>
                  <a:cubicBezTo>
                    <a:pt x="-295" y="14794"/>
                    <a:pt x="-295" y="16878"/>
                    <a:pt x="830" y="18413"/>
                  </a:cubicBezTo>
                  <a:cubicBezTo>
                    <a:pt x="1955" y="19948"/>
                    <a:pt x="4205" y="20934"/>
                    <a:pt x="7580" y="21154"/>
                  </a:cubicBezTo>
                  <a:cubicBezTo>
                    <a:pt x="10955" y="21373"/>
                    <a:pt x="15455" y="20825"/>
                    <a:pt x="19955" y="20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1556628" y="3724520"/>
              <a:ext cx="158913" cy="288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170" fill="norm" stroke="1" extrusionOk="0">
                  <a:moveTo>
                    <a:pt x="16625" y="2204"/>
                  </a:moveTo>
                  <a:cubicBezTo>
                    <a:pt x="16064" y="1427"/>
                    <a:pt x="15503" y="650"/>
                    <a:pt x="14241" y="495"/>
                  </a:cubicBezTo>
                  <a:cubicBezTo>
                    <a:pt x="12978" y="340"/>
                    <a:pt x="11015" y="806"/>
                    <a:pt x="8630" y="2748"/>
                  </a:cubicBezTo>
                  <a:cubicBezTo>
                    <a:pt x="6246" y="4691"/>
                    <a:pt x="3441" y="8109"/>
                    <a:pt x="1898" y="11062"/>
                  </a:cubicBezTo>
                  <a:cubicBezTo>
                    <a:pt x="355" y="14014"/>
                    <a:pt x="75" y="16501"/>
                    <a:pt x="636" y="18132"/>
                  </a:cubicBezTo>
                  <a:cubicBezTo>
                    <a:pt x="1197" y="19764"/>
                    <a:pt x="2599" y="20541"/>
                    <a:pt x="4142" y="20930"/>
                  </a:cubicBezTo>
                  <a:cubicBezTo>
                    <a:pt x="5685" y="21318"/>
                    <a:pt x="7368" y="21318"/>
                    <a:pt x="9893" y="20308"/>
                  </a:cubicBezTo>
                  <a:cubicBezTo>
                    <a:pt x="12417" y="19298"/>
                    <a:pt x="15784" y="17278"/>
                    <a:pt x="18028" y="14325"/>
                  </a:cubicBezTo>
                  <a:cubicBezTo>
                    <a:pt x="20272" y="11373"/>
                    <a:pt x="21394" y="7488"/>
                    <a:pt x="20973" y="4846"/>
                  </a:cubicBezTo>
                  <a:cubicBezTo>
                    <a:pt x="20552" y="2204"/>
                    <a:pt x="18589" y="806"/>
                    <a:pt x="15784" y="262"/>
                  </a:cubicBezTo>
                  <a:cubicBezTo>
                    <a:pt x="12978" y="-282"/>
                    <a:pt x="9332" y="29"/>
                    <a:pt x="6526" y="1117"/>
                  </a:cubicBezTo>
                  <a:cubicBezTo>
                    <a:pt x="3721" y="2204"/>
                    <a:pt x="1758" y="4069"/>
                    <a:pt x="776" y="5390"/>
                  </a:cubicBezTo>
                  <a:cubicBezTo>
                    <a:pt x="-206" y="6711"/>
                    <a:pt x="-206" y="7488"/>
                    <a:pt x="495" y="8032"/>
                  </a:cubicBezTo>
                  <a:cubicBezTo>
                    <a:pt x="1197" y="8576"/>
                    <a:pt x="2599" y="8886"/>
                    <a:pt x="6106" y="8498"/>
                  </a:cubicBezTo>
                  <a:cubicBezTo>
                    <a:pt x="9612" y="8109"/>
                    <a:pt x="15223" y="7022"/>
                    <a:pt x="20833" y="5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1650324" y="3559585"/>
              <a:ext cx="88901" cy="137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13453"/>
                  </a:moveTo>
                  <a:cubicBezTo>
                    <a:pt x="1543" y="10181"/>
                    <a:pt x="3086" y="6908"/>
                    <a:pt x="5143" y="4290"/>
                  </a:cubicBezTo>
                  <a:cubicBezTo>
                    <a:pt x="7200" y="1672"/>
                    <a:pt x="9771" y="-292"/>
                    <a:pt x="11571" y="35"/>
                  </a:cubicBezTo>
                  <a:cubicBezTo>
                    <a:pt x="13371" y="363"/>
                    <a:pt x="14400" y="2981"/>
                    <a:pt x="15943" y="6908"/>
                  </a:cubicBezTo>
                  <a:cubicBezTo>
                    <a:pt x="17486" y="10835"/>
                    <a:pt x="19543" y="16072"/>
                    <a:pt x="21600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1796374" y="3583099"/>
              <a:ext cx="91873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600" fill="norm" stroke="1" extrusionOk="0">
                  <a:moveTo>
                    <a:pt x="5760" y="0"/>
                  </a:moveTo>
                  <a:cubicBezTo>
                    <a:pt x="11040" y="2170"/>
                    <a:pt x="16320" y="4340"/>
                    <a:pt x="18960" y="6904"/>
                  </a:cubicBezTo>
                  <a:cubicBezTo>
                    <a:pt x="21600" y="9468"/>
                    <a:pt x="21600" y="12427"/>
                    <a:pt x="18000" y="14942"/>
                  </a:cubicBezTo>
                  <a:cubicBezTo>
                    <a:pt x="14400" y="17458"/>
                    <a:pt x="7200" y="195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466336" y="4235798"/>
              <a:ext cx="97194" cy="241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263" fill="norm" stroke="1" extrusionOk="0">
                  <a:moveTo>
                    <a:pt x="19514" y="2912"/>
                  </a:moveTo>
                  <a:cubicBezTo>
                    <a:pt x="18164" y="1980"/>
                    <a:pt x="16814" y="1049"/>
                    <a:pt x="15014" y="491"/>
                  </a:cubicBezTo>
                  <a:cubicBezTo>
                    <a:pt x="13214" y="-68"/>
                    <a:pt x="10964" y="-254"/>
                    <a:pt x="8039" y="491"/>
                  </a:cubicBezTo>
                  <a:cubicBezTo>
                    <a:pt x="5114" y="1236"/>
                    <a:pt x="1514" y="2912"/>
                    <a:pt x="389" y="4587"/>
                  </a:cubicBezTo>
                  <a:cubicBezTo>
                    <a:pt x="-736" y="6263"/>
                    <a:pt x="614" y="7939"/>
                    <a:pt x="3989" y="9708"/>
                  </a:cubicBezTo>
                  <a:cubicBezTo>
                    <a:pt x="7364" y="11477"/>
                    <a:pt x="12764" y="13339"/>
                    <a:pt x="16139" y="15108"/>
                  </a:cubicBezTo>
                  <a:cubicBezTo>
                    <a:pt x="19514" y="16877"/>
                    <a:pt x="20864" y="18553"/>
                    <a:pt x="20639" y="19670"/>
                  </a:cubicBezTo>
                  <a:cubicBezTo>
                    <a:pt x="20414" y="20787"/>
                    <a:pt x="18614" y="21346"/>
                    <a:pt x="15239" y="21253"/>
                  </a:cubicBezTo>
                  <a:cubicBezTo>
                    <a:pt x="11864" y="21160"/>
                    <a:pt x="6914" y="20415"/>
                    <a:pt x="1964" y="19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638558" y="4148249"/>
              <a:ext cx="78317" cy="363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11092" y="0"/>
                  </a:moveTo>
                  <a:cubicBezTo>
                    <a:pt x="8757" y="375"/>
                    <a:pt x="6422" y="749"/>
                    <a:pt x="4962" y="2123"/>
                  </a:cubicBezTo>
                  <a:cubicBezTo>
                    <a:pt x="3503" y="3496"/>
                    <a:pt x="2919" y="5868"/>
                    <a:pt x="2043" y="8490"/>
                  </a:cubicBezTo>
                  <a:cubicBezTo>
                    <a:pt x="1168" y="11112"/>
                    <a:pt x="0" y="13984"/>
                    <a:pt x="0" y="16169"/>
                  </a:cubicBezTo>
                  <a:cubicBezTo>
                    <a:pt x="0" y="18354"/>
                    <a:pt x="1168" y="19852"/>
                    <a:pt x="3211" y="20664"/>
                  </a:cubicBezTo>
                  <a:cubicBezTo>
                    <a:pt x="5254" y="21475"/>
                    <a:pt x="8173" y="21600"/>
                    <a:pt x="11384" y="21288"/>
                  </a:cubicBezTo>
                  <a:cubicBezTo>
                    <a:pt x="14595" y="20976"/>
                    <a:pt x="18097" y="20227"/>
                    <a:pt x="21600" y="19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608924" y="4351449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747411" y="4124738"/>
              <a:ext cx="115514" cy="368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86" fill="norm" stroke="1" extrusionOk="0">
                  <a:moveTo>
                    <a:pt x="20254" y="13514"/>
                  </a:moveTo>
                  <a:cubicBezTo>
                    <a:pt x="18290" y="13268"/>
                    <a:pt x="16327" y="13023"/>
                    <a:pt x="13185" y="13514"/>
                  </a:cubicBezTo>
                  <a:cubicBezTo>
                    <a:pt x="10043" y="14005"/>
                    <a:pt x="5723" y="15232"/>
                    <a:pt x="3170" y="16521"/>
                  </a:cubicBezTo>
                  <a:cubicBezTo>
                    <a:pt x="617" y="17809"/>
                    <a:pt x="-168" y="19159"/>
                    <a:pt x="28" y="20080"/>
                  </a:cubicBezTo>
                  <a:cubicBezTo>
                    <a:pt x="225" y="21000"/>
                    <a:pt x="1403" y="21491"/>
                    <a:pt x="3956" y="21368"/>
                  </a:cubicBezTo>
                  <a:cubicBezTo>
                    <a:pt x="6508" y="21246"/>
                    <a:pt x="10436" y="20509"/>
                    <a:pt x="13577" y="18055"/>
                  </a:cubicBezTo>
                  <a:cubicBezTo>
                    <a:pt x="16719" y="15600"/>
                    <a:pt x="19076" y="11427"/>
                    <a:pt x="20254" y="8359"/>
                  </a:cubicBezTo>
                  <a:cubicBezTo>
                    <a:pt x="21432" y="5291"/>
                    <a:pt x="21432" y="3327"/>
                    <a:pt x="21432" y="1977"/>
                  </a:cubicBezTo>
                  <a:cubicBezTo>
                    <a:pt x="21432" y="627"/>
                    <a:pt x="21432" y="-109"/>
                    <a:pt x="21039" y="14"/>
                  </a:cubicBezTo>
                  <a:cubicBezTo>
                    <a:pt x="20647" y="136"/>
                    <a:pt x="19861" y="1118"/>
                    <a:pt x="19468" y="3634"/>
                  </a:cubicBezTo>
                  <a:cubicBezTo>
                    <a:pt x="19076" y="6150"/>
                    <a:pt x="19076" y="10200"/>
                    <a:pt x="19272" y="13023"/>
                  </a:cubicBezTo>
                  <a:cubicBezTo>
                    <a:pt x="19468" y="15846"/>
                    <a:pt x="19861" y="17441"/>
                    <a:pt x="20254" y="19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932774" y="441494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1110574" y="4303036"/>
              <a:ext cx="95251" cy="160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1" fill="norm" stroke="1" extrusionOk="0">
                  <a:moveTo>
                    <a:pt x="0" y="9657"/>
                  </a:moveTo>
                  <a:cubicBezTo>
                    <a:pt x="2400" y="10488"/>
                    <a:pt x="4800" y="11319"/>
                    <a:pt x="7200" y="11319"/>
                  </a:cubicBezTo>
                  <a:cubicBezTo>
                    <a:pt x="9600" y="11319"/>
                    <a:pt x="12000" y="10488"/>
                    <a:pt x="13440" y="9380"/>
                  </a:cubicBezTo>
                  <a:cubicBezTo>
                    <a:pt x="14880" y="8273"/>
                    <a:pt x="15360" y="6888"/>
                    <a:pt x="15840" y="5365"/>
                  </a:cubicBezTo>
                  <a:cubicBezTo>
                    <a:pt x="16320" y="3842"/>
                    <a:pt x="16800" y="2180"/>
                    <a:pt x="15840" y="1073"/>
                  </a:cubicBezTo>
                  <a:cubicBezTo>
                    <a:pt x="14880" y="-35"/>
                    <a:pt x="12480" y="-589"/>
                    <a:pt x="9600" y="934"/>
                  </a:cubicBezTo>
                  <a:cubicBezTo>
                    <a:pt x="6720" y="2457"/>
                    <a:pt x="3360" y="6057"/>
                    <a:pt x="1680" y="9380"/>
                  </a:cubicBezTo>
                  <a:cubicBezTo>
                    <a:pt x="0" y="12703"/>
                    <a:pt x="0" y="15749"/>
                    <a:pt x="1200" y="17826"/>
                  </a:cubicBezTo>
                  <a:cubicBezTo>
                    <a:pt x="2400" y="19903"/>
                    <a:pt x="4800" y="21011"/>
                    <a:pt x="8400" y="21011"/>
                  </a:cubicBezTo>
                  <a:cubicBezTo>
                    <a:pt x="12000" y="21011"/>
                    <a:pt x="16800" y="19903"/>
                    <a:pt x="21600" y="18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1237574" y="4300649"/>
              <a:ext cx="88901" cy="182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9" fill="norm" stroke="1" extrusionOk="0">
                  <a:moveTo>
                    <a:pt x="0" y="0"/>
                  </a:moveTo>
                  <a:cubicBezTo>
                    <a:pt x="6686" y="4717"/>
                    <a:pt x="13371" y="9434"/>
                    <a:pt x="16714" y="12786"/>
                  </a:cubicBezTo>
                  <a:cubicBezTo>
                    <a:pt x="20057" y="16138"/>
                    <a:pt x="20057" y="18124"/>
                    <a:pt x="19029" y="19490"/>
                  </a:cubicBezTo>
                  <a:cubicBezTo>
                    <a:pt x="18000" y="20855"/>
                    <a:pt x="15943" y="21600"/>
                    <a:pt x="14143" y="21352"/>
                  </a:cubicBezTo>
                  <a:cubicBezTo>
                    <a:pt x="12343" y="21103"/>
                    <a:pt x="10800" y="19862"/>
                    <a:pt x="9771" y="17503"/>
                  </a:cubicBezTo>
                  <a:cubicBezTo>
                    <a:pt x="8743" y="15145"/>
                    <a:pt x="8229" y="11669"/>
                    <a:pt x="10286" y="9062"/>
                  </a:cubicBezTo>
                  <a:cubicBezTo>
                    <a:pt x="12343" y="6455"/>
                    <a:pt x="16971" y="4717"/>
                    <a:pt x="21600" y="2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1358224" y="4294299"/>
              <a:ext cx="127001" cy="18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0"/>
                  </a:moveTo>
                  <a:cubicBezTo>
                    <a:pt x="2880" y="2009"/>
                    <a:pt x="5760" y="4019"/>
                    <a:pt x="7920" y="7284"/>
                  </a:cubicBezTo>
                  <a:cubicBezTo>
                    <a:pt x="10080" y="10549"/>
                    <a:pt x="11520" y="15070"/>
                    <a:pt x="11520" y="17833"/>
                  </a:cubicBezTo>
                  <a:cubicBezTo>
                    <a:pt x="11520" y="20595"/>
                    <a:pt x="10080" y="21600"/>
                    <a:pt x="9000" y="21349"/>
                  </a:cubicBezTo>
                  <a:cubicBezTo>
                    <a:pt x="7920" y="21098"/>
                    <a:pt x="7200" y="19591"/>
                    <a:pt x="7380" y="17205"/>
                  </a:cubicBezTo>
                  <a:cubicBezTo>
                    <a:pt x="7560" y="14819"/>
                    <a:pt x="8640" y="11553"/>
                    <a:pt x="11160" y="9293"/>
                  </a:cubicBezTo>
                  <a:cubicBezTo>
                    <a:pt x="13680" y="7033"/>
                    <a:pt x="17640" y="5777"/>
                    <a:pt x="21600" y="4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1501346" y="4331836"/>
              <a:ext cx="91829" cy="134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101" fill="norm" stroke="1" extrusionOk="0">
                  <a:moveTo>
                    <a:pt x="15406" y="1085"/>
                  </a:moveTo>
                  <a:cubicBezTo>
                    <a:pt x="12461" y="421"/>
                    <a:pt x="9515" y="-244"/>
                    <a:pt x="7061" y="88"/>
                  </a:cubicBezTo>
                  <a:cubicBezTo>
                    <a:pt x="4606" y="421"/>
                    <a:pt x="2642" y="1750"/>
                    <a:pt x="1415" y="4907"/>
                  </a:cubicBezTo>
                  <a:cubicBezTo>
                    <a:pt x="188" y="8064"/>
                    <a:pt x="-303" y="13048"/>
                    <a:pt x="188" y="16205"/>
                  </a:cubicBezTo>
                  <a:cubicBezTo>
                    <a:pt x="679" y="19362"/>
                    <a:pt x="2152" y="20691"/>
                    <a:pt x="5588" y="21024"/>
                  </a:cubicBezTo>
                  <a:cubicBezTo>
                    <a:pt x="9024" y="21356"/>
                    <a:pt x="14424" y="20691"/>
                    <a:pt x="17370" y="17534"/>
                  </a:cubicBezTo>
                  <a:cubicBezTo>
                    <a:pt x="20315" y="14378"/>
                    <a:pt x="20806" y="8728"/>
                    <a:pt x="21297" y="3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624924" y="4281599"/>
              <a:ext cx="1587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684"/>
                  </a:moveTo>
                  <a:cubicBezTo>
                    <a:pt x="1440" y="5495"/>
                    <a:pt x="2880" y="5305"/>
                    <a:pt x="4032" y="5589"/>
                  </a:cubicBezTo>
                  <a:cubicBezTo>
                    <a:pt x="5184" y="5874"/>
                    <a:pt x="6048" y="6632"/>
                    <a:pt x="7344" y="9000"/>
                  </a:cubicBezTo>
                  <a:cubicBezTo>
                    <a:pt x="8640" y="11368"/>
                    <a:pt x="10368" y="15347"/>
                    <a:pt x="11088" y="17905"/>
                  </a:cubicBezTo>
                  <a:cubicBezTo>
                    <a:pt x="11808" y="20463"/>
                    <a:pt x="11520" y="21600"/>
                    <a:pt x="11232" y="21600"/>
                  </a:cubicBezTo>
                  <a:cubicBezTo>
                    <a:pt x="10944" y="21600"/>
                    <a:pt x="10656" y="20463"/>
                    <a:pt x="10944" y="17621"/>
                  </a:cubicBezTo>
                  <a:cubicBezTo>
                    <a:pt x="11232" y="14779"/>
                    <a:pt x="12096" y="10232"/>
                    <a:pt x="13968" y="7011"/>
                  </a:cubicBezTo>
                  <a:cubicBezTo>
                    <a:pt x="15840" y="3789"/>
                    <a:pt x="18720" y="18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2113874" y="3815372"/>
              <a:ext cx="2476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169" y="12302"/>
                    <a:pt x="10338" y="4448"/>
                    <a:pt x="13938" y="1502"/>
                  </a:cubicBezTo>
                  <a:cubicBezTo>
                    <a:pt x="17538" y="-1443"/>
                    <a:pt x="1956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101174" y="3938699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736174" y="3367625"/>
              <a:ext cx="1714501" cy="874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14824"/>
                  </a:moveTo>
                  <a:cubicBezTo>
                    <a:pt x="27" y="16281"/>
                    <a:pt x="53" y="17738"/>
                    <a:pt x="107" y="18779"/>
                  </a:cubicBezTo>
                  <a:cubicBezTo>
                    <a:pt x="160" y="19820"/>
                    <a:pt x="240" y="20445"/>
                    <a:pt x="320" y="20887"/>
                  </a:cubicBezTo>
                  <a:cubicBezTo>
                    <a:pt x="400" y="21330"/>
                    <a:pt x="480" y="21590"/>
                    <a:pt x="533" y="21486"/>
                  </a:cubicBezTo>
                  <a:cubicBezTo>
                    <a:pt x="587" y="21382"/>
                    <a:pt x="613" y="20913"/>
                    <a:pt x="640" y="19794"/>
                  </a:cubicBezTo>
                  <a:cubicBezTo>
                    <a:pt x="667" y="18675"/>
                    <a:pt x="693" y="16906"/>
                    <a:pt x="733" y="15006"/>
                  </a:cubicBezTo>
                  <a:cubicBezTo>
                    <a:pt x="773" y="13106"/>
                    <a:pt x="827" y="11076"/>
                    <a:pt x="893" y="9098"/>
                  </a:cubicBezTo>
                  <a:cubicBezTo>
                    <a:pt x="960" y="7121"/>
                    <a:pt x="1040" y="5195"/>
                    <a:pt x="1080" y="3972"/>
                  </a:cubicBezTo>
                  <a:cubicBezTo>
                    <a:pt x="1120" y="2749"/>
                    <a:pt x="1120" y="2228"/>
                    <a:pt x="1120" y="1838"/>
                  </a:cubicBezTo>
                  <a:cubicBezTo>
                    <a:pt x="1120" y="1447"/>
                    <a:pt x="1120" y="1187"/>
                    <a:pt x="1067" y="1187"/>
                  </a:cubicBezTo>
                  <a:cubicBezTo>
                    <a:pt x="1013" y="1187"/>
                    <a:pt x="907" y="1447"/>
                    <a:pt x="947" y="1577"/>
                  </a:cubicBezTo>
                  <a:cubicBezTo>
                    <a:pt x="987" y="1708"/>
                    <a:pt x="1173" y="1708"/>
                    <a:pt x="1693" y="1603"/>
                  </a:cubicBezTo>
                  <a:cubicBezTo>
                    <a:pt x="2213" y="1499"/>
                    <a:pt x="3067" y="1291"/>
                    <a:pt x="4000" y="1135"/>
                  </a:cubicBezTo>
                  <a:cubicBezTo>
                    <a:pt x="4933" y="979"/>
                    <a:pt x="5947" y="875"/>
                    <a:pt x="7000" y="771"/>
                  </a:cubicBezTo>
                  <a:cubicBezTo>
                    <a:pt x="8053" y="667"/>
                    <a:pt x="9147" y="563"/>
                    <a:pt x="10160" y="458"/>
                  </a:cubicBezTo>
                  <a:cubicBezTo>
                    <a:pt x="11173" y="354"/>
                    <a:pt x="12107" y="250"/>
                    <a:pt x="13107" y="172"/>
                  </a:cubicBezTo>
                  <a:cubicBezTo>
                    <a:pt x="14107" y="94"/>
                    <a:pt x="15173" y="42"/>
                    <a:pt x="16280" y="16"/>
                  </a:cubicBezTo>
                  <a:cubicBezTo>
                    <a:pt x="17387" y="-10"/>
                    <a:pt x="18533" y="-10"/>
                    <a:pt x="19427" y="68"/>
                  </a:cubicBezTo>
                  <a:cubicBezTo>
                    <a:pt x="20320" y="146"/>
                    <a:pt x="20960" y="302"/>
                    <a:pt x="21600" y="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2964774" y="3715318"/>
              <a:ext cx="209551" cy="450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3082"/>
                  </a:moveTo>
                  <a:cubicBezTo>
                    <a:pt x="873" y="5403"/>
                    <a:pt x="1745" y="7725"/>
                    <a:pt x="2945" y="10551"/>
                  </a:cubicBezTo>
                  <a:cubicBezTo>
                    <a:pt x="4145" y="13377"/>
                    <a:pt x="5673" y="16708"/>
                    <a:pt x="6764" y="18727"/>
                  </a:cubicBezTo>
                  <a:cubicBezTo>
                    <a:pt x="7855" y="20746"/>
                    <a:pt x="8509" y="21452"/>
                    <a:pt x="9164" y="21503"/>
                  </a:cubicBezTo>
                  <a:cubicBezTo>
                    <a:pt x="9818" y="21553"/>
                    <a:pt x="10473" y="20947"/>
                    <a:pt x="11564" y="18777"/>
                  </a:cubicBezTo>
                  <a:cubicBezTo>
                    <a:pt x="12655" y="16607"/>
                    <a:pt x="14182" y="12873"/>
                    <a:pt x="15709" y="9693"/>
                  </a:cubicBezTo>
                  <a:cubicBezTo>
                    <a:pt x="17236" y="6514"/>
                    <a:pt x="18764" y="3889"/>
                    <a:pt x="19745" y="2274"/>
                  </a:cubicBezTo>
                  <a:cubicBezTo>
                    <a:pt x="20727" y="660"/>
                    <a:pt x="21164" y="54"/>
                    <a:pt x="21382" y="3"/>
                  </a:cubicBezTo>
                  <a:cubicBezTo>
                    <a:pt x="21600" y="-47"/>
                    <a:pt x="21600" y="458"/>
                    <a:pt x="21600" y="9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3153751" y="3963604"/>
              <a:ext cx="172974" cy="171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98" fill="norm" stroke="1" extrusionOk="0">
                  <a:moveTo>
                    <a:pt x="15021" y="2432"/>
                  </a:moveTo>
                  <a:cubicBezTo>
                    <a:pt x="14240" y="1378"/>
                    <a:pt x="13460" y="325"/>
                    <a:pt x="11898" y="61"/>
                  </a:cubicBezTo>
                  <a:cubicBezTo>
                    <a:pt x="10337" y="-202"/>
                    <a:pt x="7995" y="325"/>
                    <a:pt x="5783" y="2696"/>
                  </a:cubicBezTo>
                  <a:cubicBezTo>
                    <a:pt x="3571" y="5066"/>
                    <a:pt x="1489" y="9281"/>
                    <a:pt x="578" y="12047"/>
                  </a:cubicBezTo>
                  <a:cubicBezTo>
                    <a:pt x="-333" y="14813"/>
                    <a:pt x="-73" y="16130"/>
                    <a:pt x="708" y="16788"/>
                  </a:cubicBezTo>
                  <a:cubicBezTo>
                    <a:pt x="1489" y="17447"/>
                    <a:pt x="2790" y="17447"/>
                    <a:pt x="4351" y="16393"/>
                  </a:cubicBezTo>
                  <a:cubicBezTo>
                    <a:pt x="5913" y="15339"/>
                    <a:pt x="7734" y="13232"/>
                    <a:pt x="8906" y="11388"/>
                  </a:cubicBezTo>
                  <a:cubicBezTo>
                    <a:pt x="10077" y="9544"/>
                    <a:pt x="10597" y="7964"/>
                    <a:pt x="11248" y="8096"/>
                  </a:cubicBezTo>
                  <a:cubicBezTo>
                    <a:pt x="11898" y="8227"/>
                    <a:pt x="12679" y="10071"/>
                    <a:pt x="14371" y="12574"/>
                  </a:cubicBezTo>
                  <a:cubicBezTo>
                    <a:pt x="16062" y="15076"/>
                    <a:pt x="18665" y="18237"/>
                    <a:pt x="21267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358474" y="3945049"/>
              <a:ext cx="158751" cy="224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600"/>
                  </a:moveTo>
                  <a:cubicBezTo>
                    <a:pt x="4032" y="4000"/>
                    <a:pt x="8064" y="7400"/>
                    <a:pt x="10368" y="10200"/>
                  </a:cubicBezTo>
                  <a:cubicBezTo>
                    <a:pt x="12672" y="13000"/>
                    <a:pt x="13248" y="15200"/>
                    <a:pt x="13536" y="16800"/>
                  </a:cubicBezTo>
                  <a:cubicBezTo>
                    <a:pt x="13824" y="18400"/>
                    <a:pt x="13824" y="19400"/>
                    <a:pt x="13248" y="20200"/>
                  </a:cubicBezTo>
                  <a:cubicBezTo>
                    <a:pt x="12672" y="21000"/>
                    <a:pt x="11520" y="21600"/>
                    <a:pt x="10944" y="21000"/>
                  </a:cubicBezTo>
                  <a:cubicBezTo>
                    <a:pt x="10368" y="20400"/>
                    <a:pt x="10368" y="18600"/>
                    <a:pt x="11376" y="15400"/>
                  </a:cubicBezTo>
                  <a:cubicBezTo>
                    <a:pt x="12384" y="12200"/>
                    <a:pt x="14400" y="7600"/>
                    <a:pt x="16272" y="4800"/>
                  </a:cubicBezTo>
                  <a:cubicBezTo>
                    <a:pt x="18144" y="2000"/>
                    <a:pt x="19872" y="1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681981" y="3723516"/>
              <a:ext cx="107789" cy="41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452" fill="norm" stroke="1" extrusionOk="0">
                  <a:moveTo>
                    <a:pt x="19628" y="3268"/>
                  </a:moveTo>
                  <a:cubicBezTo>
                    <a:pt x="20036" y="2717"/>
                    <a:pt x="20443" y="2166"/>
                    <a:pt x="20647" y="1560"/>
                  </a:cubicBezTo>
                  <a:cubicBezTo>
                    <a:pt x="20851" y="954"/>
                    <a:pt x="20851" y="293"/>
                    <a:pt x="19832" y="72"/>
                  </a:cubicBezTo>
                  <a:cubicBezTo>
                    <a:pt x="18813" y="-148"/>
                    <a:pt x="16776" y="72"/>
                    <a:pt x="13311" y="1560"/>
                  </a:cubicBezTo>
                  <a:cubicBezTo>
                    <a:pt x="9847" y="3048"/>
                    <a:pt x="4957" y="5803"/>
                    <a:pt x="2308" y="8723"/>
                  </a:cubicBezTo>
                  <a:cubicBezTo>
                    <a:pt x="-341" y="11644"/>
                    <a:pt x="-749" y="14730"/>
                    <a:pt x="1289" y="16879"/>
                  </a:cubicBezTo>
                  <a:cubicBezTo>
                    <a:pt x="3326" y="19028"/>
                    <a:pt x="7809" y="20240"/>
                    <a:pt x="12293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822923" y="3833216"/>
              <a:ext cx="253102" cy="331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299" fill="norm" stroke="1" extrusionOk="0">
                  <a:moveTo>
                    <a:pt x="13964" y="3510"/>
                  </a:moveTo>
                  <a:cubicBezTo>
                    <a:pt x="13604" y="2695"/>
                    <a:pt x="13244" y="1880"/>
                    <a:pt x="12614" y="1472"/>
                  </a:cubicBezTo>
                  <a:cubicBezTo>
                    <a:pt x="11984" y="1065"/>
                    <a:pt x="11084" y="1065"/>
                    <a:pt x="9554" y="2084"/>
                  </a:cubicBezTo>
                  <a:cubicBezTo>
                    <a:pt x="8024" y="3102"/>
                    <a:pt x="5864" y="5140"/>
                    <a:pt x="4154" y="7721"/>
                  </a:cubicBezTo>
                  <a:cubicBezTo>
                    <a:pt x="2444" y="10302"/>
                    <a:pt x="1184" y="13427"/>
                    <a:pt x="554" y="15465"/>
                  </a:cubicBezTo>
                  <a:cubicBezTo>
                    <a:pt x="-76" y="17502"/>
                    <a:pt x="-76" y="18453"/>
                    <a:pt x="104" y="19268"/>
                  </a:cubicBezTo>
                  <a:cubicBezTo>
                    <a:pt x="284" y="20084"/>
                    <a:pt x="644" y="20763"/>
                    <a:pt x="1634" y="21102"/>
                  </a:cubicBezTo>
                  <a:cubicBezTo>
                    <a:pt x="2624" y="21442"/>
                    <a:pt x="4244" y="21442"/>
                    <a:pt x="6674" y="20287"/>
                  </a:cubicBezTo>
                  <a:cubicBezTo>
                    <a:pt x="9104" y="19133"/>
                    <a:pt x="12344" y="16823"/>
                    <a:pt x="14594" y="14650"/>
                  </a:cubicBezTo>
                  <a:cubicBezTo>
                    <a:pt x="16844" y="12476"/>
                    <a:pt x="18104" y="10438"/>
                    <a:pt x="18914" y="8536"/>
                  </a:cubicBezTo>
                  <a:cubicBezTo>
                    <a:pt x="19724" y="6634"/>
                    <a:pt x="20084" y="4868"/>
                    <a:pt x="19454" y="3442"/>
                  </a:cubicBezTo>
                  <a:cubicBezTo>
                    <a:pt x="18824" y="2016"/>
                    <a:pt x="17204" y="929"/>
                    <a:pt x="15854" y="385"/>
                  </a:cubicBezTo>
                  <a:cubicBezTo>
                    <a:pt x="14504" y="-158"/>
                    <a:pt x="13424" y="-158"/>
                    <a:pt x="12254" y="589"/>
                  </a:cubicBezTo>
                  <a:cubicBezTo>
                    <a:pt x="11084" y="1336"/>
                    <a:pt x="9824" y="2831"/>
                    <a:pt x="9194" y="3917"/>
                  </a:cubicBezTo>
                  <a:cubicBezTo>
                    <a:pt x="8564" y="5004"/>
                    <a:pt x="8564" y="5684"/>
                    <a:pt x="10274" y="6431"/>
                  </a:cubicBezTo>
                  <a:cubicBezTo>
                    <a:pt x="11984" y="7178"/>
                    <a:pt x="15404" y="7993"/>
                    <a:pt x="17564" y="8197"/>
                  </a:cubicBezTo>
                  <a:cubicBezTo>
                    <a:pt x="19724" y="8400"/>
                    <a:pt x="20624" y="7993"/>
                    <a:pt x="21524" y="7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923624" y="3601020"/>
              <a:ext cx="152401" cy="204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19492"/>
                  </a:moveTo>
                  <a:cubicBezTo>
                    <a:pt x="3300" y="15038"/>
                    <a:pt x="6600" y="10585"/>
                    <a:pt x="8700" y="7801"/>
                  </a:cubicBezTo>
                  <a:cubicBezTo>
                    <a:pt x="10800" y="5018"/>
                    <a:pt x="11700" y="3904"/>
                    <a:pt x="12600" y="2680"/>
                  </a:cubicBezTo>
                  <a:cubicBezTo>
                    <a:pt x="13500" y="1455"/>
                    <a:pt x="14400" y="119"/>
                    <a:pt x="15300" y="7"/>
                  </a:cubicBezTo>
                  <a:cubicBezTo>
                    <a:pt x="16200" y="-104"/>
                    <a:pt x="17100" y="1009"/>
                    <a:pt x="17850" y="4238"/>
                  </a:cubicBezTo>
                  <a:cubicBezTo>
                    <a:pt x="18600" y="7467"/>
                    <a:pt x="19200" y="12811"/>
                    <a:pt x="19800" y="16040"/>
                  </a:cubicBezTo>
                  <a:cubicBezTo>
                    <a:pt x="20400" y="19269"/>
                    <a:pt x="21000" y="20383"/>
                    <a:pt x="21600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4145874" y="3646599"/>
              <a:ext cx="110385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600" fill="norm" stroke="1" extrusionOk="0">
                  <a:moveTo>
                    <a:pt x="7069" y="0"/>
                  </a:moveTo>
                  <a:cubicBezTo>
                    <a:pt x="11389" y="2743"/>
                    <a:pt x="15709" y="5486"/>
                    <a:pt x="18262" y="8143"/>
                  </a:cubicBezTo>
                  <a:cubicBezTo>
                    <a:pt x="20815" y="10800"/>
                    <a:pt x="21600" y="13371"/>
                    <a:pt x="18262" y="15600"/>
                  </a:cubicBezTo>
                  <a:cubicBezTo>
                    <a:pt x="14924" y="17829"/>
                    <a:pt x="7462" y="19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119974" y="5607530"/>
              <a:ext cx="109324" cy="297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1378" fill="norm" stroke="1" extrusionOk="0">
                  <a:moveTo>
                    <a:pt x="7200" y="4195"/>
                  </a:moveTo>
                  <a:cubicBezTo>
                    <a:pt x="5600" y="3739"/>
                    <a:pt x="4000" y="3282"/>
                    <a:pt x="4000" y="2674"/>
                  </a:cubicBezTo>
                  <a:cubicBezTo>
                    <a:pt x="4000" y="2066"/>
                    <a:pt x="5600" y="1305"/>
                    <a:pt x="8200" y="773"/>
                  </a:cubicBezTo>
                  <a:cubicBezTo>
                    <a:pt x="10800" y="240"/>
                    <a:pt x="14400" y="-64"/>
                    <a:pt x="17000" y="12"/>
                  </a:cubicBezTo>
                  <a:cubicBezTo>
                    <a:pt x="19600" y="88"/>
                    <a:pt x="21200" y="544"/>
                    <a:pt x="20400" y="1837"/>
                  </a:cubicBezTo>
                  <a:cubicBezTo>
                    <a:pt x="19600" y="3130"/>
                    <a:pt x="16400" y="5260"/>
                    <a:pt x="14000" y="6629"/>
                  </a:cubicBezTo>
                  <a:cubicBezTo>
                    <a:pt x="11600" y="7998"/>
                    <a:pt x="10000" y="8606"/>
                    <a:pt x="8000" y="9139"/>
                  </a:cubicBezTo>
                  <a:cubicBezTo>
                    <a:pt x="6000" y="9671"/>
                    <a:pt x="3600" y="10128"/>
                    <a:pt x="3400" y="10356"/>
                  </a:cubicBezTo>
                  <a:cubicBezTo>
                    <a:pt x="3200" y="10584"/>
                    <a:pt x="5200" y="10584"/>
                    <a:pt x="8200" y="10888"/>
                  </a:cubicBezTo>
                  <a:cubicBezTo>
                    <a:pt x="11200" y="11192"/>
                    <a:pt x="15200" y="11801"/>
                    <a:pt x="17800" y="12866"/>
                  </a:cubicBezTo>
                  <a:cubicBezTo>
                    <a:pt x="20400" y="13930"/>
                    <a:pt x="21600" y="15451"/>
                    <a:pt x="19800" y="16973"/>
                  </a:cubicBezTo>
                  <a:cubicBezTo>
                    <a:pt x="18000" y="18494"/>
                    <a:pt x="13200" y="20015"/>
                    <a:pt x="9600" y="20775"/>
                  </a:cubicBezTo>
                  <a:cubicBezTo>
                    <a:pt x="6000" y="21536"/>
                    <a:pt x="3600" y="21536"/>
                    <a:pt x="2200" y="21004"/>
                  </a:cubicBezTo>
                  <a:cubicBezTo>
                    <a:pt x="800" y="20471"/>
                    <a:pt x="400" y="19406"/>
                    <a:pt x="0" y="18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227924" y="5551599"/>
              <a:ext cx="204577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600" fill="norm" stroke="1" extrusionOk="0">
                  <a:moveTo>
                    <a:pt x="11016" y="0"/>
                  </a:moveTo>
                  <a:cubicBezTo>
                    <a:pt x="14688" y="2905"/>
                    <a:pt x="18360" y="5811"/>
                    <a:pt x="19980" y="8274"/>
                  </a:cubicBezTo>
                  <a:cubicBezTo>
                    <a:pt x="21600" y="10737"/>
                    <a:pt x="21168" y="12758"/>
                    <a:pt x="17496" y="14905"/>
                  </a:cubicBezTo>
                  <a:cubicBezTo>
                    <a:pt x="13824" y="17053"/>
                    <a:pt x="6912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-1" y="5557949"/>
              <a:ext cx="119976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600" fill="norm" stroke="1" extrusionOk="0">
                  <a:moveTo>
                    <a:pt x="21109" y="0"/>
                  </a:moveTo>
                  <a:cubicBezTo>
                    <a:pt x="15895" y="800"/>
                    <a:pt x="10681" y="1600"/>
                    <a:pt x="6585" y="3933"/>
                  </a:cubicBezTo>
                  <a:cubicBezTo>
                    <a:pt x="2488" y="6267"/>
                    <a:pt x="-491" y="10133"/>
                    <a:pt x="68" y="13133"/>
                  </a:cubicBezTo>
                  <a:cubicBezTo>
                    <a:pt x="626" y="16133"/>
                    <a:pt x="4723" y="18267"/>
                    <a:pt x="8075" y="19533"/>
                  </a:cubicBezTo>
                  <a:cubicBezTo>
                    <a:pt x="11426" y="20800"/>
                    <a:pt x="14033" y="21200"/>
                    <a:pt x="16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825295" y="5549170"/>
              <a:ext cx="228130" cy="293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96" fill="norm" stroke="1" extrusionOk="0">
                  <a:moveTo>
                    <a:pt x="556" y="6657"/>
                  </a:moveTo>
                  <a:cubicBezTo>
                    <a:pt x="556" y="10977"/>
                    <a:pt x="556" y="15297"/>
                    <a:pt x="456" y="17919"/>
                  </a:cubicBezTo>
                  <a:cubicBezTo>
                    <a:pt x="356" y="20542"/>
                    <a:pt x="156" y="21468"/>
                    <a:pt x="56" y="21391"/>
                  </a:cubicBezTo>
                  <a:cubicBezTo>
                    <a:pt x="-44" y="21314"/>
                    <a:pt x="-44" y="20234"/>
                    <a:pt x="356" y="17688"/>
                  </a:cubicBezTo>
                  <a:cubicBezTo>
                    <a:pt x="756" y="15142"/>
                    <a:pt x="1556" y="11131"/>
                    <a:pt x="2056" y="8739"/>
                  </a:cubicBezTo>
                  <a:cubicBezTo>
                    <a:pt x="2556" y="6348"/>
                    <a:pt x="2756" y="5577"/>
                    <a:pt x="3156" y="4728"/>
                  </a:cubicBezTo>
                  <a:cubicBezTo>
                    <a:pt x="3556" y="3879"/>
                    <a:pt x="4156" y="2954"/>
                    <a:pt x="4856" y="2722"/>
                  </a:cubicBezTo>
                  <a:cubicBezTo>
                    <a:pt x="5556" y="2491"/>
                    <a:pt x="6356" y="2954"/>
                    <a:pt x="6856" y="3879"/>
                  </a:cubicBezTo>
                  <a:cubicBezTo>
                    <a:pt x="7356" y="4805"/>
                    <a:pt x="7556" y="6194"/>
                    <a:pt x="7956" y="7274"/>
                  </a:cubicBezTo>
                  <a:cubicBezTo>
                    <a:pt x="8356" y="8354"/>
                    <a:pt x="8956" y="9125"/>
                    <a:pt x="9756" y="9511"/>
                  </a:cubicBezTo>
                  <a:cubicBezTo>
                    <a:pt x="10556" y="9897"/>
                    <a:pt x="11556" y="9897"/>
                    <a:pt x="12956" y="8431"/>
                  </a:cubicBezTo>
                  <a:cubicBezTo>
                    <a:pt x="14356" y="6965"/>
                    <a:pt x="16156" y="4034"/>
                    <a:pt x="17356" y="2259"/>
                  </a:cubicBezTo>
                  <a:cubicBezTo>
                    <a:pt x="18556" y="485"/>
                    <a:pt x="19156" y="-132"/>
                    <a:pt x="19656" y="22"/>
                  </a:cubicBezTo>
                  <a:cubicBezTo>
                    <a:pt x="20156" y="177"/>
                    <a:pt x="20556" y="1102"/>
                    <a:pt x="20856" y="3494"/>
                  </a:cubicBezTo>
                  <a:cubicBezTo>
                    <a:pt x="21156" y="5885"/>
                    <a:pt x="21356" y="9742"/>
                    <a:pt x="21456" y="12442"/>
                  </a:cubicBezTo>
                  <a:cubicBezTo>
                    <a:pt x="21556" y="15142"/>
                    <a:pt x="21556" y="16685"/>
                    <a:pt x="21556" y="18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1164055" y="5559966"/>
              <a:ext cx="117970" cy="261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371" fill="norm" stroke="1" extrusionOk="0">
                  <a:moveTo>
                    <a:pt x="21120" y="2945"/>
                  </a:moveTo>
                  <a:cubicBezTo>
                    <a:pt x="17331" y="1909"/>
                    <a:pt x="13541" y="872"/>
                    <a:pt x="10699" y="353"/>
                  </a:cubicBezTo>
                  <a:cubicBezTo>
                    <a:pt x="7857" y="-165"/>
                    <a:pt x="5962" y="-165"/>
                    <a:pt x="3878" y="699"/>
                  </a:cubicBezTo>
                  <a:cubicBezTo>
                    <a:pt x="1794" y="1563"/>
                    <a:pt x="-480" y="3291"/>
                    <a:pt x="88" y="5192"/>
                  </a:cubicBezTo>
                  <a:cubicBezTo>
                    <a:pt x="657" y="7093"/>
                    <a:pt x="4067" y="9166"/>
                    <a:pt x="7478" y="11067"/>
                  </a:cubicBezTo>
                  <a:cubicBezTo>
                    <a:pt x="10888" y="12968"/>
                    <a:pt x="14299" y="14696"/>
                    <a:pt x="16004" y="15992"/>
                  </a:cubicBezTo>
                  <a:cubicBezTo>
                    <a:pt x="17709" y="17288"/>
                    <a:pt x="17709" y="18152"/>
                    <a:pt x="16762" y="18929"/>
                  </a:cubicBezTo>
                  <a:cubicBezTo>
                    <a:pt x="15815" y="19707"/>
                    <a:pt x="13920" y="20398"/>
                    <a:pt x="11836" y="20830"/>
                  </a:cubicBezTo>
                  <a:cubicBezTo>
                    <a:pt x="9752" y="21262"/>
                    <a:pt x="7478" y="21435"/>
                    <a:pt x="5394" y="21349"/>
                  </a:cubicBezTo>
                  <a:cubicBezTo>
                    <a:pt x="3309" y="21262"/>
                    <a:pt x="1415" y="20917"/>
                    <a:pt x="846" y="20312"/>
                  </a:cubicBezTo>
                  <a:cubicBezTo>
                    <a:pt x="278" y="19707"/>
                    <a:pt x="1036" y="18843"/>
                    <a:pt x="1794" y="17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1332824" y="5519445"/>
              <a:ext cx="184151" cy="30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18621" y="5798"/>
                  </a:moveTo>
                  <a:cubicBezTo>
                    <a:pt x="18621" y="5058"/>
                    <a:pt x="18621" y="4318"/>
                    <a:pt x="18869" y="3283"/>
                  </a:cubicBezTo>
                  <a:cubicBezTo>
                    <a:pt x="19117" y="2247"/>
                    <a:pt x="19614" y="916"/>
                    <a:pt x="19241" y="324"/>
                  </a:cubicBezTo>
                  <a:cubicBezTo>
                    <a:pt x="18869" y="-268"/>
                    <a:pt x="17628" y="-120"/>
                    <a:pt x="15145" y="1359"/>
                  </a:cubicBezTo>
                  <a:cubicBezTo>
                    <a:pt x="12662" y="2839"/>
                    <a:pt x="8938" y="5650"/>
                    <a:pt x="6207" y="8165"/>
                  </a:cubicBezTo>
                  <a:cubicBezTo>
                    <a:pt x="3476" y="10680"/>
                    <a:pt x="1738" y="12899"/>
                    <a:pt x="869" y="14453"/>
                  </a:cubicBezTo>
                  <a:cubicBezTo>
                    <a:pt x="0" y="16006"/>
                    <a:pt x="0" y="16894"/>
                    <a:pt x="0" y="17707"/>
                  </a:cubicBezTo>
                  <a:cubicBezTo>
                    <a:pt x="0" y="18521"/>
                    <a:pt x="0" y="19261"/>
                    <a:pt x="1614" y="19927"/>
                  </a:cubicBezTo>
                  <a:cubicBezTo>
                    <a:pt x="3228" y="20592"/>
                    <a:pt x="6455" y="21184"/>
                    <a:pt x="10055" y="21258"/>
                  </a:cubicBezTo>
                  <a:cubicBezTo>
                    <a:pt x="13655" y="21332"/>
                    <a:pt x="17628" y="20888"/>
                    <a:pt x="21600" y="20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1370924" y="5684949"/>
              <a:ext cx="1016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1658495" y="5481749"/>
              <a:ext cx="18868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600" fill="norm" stroke="1" extrusionOk="0">
                  <a:moveTo>
                    <a:pt x="21158" y="0"/>
                  </a:moveTo>
                  <a:cubicBezTo>
                    <a:pt x="18072" y="408"/>
                    <a:pt x="14987" y="815"/>
                    <a:pt x="11782" y="2038"/>
                  </a:cubicBezTo>
                  <a:cubicBezTo>
                    <a:pt x="8578" y="3260"/>
                    <a:pt x="5255" y="5298"/>
                    <a:pt x="3000" y="8083"/>
                  </a:cubicBezTo>
                  <a:cubicBezTo>
                    <a:pt x="745" y="10868"/>
                    <a:pt x="-442" y="14400"/>
                    <a:pt x="151" y="16777"/>
                  </a:cubicBezTo>
                  <a:cubicBezTo>
                    <a:pt x="745" y="19155"/>
                    <a:pt x="3118" y="20377"/>
                    <a:pt x="5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854375" y="5578721"/>
              <a:ext cx="221400" cy="272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264" fill="norm" stroke="1" extrusionOk="0">
                  <a:moveTo>
                    <a:pt x="14728" y="1845"/>
                  </a:moveTo>
                  <a:cubicBezTo>
                    <a:pt x="12466" y="2999"/>
                    <a:pt x="10203" y="4153"/>
                    <a:pt x="7940" y="6297"/>
                  </a:cubicBezTo>
                  <a:cubicBezTo>
                    <a:pt x="5677" y="8440"/>
                    <a:pt x="3414" y="11573"/>
                    <a:pt x="2077" y="13716"/>
                  </a:cubicBezTo>
                  <a:cubicBezTo>
                    <a:pt x="740" y="15860"/>
                    <a:pt x="328" y="17014"/>
                    <a:pt x="123" y="18086"/>
                  </a:cubicBezTo>
                  <a:cubicBezTo>
                    <a:pt x="-83" y="19158"/>
                    <a:pt x="-83" y="20147"/>
                    <a:pt x="534" y="20724"/>
                  </a:cubicBezTo>
                  <a:cubicBezTo>
                    <a:pt x="1151" y="21301"/>
                    <a:pt x="2386" y="21466"/>
                    <a:pt x="4546" y="20971"/>
                  </a:cubicBezTo>
                  <a:cubicBezTo>
                    <a:pt x="6706" y="20477"/>
                    <a:pt x="9791" y="19322"/>
                    <a:pt x="12774" y="16849"/>
                  </a:cubicBezTo>
                  <a:cubicBezTo>
                    <a:pt x="15757" y="14376"/>
                    <a:pt x="18637" y="10584"/>
                    <a:pt x="19974" y="7698"/>
                  </a:cubicBezTo>
                  <a:cubicBezTo>
                    <a:pt x="21311" y="4813"/>
                    <a:pt x="21106" y="2834"/>
                    <a:pt x="20591" y="1597"/>
                  </a:cubicBezTo>
                  <a:cubicBezTo>
                    <a:pt x="20077" y="361"/>
                    <a:pt x="19254" y="-134"/>
                    <a:pt x="17300" y="31"/>
                  </a:cubicBezTo>
                  <a:cubicBezTo>
                    <a:pt x="15346" y="196"/>
                    <a:pt x="12260" y="1020"/>
                    <a:pt x="10203" y="1845"/>
                  </a:cubicBezTo>
                  <a:cubicBezTo>
                    <a:pt x="8146" y="2669"/>
                    <a:pt x="7117" y="3493"/>
                    <a:pt x="6603" y="4400"/>
                  </a:cubicBezTo>
                  <a:cubicBezTo>
                    <a:pt x="6088" y="5307"/>
                    <a:pt x="6088" y="6297"/>
                    <a:pt x="8660" y="7039"/>
                  </a:cubicBezTo>
                  <a:cubicBezTo>
                    <a:pt x="11231" y="7781"/>
                    <a:pt x="16374" y="8275"/>
                    <a:pt x="21517" y="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1961474" y="5370535"/>
              <a:ext cx="133351" cy="155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16212"/>
                  </a:moveTo>
                  <a:cubicBezTo>
                    <a:pt x="2057" y="13877"/>
                    <a:pt x="4114" y="11542"/>
                    <a:pt x="6000" y="9207"/>
                  </a:cubicBezTo>
                  <a:cubicBezTo>
                    <a:pt x="7886" y="6871"/>
                    <a:pt x="9600" y="4536"/>
                    <a:pt x="10971" y="2785"/>
                  </a:cubicBezTo>
                  <a:cubicBezTo>
                    <a:pt x="12343" y="1034"/>
                    <a:pt x="13371" y="-134"/>
                    <a:pt x="14057" y="12"/>
                  </a:cubicBezTo>
                  <a:cubicBezTo>
                    <a:pt x="14743" y="158"/>
                    <a:pt x="15086" y="1617"/>
                    <a:pt x="16286" y="5412"/>
                  </a:cubicBezTo>
                  <a:cubicBezTo>
                    <a:pt x="17486" y="9207"/>
                    <a:pt x="19543" y="15336"/>
                    <a:pt x="2160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2113874" y="5449999"/>
              <a:ext cx="10453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600" fill="norm" stroke="1" extrusionOk="0">
                  <a:moveTo>
                    <a:pt x="11435" y="0"/>
                  </a:moveTo>
                  <a:cubicBezTo>
                    <a:pt x="15671" y="3443"/>
                    <a:pt x="19906" y="6887"/>
                    <a:pt x="20753" y="9965"/>
                  </a:cubicBezTo>
                  <a:cubicBezTo>
                    <a:pt x="21600" y="13043"/>
                    <a:pt x="19059" y="15757"/>
                    <a:pt x="15035" y="17635"/>
                  </a:cubicBezTo>
                  <a:cubicBezTo>
                    <a:pt x="11012" y="19513"/>
                    <a:pt x="5506" y="205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818474" y="6187853"/>
              <a:ext cx="101601" cy="341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20196"/>
                  </a:moveTo>
                  <a:cubicBezTo>
                    <a:pt x="2700" y="16088"/>
                    <a:pt x="5400" y="11980"/>
                    <a:pt x="7425" y="9065"/>
                  </a:cubicBezTo>
                  <a:cubicBezTo>
                    <a:pt x="9450" y="6150"/>
                    <a:pt x="10800" y="4427"/>
                    <a:pt x="12375" y="2969"/>
                  </a:cubicBezTo>
                  <a:cubicBezTo>
                    <a:pt x="13950" y="1512"/>
                    <a:pt x="15750" y="319"/>
                    <a:pt x="16875" y="54"/>
                  </a:cubicBezTo>
                  <a:cubicBezTo>
                    <a:pt x="18000" y="-211"/>
                    <a:pt x="18450" y="452"/>
                    <a:pt x="18900" y="3102"/>
                  </a:cubicBezTo>
                  <a:cubicBezTo>
                    <a:pt x="19350" y="5752"/>
                    <a:pt x="19800" y="10390"/>
                    <a:pt x="20250" y="13769"/>
                  </a:cubicBezTo>
                  <a:cubicBezTo>
                    <a:pt x="20700" y="17149"/>
                    <a:pt x="21150" y="19269"/>
                    <a:pt x="21600" y="21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824824" y="6313599"/>
              <a:ext cx="107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71" y="17100"/>
                    <a:pt x="2541" y="12600"/>
                    <a:pt x="6141" y="9000"/>
                  </a:cubicBezTo>
                  <a:cubicBezTo>
                    <a:pt x="9741" y="5400"/>
                    <a:pt x="1567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1002624" y="6191729"/>
              <a:ext cx="143405" cy="299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536" fill="norm" stroke="1" extrusionOk="0">
                  <a:moveTo>
                    <a:pt x="0" y="2370"/>
                  </a:moveTo>
                  <a:cubicBezTo>
                    <a:pt x="939" y="1761"/>
                    <a:pt x="1878" y="1153"/>
                    <a:pt x="3913" y="697"/>
                  </a:cubicBezTo>
                  <a:cubicBezTo>
                    <a:pt x="5948" y="240"/>
                    <a:pt x="9078" y="-64"/>
                    <a:pt x="11270" y="12"/>
                  </a:cubicBezTo>
                  <a:cubicBezTo>
                    <a:pt x="13461" y="88"/>
                    <a:pt x="14713" y="544"/>
                    <a:pt x="15339" y="1533"/>
                  </a:cubicBezTo>
                  <a:cubicBezTo>
                    <a:pt x="15965" y="2522"/>
                    <a:pt x="15965" y="4043"/>
                    <a:pt x="15339" y="5108"/>
                  </a:cubicBezTo>
                  <a:cubicBezTo>
                    <a:pt x="14713" y="6173"/>
                    <a:pt x="13461" y="6781"/>
                    <a:pt x="12052" y="7313"/>
                  </a:cubicBezTo>
                  <a:cubicBezTo>
                    <a:pt x="10643" y="7846"/>
                    <a:pt x="9078" y="8302"/>
                    <a:pt x="9078" y="8987"/>
                  </a:cubicBezTo>
                  <a:cubicBezTo>
                    <a:pt x="9078" y="9671"/>
                    <a:pt x="10643" y="10584"/>
                    <a:pt x="12991" y="11649"/>
                  </a:cubicBezTo>
                  <a:cubicBezTo>
                    <a:pt x="15339" y="12713"/>
                    <a:pt x="18470" y="13930"/>
                    <a:pt x="20035" y="14919"/>
                  </a:cubicBezTo>
                  <a:cubicBezTo>
                    <a:pt x="21600" y="15908"/>
                    <a:pt x="21600" y="16668"/>
                    <a:pt x="20035" y="17505"/>
                  </a:cubicBezTo>
                  <a:cubicBezTo>
                    <a:pt x="18470" y="18342"/>
                    <a:pt x="15339" y="19254"/>
                    <a:pt x="11739" y="19939"/>
                  </a:cubicBezTo>
                  <a:cubicBezTo>
                    <a:pt x="8139" y="20623"/>
                    <a:pt x="4070" y="21080"/>
                    <a:pt x="0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2482174" y="5646849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2450424" y="5761149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3042195" y="5406492"/>
              <a:ext cx="227380" cy="471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61" fill="norm" stroke="1" extrusionOk="0">
                  <a:moveTo>
                    <a:pt x="21485" y="536"/>
                  </a:moveTo>
                  <a:cubicBezTo>
                    <a:pt x="19085" y="246"/>
                    <a:pt x="16685" y="-43"/>
                    <a:pt x="14185" y="5"/>
                  </a:cubicBezTo>
                  <a:cubicBezTo>
                    <a:pt x="11685" y="53"/>
                    <a:pt x="9085" y="439"/>
                    <a:pt x="7585" y="873"/>
                  </a:cubicBezTo>
                  <a:cubicBezTo>
                    <a:pt x="6085" y="1307"/>
                    <a:pt x="5685" y="1789"/>
                    <a:pt x="5485" y="3428"/>
                  </a:cubicBezTo>
                  <a:cubicBezTo>
                    <a:pt x="5285" y="5068"/>
                    <a:pt x="5285" y="7864"/>
                    <a:pt x="4685" y="10468"/>
                  </a:cubicBezTo>
                  <a:cubicBezTo>
                    <a:pt x="4085" y="13071"/>
                    <a:pt x="2885" y="15482"/>
                    <a:pt x="1985" y="17073"/>
                  </a:cubicBezTo>
                  <a:cubicBezTo>
                    <a:pt x="1085" y="18664"/>
                    <a:pt x="485" y="19436"/>
                    <a:pt x="185" y="20062"/>
                  </a:cubicBezTo>
                  <a:cubicBezTo>
                    <a:pt x="-115" y="20689"/>
                    <a:pt x="-115" y="21171"/>
                    <a:pt x="685" y="21364"/>
                  </a:cubicBezTo>
                  <a:cubicBezTo>
                    <a:pt x="1485" y="21557"/>
                    <a:pt x="3085" y="21461"/>
                    <a:pt x="6185" y="21075"/>
                  </a:cubicBezTo>
                  <a:cubicBezTo>
                    <a:pt x="9285" y="20689"/>
                    <a:pt x="13885" y="20014"/>
                    <a:pt x="18485" y="19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3060024" y="5710349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3360028" y="5368973"/>
              <a:ext cx="296897" cy="59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75" fill="norm" stroke="1" extrusionOk="0">
                  <a:moveTo>
                    <a:pt x="21488" y="854"/>
                  </a:moveTo>
                  <a:cubicBezTo>
                    <a:pt x="17811" y="551"/>
                    <a:pt x="14135" y="248"/>
                    <a:pt x="11914" y="97"/>
                  </a:cubicBezTo>
                  <a:cubicBezTo>
                    <a:pt x="9692" y="-55"/>
                    <a:pt x="8926" y="-55"/>
                    <a:pt x="8467" y="286"/>
                  </a:cubicBezTo>
                  <a:cubicBezTo>
                    <a:pt x="8007" y="627"/>
                    <a:pt x="7854" y="1309"/>
                    <a:pt x="7548" y="2749"/>
                  </a:cubicBezTo>
                  <a:cubicBezTo>
                    <a:pt x="7241" y="4189"/>
                    <a:pt x="6782" y="6387"/>
                    <a:pt x="6016" y="8623"/>
                  </a:cubicBezTo>
                  <a:cubicBezTo>
                    <a:pt x="5250" y="10859"/>
                    <a:pt x="4177" y="13132"/>
                    <a:pt x="3105" y="14989"/>
                  </a:cubicBezTo>
                  <a:cubicBezTo>
                    <a:pt x="2033" y="16846"/>
                    <a:pt x="960" y="18286"/>
                    <a:pt x="424" y="19309"/>
                  </a:cubicBezTo>
                  <a:cubicBezTo>
                    <a:pt x="-112" y="20332"/>
                    <a:pt x="-112" y="20939"/>
                    <a:pt x="271" y="21242"/>
                  </a:cubicBezTo>
                  <a:cubicBezTo>
                    <a:pt x="654" y="21545"/>
                    <a:pt x="1420" y="21545"/>
                    <a:pt x="3565" y="21280"/>
                  </a:cubicBezTo>
                  <a:cubicBezTo>
                    <a:pt x="5709" y="21014"/>
                    <a:pt x="9233" y="20484"/>
                    <a:pt x="12756" y="19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3791558" y="5519849"/>
              <a:ext cx="170167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600" fill="norm" stroke="1" extrusionOk="0">
                  <a:moveTo>
                    <a:pt x="21177" y="0"/>
                  </a:moveTo>
                  <a:cubicBezTo>
                    <a:pt x="19597" y="0"/>
                    <a:pt x="18016" y="0"/>
                    <a:pt x="15777" y="752"/>
                  </a:cubicBezTo>
                  <a:cubicBezTo>
                    <a:pt x="13538" y="1504"/>
                    <a:pt x="10640" y="3009"/>
                    <a:pt x="8006" y="4943"/>
                  </a:cubicBezTo>
                  <a:cubicBezTo>
                    <a:pt x="5372" y="6878"/>
                    <a:pt x="3001" y="9242"/>
                    <a:pt x="1553" y="11552"/>
                  </a:cubicBezTo>
                  <a:cubicBezTo>
                    <a:pt x="104" y="13863"/>
                    <a:pt x="-423" y="16119"/>
                    <a:pt x="367" y="17785"/>
                  </a:cubicBezTo>
                  <a:cubicBezTo>
                    <a:pt x="1157" y="19451"/>
                    <a:pt x="3265" y="20525"/>
                    <a:pt x="53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4013704" y="5616283"/>
              <a:ext cx="221336" cy="33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00" fill="norm" stroke="1" extrusionOk="0">
                  <a:moveTo>
                    <a:pt x="17003" y="2325"/>
                  </a:moveTo>
                  <a:cubicBezTo>
                    <a:pt x="15984" y="1925"/>
                    <a:pt x="14965" y="1525"/>
                    <a:pt x="13946" y="1459"/>
                  </a:cubicBezTo>
                  <a:cubicBezTo>
                    <a:pt x="12928" y="1392"/>
                    <a:pt x="11909" y="1659"/>
                    <a:pt x="9973" y="3059"/>
                  </a:cubicBezTo>
                  <a:cubicBezTo>
                    <a:pt x="8037" y="4459"/>
                    <a:pt x="5184" y="6992"/>
                    <a:pt x="3350" y="9525"/>
                  </a:cubicBezTo>
                  <a:cubicBezTo>
                    <a:pt x="1516" y="12059"/>
                    <a:pt x="701" y="14592"/>
                    <a:pt x="294" y="16392"/>
                  </a:cubicBezTo>
                  <a:cubicBezTo>
                    <a:pt x="-114" y="18192"/>
                    <a:pt x="-114" y="19259"/>
                    <a:pt x="395" y="19992"/>
                  </a:cubicBezTo>
                  <a:cubicBezTo>
                    <a:pt x="905" y="20725"/>
                    <a:pt x="1924" y="21125"/>
                    <a:pt x="3452" y="21259"/>
                  </a:cubicBezTo>
                  <a:cubicBezTo>
                    <a:pt x="4980" y="21392"/>
                    <a:pt x="7018" y="21259"/>
                    <a:pt x="9769" y="19925"/>
                  </a:cubicBezTo>
                  <a:cubicBezTo>
                    <a:pt x="12520" y="18592"/>
                    <a:pt x="15984" y="16059"/>
                    <a:pt x="18226" y="12992"/>
                  </a:cubicBezTo>
                  <a:cubicBezTo>
                    <a:pt x="20467" y="9925"/>
                    <a:pt x="21486" y="6325"/>
                    <a:pt x="21282" y="3925"/>
                  </a:cubicBezTo>
                  <a:cubicBezTo>
                    <a:pt x="21078" y="1525"/>
                    <a:pt x="19652" y="325"/>
                    <a:pt x="17309" y="59"/>
                  </a:cubicBezTo>
                  <a:cubicBezTo>
                    <a:pt x="14965" y="-208"/>
                    <a:pt x="11705" y="459"/>
                    <a:pt x="9565" y="1525"/>
                  </a:cubicBezTo>
                  <a:cubicBezTo>
                    <a:pt x="7426" y="2592"/>
                    <a:pt x="6407" y="4059"/>
                    <a:pt x="5897" y="5259"/>
                  </a:cubicBezTo>
                  <a:cubicBezTo>
                    <a:pt x="5388" y="6459"/>
                    <a:pt x="5388" y="7392"/>
                    <a:pt x="7324" y="8125"/>
                  </a:cubicBezTo>
                  <a:cubicBezTo>
                    <a:pt x="9260" y="8859"/>
                    <a:pt x="13131" y="9392"/>
                    <a:pt x="17003" y="9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4349074" y="5811949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4795276" y="5624342"/>
              <a:ext cx="223354" cy="337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248" fill="norm" stroke="1" extrusionOk="0">
                  <a:moveTo>
                    <a:pt x="14239" y="6218"/>
                  </a:moveTo>
                  <a:cubicBezTo>
                    <a:pt x="14639" y="5551"/>
                    <a:pt x="15039" y="4885"/>
                    <a:pt x="15439" y="4018"/>
                  </a:cubicBezTo>
                  <a:cubicBezTo>
                    <a:pt x="15839" y="3151"/>
                    <a:pt x="16239" y="2085"/>
                    <a:pt x="15939" y="1485"/>
                  </a:cubicBezTo>
                  <a:cubicBezTo>
                    <a:pt x="15639" y="885"/>
                    <a:pt x="14639" y="751"/>
                    <a:pt x="13039" y="1351"/>
                  </a:cubicBezTo>
                  <a:cubicBezTo>
                    <a:pt x="11439" y="1951"/>
                    <a:pt x="9239" y="3285"/>
                    <a:pt x="6939" y="5551"/>
                  </a:cubicBezTo>
                  <a:cubicBezTo>
                    <a:pt x="4639" y="7818"/>
                    <a:pt x="2239" y="11018"/>
                    <a:pt x="1039" y="13418"/>
                  </a:cubicBezTo>
                  <a:cubicBezTo>
                    <a:pt x="-161" y="15818"/>
                    <a:pt x="-161" y="17418"/>
                    <a:pt x="239" y="18618"/>
                  </a:cubicBezTo>
                  <a:cubicBezTo>
                    <a:pt x="639" y="19818"/>
                    <a:pt x="1439" y="20618"/>
                    <a:pt x="2939" y="21018"/>
                  </a:cubicBezTo>
                  <a:cubicBezTo>
                    <a:pt x="4439" y="21418"/>
                    <a:pt x="6639" y="21418"/>
                    <a:pt x="9639" y="20018"/>
                  </a:cubicBezTo>
                  <a:cubicBezTo>
                    <a:pt x="12639" y="18618"/>
                    <a:pt x="16439" y="15818"/>
                    <a:pt x="18639" y="12885"/>
                  </a:cubicBezTo>
                  <a:cubicBezTo>
                    <a:pt x="20839" y="9951"/>
                    <a:pt x="21439" y="6885"/>
                    <a:pt x="20939" y="4685"/>
                  </a:cubicBezTo>
                  <a:cubicBezTo>
                    <a:pt x="20439" y="2485"/>
                    <a:pt x="18839" y="1151"/>
                    <a:pt x="17039" y="485"/>
                  </a:cubicBezTo>
                  <a:cubicBezTo>
                    <a:pt x="15239" y="-182"/>
                    <a:pt x="13239" y="-182"/>
                    <a:pt x="11439" y="618"/>
                  </a:cubicBezTo>
                  <a:cubicBezTo>
                    <a:pt x="9639" y="1418"/>
                    <a:pt x="8039" y="3018"/>
                    <a:pt x="7139" y="4151"/>
                  </a:cubicBezTo>
                  <a:cubicBezTo>
                    <a:pt x="6239" y="5285"/>
                    <a:pt x="6039" y="5951"/>
                    <a:pt x="5939" y="6618"/>
                  </a:cubicBezTo>
                  <a:cubicBezTo>
                    <a:pt x="5839" y="7285"/>
                    <a:pt x="5839" y="7951"/>
                    <a:pt x="6339" y="8418"/>
                  </a:cubicBezTo>
                  <a:cubicBezTo>
                    <a:pt x="6839" y="8885"/>
                    <a:pt x="7839" y="9151"/>
                    <a:pt x="10239" y="9085"/>
                  </a:cubicBezTo>
                  <a:cubicBezTo>
                    <a:pt x="12639" y="9018"/>
                    <a:pt x="16439" y="8618"/>
                    <a:pt x="20239" y="8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4907824" y="5454395"/>
              <a:ext cx="152451" cy="135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0920" fill="norm" stroke="1" extrusionOk="0">
                  <a:moveTo>
                    <a:pt x="895" y="14047"/>
                  </a:moveTo>
                  <a:cubicBezTo>
                    <a:pt x="303" y="15684"/>
                    <a:pt x="-289" y="17320"/>
                    <a:pt x="155" y="17647"/>
                  </a:cubicBezTo>
                  <a:cubicBezTo>
                    <a:pt x="599" y="17975"/>
                    <a:pt x="2078" y="16993"/>
                    <a:pt x="4593" y="14047"/>
                  </a:cubicBezTo>
                  <a:cubicBezTo>
                    <a:pt x="7108" y="11102"/>
                    <a:pt x="10659" y="6193"/>
                    <a:pt x="13026" y="3247"/>
                  </a:cubicBezTo>
                  <a:cubicBezTo>
                    <a:pt x="15393" y="302"/>
                    <a:pt x="16577" y="-680"/>
                    <a:pt x="17316" y="465"/>
                  </a:cubicBezTo>
                  <a:cubicBezTo>
                    <a:pt x="18056" y="1611"/>
                    <a:pt x="18352" y="4884"/>
                    <a:pt x="18944" y="8647"/>
                  </a:cubicBezTo>
                  <a:cubicBezTo>
                    <a:pt x="19536" y="12411"/>
                    <a:pt x="20423" y="16665"/>
                    <a:pt x="21311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5149174" y="5615099"/>
              <a:ext cx="162940" cy="37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511" fill="norm" stroke="1" extrusionOk="0">
                  <a:moveTo>
                    <a:pt x="13124" y="0"/>
                  </a:moveTo>
                  <a:cubicBezTo>
                    <a:pt x="15585" y="1092"/>
                    <a:pt x="18046" y="2184"/>
                    <a:pt x="19549" y="4308"/>
                  </a:cubicBezTo>
                  <a:cubicBezTo>
                    <a:pt x="21053" y="6431"/>
                    <a:pt x="21600" y="9587"/>
                    <a:pt x="20370" y="12438"/>
                  </a:cubicBezTo>
                  <a:cubicBezTo>
                    <a:pt x="19139" y="15290"/>
                    <a:pt x="16132" y="17838"/>
                    <a:pt x="13124" y="19355"/>
                  </a:cubicBezTo>
                  <a:cubicBezTo>
                    <a:pt x="10116" y="20872"/>
                    <a:pt x="7109" y="21357"/>
                    <a:pt x="4922" y="21479"/>
                  </a:cubicBezTo>
                  <a:cubicBezTo>
                    <a:pt x="2734" y="21600"/>
                    <a:pt x="1367" y="21357"/>
                    <a:pt x="0" y="211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5352374" y="5470697"/>
              <a:ext cx="107951" cy="14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6" fill="norm" stroke="1" extrusionOk="0">
                  <a:moveTo>
                    <a:pt x="0" y="3513"/>
                  </a:moveTo>
                  <a:cubicBezTo>
                    <a:pt x="1694" y="2260"/>
                    <a:pt x="3388" y="1008"/>
                    <a:pt x="6141" y="382"/>
                  </a:cubicBezTo>
                  <a:cubicBezTo>
                    <a:pt x="8894" y="-244"/>
                    <a:pt x="12706" y="-244"/>
                    <a:pt x="15247" y="1478"/>
                  </a:cubicBezTo>
                  <a:cubicBezTo>
                    <a:pt x="17788" y="3199"/>
                    <a:pt x="19059" y="6643"/>
                    <a:pt x="18847" y="9147"/>
                  </a:cubicBezTo>
                  <a:cubicBezTo>
                    <a:pt x="18635" y="11652"/>
                    <a:pt x="16941" y="13217"/>
                    <a:pt x="15035" y="14626"/>
                  </a:cubicBezTo>
                  <a:cubicBezTo>
                    <a:pt x="13129" y="16034"/>
                    <a:pt x="11012" y="17286"/>
                    <a:pt x="10800" y="18382"/>
                  </a:cubicBezTo>
                  <a:cubicBezTo>
                    <a:pt x="10588" y="19478"/>
                    <a:pt x="12282" y="20417"/>
                    <a:pt x="14400" y="20886"/>
                  </a:cubicBezTo>
                  <a:cubicBezTo>
                    <a:pt x="16518" y="21356"/>
                    <a:pt x="19059" y="21356"/>
                    <a:pt x="21600" y="21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5428574" y="5368629"/>
              <a:ext cx="218179" cy="759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523" fill="norm" stroke="1" extrusionOk="0">
                  <a:moveTo>
                    <a:pt x="6171" y="1767"/>
                  </a:moveTo>
                  <a:cubicBezTo>
                    <a:pt x="6171" y="1467"/>
                    <a:pt x="6171" y="1167"/>
                    <a:pt x="7611" y="867"/>
                  </a:cubicBezTo>
                  <a:cubicBezTo>
                    <a:pt x="9051" y="567"/>
                    <a:pt x="11931" y="267"/>
                    <a:pt x="13989" y="117"/>
                  </a:cubicBezTo>
                  <a:cubicBezTo>
                    <a:pt x="16046" y="-33"/>
                    <a:pt x="17280" y="-33"/>
                    <a:pt x="18206" y="87"/>
                  </a:cubicBezTo>
                  <a:cubicBezTo>
                    <a:pt x="19131" y="207"/>
                    <a:pt x="19749" y="447"/>
                    <a:pt x="20366" y="1197"/>
                  </a:cubicBezTo>
                  <a:cubicBezTo>
                    <a:pt x="20983" y="1947"/>
                    <a:pt x="21600" y="3207"/>
                    <a:pt x="20880" y="4737"/>
                  </a:cubicBezTo>
                  <a:cubicBezTo>
                    <a:pt x="20160" y="6267"/>
                    <a:pt x="18103" y="8067"/>
                    <a:pt x="16457" y="9927"/>
                  </a:cubicBezTo>
                  <a:cubicBezTo>
                    <a:pt x="14811" y="11787"/>
                    <a:pt x="13577" y="13707"/>
                    <a:pt x="12651" y="15387"/>
                  </a:cubicBezTo>
                  <a:cubicBezTo>
                    <a:pt x="11726" y="17067"/>
                    <a:pt x="11109" y="18507"/>
                    <a:pt x="10903" y="19497"/>
                  </a:cubicBezTo>
                  <a:cubicBezTo>
                    <a:pt x="10697" y="20487"/>
                    <a:pt x="10903" y="21027"/>
                    <a:pt x="10491" y="21297"/>
                  </a:cubicBezTo>
                  <a:cubicBezTo>
                    <a:pt x="10080" y="21567"/>
                    <a:pt x="9051" y="21567"/>
                    <a:pt x="7200" y="21447"/>
                  </a:cubicBezTo>
                  <a:cubicBezTo>
                    <a:pt x="5349" y="21327"/>
                    <a:pt x="2674" y="21087"/>
                    <a:pt x="0" y="208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4" name="Drawing"/>
          <p:cNvGrpSpPr/>
          <p:nvPr/>
        </p:nvGrpSpPr>
        <p:grpSpPr>
          <a:xfrm>
            <a:off x="934456" y="1692473"/>
            <a:ext cx="11727444" cy="6371763"/>
            <a:chOff x="0" y="0"/>
            <a:chExt cx="11727443" cy="6371762"/>
          </a:xfrm>
        </p:grpSpPr>
        <p:sp>
          <p:nvSpPr>
            <p:cNvPr id="1498" name="Line"/>
            <p:cNvSpPr/>
            <p:nvPr/>
          </p:nvSpPr>
          <p:spPr>
            <a:xfrm>
              <a:off x="0" y="313597"/>
              <a:ext cx="242738" cy="457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525" fill="norm" stroke="1" extrusionOk="0">
                  <a:moveTo>
                    <a:pt x="20781" y="2712"/>
                  </a:moveTo>
                  <a:cubicBezTo>
                    <a:pt x="20964" y="1916"/>
                    <a:pt x="21147" y="1119"/>
                    <a:pt x="20781" y="622"/>
                  </a:cubicBezTo>
                  <a:cubicBezTo>
                    <a:pt x="20415" y="124"/>
                    <a:pt x="19500" y="-75"/>
                    <a:pt x="17669" y="25"/>
                  </a:cubicBezTo>
                  <a:cubicBezTo>
                    <a:pt x="15839" y="124"/>
                    <a:pt x="13093" y="522"/>
                    <a:pt x="10164" y="1816"/>
                  </a:cubicBezTo>
                  <a:cubicBezTo>
                    <a:pt x="7235" y="3110"/>
                    <a:pt x="4123" y="5300"/>
                    <a:pt x="2201" y="7888"/>
                  </a:cubicBezTo>
                  <a:cubicBezTo>
                    <a:pt x="279" y="10476"/>
                    <a:pt x="-453" y="13462"/>
                    <a:pt x="279" y="15752"/>
                  </a:cubicBezTo>
                  <a:cubicBezTo>
                    <a:pt x="1011" y="18041"/>
                    <a:pt x="3208" y="19634"/>
                    <a:pt x="6045" y="20480"/>
                  </a:cubicBezTo>
                  <a:cubicBezTo>
                    <a:pt x="8883" y="21326"/>
                    <a:pt x="12361" y="21425"/>
                    <a:pt x="15839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256903" y="542726"/>
              <a:ext cx="108639" cy="204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313" fill="norm" stroke="1" extrusionOk="0">
                  <a:moveTo>
                    <a:pt x="18810" y="1322"/>
                  </a:moveTo>
                  <a:cubicBezTo>
                    <a:pt x="17180" y="661"/>
                    <a:pt x="15549" y="0"/>
                    <a:pt x="12900" y="0"/>
                  </a:cubicBezTo>
                  <a:cubicBezTo>
                    <a:pt x="10251" y="0"/>
                    <a:pt x="6583" y="661"/>
                    <a:pt x="3934" y="3857"/>
                  </a:cubicBezTo>
                  <a:cubicBezTo>
                    <a:pt x="1285" y="7053"/>
                    <a:pt x="-345" y="12784"/>
                    <a:pt x="63" y="16420"/>
                  </a:cubicBezTo>
                  <a:cubicBezTo>
                    <a:pt x="470" y="20057"/>
                    <a:pt x="2915" y="21600"/>
                    <a:pt x="6787" y="21269"/>
                  </a:cubicBezTo>
                  <a:cubicBezTo>
                    <a:pt x="10659" y="20939"/>
                    <a:pt x="15957" y="18735"/>
                    <a:pt x="18606" y="15980"/>
                  </a:cubicBezTo>
                  <a:cubicBezTo>
                    <a:pt x="21255" y="13224"/>
                    <a:pt x="21255" y="9918"/>
                    <a:pt x="20440" y="7714"/>
                  </a:cubicBezTo>
                  <a:cubicBezTo>
                    <a:pt x="19625" y="5510"/>
                    <a:pt x="17995" y="4408"/>
                    <a:pt x="16161" y="3637"/>
                  </a:cubicBezTo>
                  <a:cubicBezTo>
                    <a:pt x="14327" y="2865"/>
                    <a:pt x="12289" y="2424"/>
                    <a:pt x="11066" y="2755"/>
                  </a:cubicBezTo>
                  <a:cubicBezTo>
                    <a:pt x="9844" y="3086"/>
                    <a:pt x="9436" y="4188"/>
                    <a:pt x="9029" y="5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452729" y="516773"/>
              <a:ext cx="117765" cy="21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46" fill="norm" stroke="1" extrusionOk="0">
                  <a:moveTo>
                    <a:pt x="631" y="3139"/>
                  </a:moveTo>
                  <a:cubicBezTo>
                    <a:pt x="631" y="8488"/>
                    <a:pt x="631" y="13836"/>
                    <a:pt x="631" y="17025"/>
                  </a:cubicBezTo>
                  <a:cubicBezTo>
                    <a:pt x="631" y="20213"/>
                    <a:pt x="631" y="21242"/>
                    <a:pt x="439" y="21139"/>
                  </a:cubicBezTo>
                  <a:cubicBezTo>
                    <a:pt x="246" y="21036"/>
                    <a:pt x="-140" y="19802"/>
                    <a:pt x="53" y="16408"/>
                  </a:cubicBezTo>
                  <a:cubicBezTo>
                    <a:pt x="246" y="13013"/>
                    <a:pt x="1017" y="7459"/>
                    <a:pt x="2174" y="4373"/>
                  </a:cubicBezTo>
                  <a:cubicBezTo>
                    <a:pt x="3331" y="1288"/>
                    <a:pt x="4874" y="671"/>
                    <a:pt x="6610" y="259"/>
                  </a:cubicBezTo>
                  <a:cubicBezTo>
                    <a:pt x="8346" y="-152"/>
                    <a:pt x="10274" y="-358"/>
                    <a:pt x="12589" y="1905"/>
                  </a:cubicBezTo>
                  <a:cubicBezTo>
                    <a:pt x="14903" y="4168"/>
                    <a:pt x="17603" y="8899"/>
                    <a:pt x="19146" y="12396"/>
                  </a:cubicBezTo>
                  <a:cubicBezTo>
                    <a:pt x="20689" y="15893"/>
                    <a:pt x="21074" y="18156"/>
                    <a:pt x="21460" y="20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632682" y="486584"/>
              <a:ext cx="94855" cy="239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6" h="21452" fill="norm" stroke="1" extrusionOk="0">
                  <a:moveTo>
                    <a:pt x="17829" y="2752"/>
                  </a:moveTo>
                  <a:cubicBezTo>
                    <a:pt x="16929" y="1805"/>
                    <a:pt x="16029" y="857"/>
                    <a:pt x="14454" y="384"/>
                  </a:cubicBezTo>
                  <a:cubicBezTo>
                    <a:pt x="12879" y="-90"/>
                    <a:pt x="10629" y="-90"/>
                    <a:pt x="8379" y="194"/>
                  </a:cubicBezTo>
                  <a:cubicBezTo>
                    <a:pt x="6129" y="478"/>
                    <a:pt x="3879" y="1047"/>
                    <a:pt x="2079" y="2373"/>
                  </a:cubicBezTo>
                  <a:cubicBezTo>
                    <a:pt x="279" y="3699"/>
                    <a:pt x="-1071" y="5784"/>
                    <a:pt x="1179" y="7678"/>
                  </a:cubicBezTo>
                  <a:cubicBezTo>
                    <a:pt x="3429" y="9573"/>
                    <a:pt x="9279" y="11278"/>
                    <a:pt x="13329" y="12984"/>
                  </a:cubicBezTo>
                  <a:cubicBezTo>
                    <a:pt x="17379" y="14689"/>
                    <a:pt x="19629" y="16394"/>
                    <a:pt x="20079" y="17626"/>
                  </a:cubicBezTo>
                  <a:cubicBezTo>
                    <a:pt x="20529" y="18857"/>
                    <a:pt x="19179" y="19615"/>
                    <a:pt x="17379" y="20184"/>
                  </a:cubicBezTo>
                  <a:cubicBezTo>
                    <a:pt x="15579" y="20752"/>
                    <a:pt x="13329" y="21131"/>
                    <a:pt x="11079" y="21321"/>
                  </a:cubicBezTo>
                  <a:cubicBezTo>
                    <a:pt x="8829" y="21510"/>
                    <a:pt x="6579" y="21510"/>
                    <a:pt x="5229" y="21226"/>
                  </a:cubicBezTo>
                  <a:cubicBezTo>
                    <a:pt x="3879" y="20942"/>
                    <a:pt x="3429" y="20373"/>
                    <a:pt x="2979" y="19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773693" y="561776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592"/>
                    <a:pt x="14400" y="5184"/>
                    <a:pt x="18000" y="8784"/>
                  </a:cubicBezTo>
                  <a:cubicBezTo>
                    <a:pt x="21600" y="12384"/>
                    <a:pt x="21600" y="169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779466" y="444846"/>
              <a:ext cx="19628" cy="85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0696" fill="norm" stroke="1" extrusionOk="0">
                  <a:moveTo>
                    <a:pt x="7069" y="20696"/>
                  </a:moveTo>
                  <a:cubicBezTo>
                    <a:pt x="7069" y="17610"/>
                    <a:pt x="7069" y="14525"/>
                    <a:pt x="4909" y="10667"/>
                  </a:cubicBezTo>
                  <a:cubicBezTo>
                    <a:pt x="2749" y="6810"/>
                    <a:pt x="-1571" y="2182"/>
                    <a:pt x="589" y="639"/>
                  </a:cubicBezTo>
                  <a:cubicBezTo>
                    <a:pt x="2749" y="-904"/>
                    <a:pt x="11389" y="639"/>
                    <a:pt x="20029" y="2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876483" y="495013"/>
              <a:ext cx="100411" cy="233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240" fill="norm" stroke="1" extrusionOk="0">
                  <a:moveTo>
                    <a:pt x="20911" y="2033"/>
                  </a:moveTo>
                  <a:cubicBezTo>
                    <a:pt x="15180" y="1069"/>
                    <a:pt x="9450" y="105"/>
                    <a:pt x="5482" y="8"/>
                  </a:cubicBezTo>
                  <a:cubicBezTo>
                    <a:pt x="1515" y="-88"/>
                    <a:pt x="-689" y="683"/>
                    <a:pt x="193" y="2612"/>
                  </a:cubicBezTo>
                  <a:cubicBezTo>
                    <a:pt x="1074" y="4541"/>
                    <a:pt x="5042" y="7626"/>
                    <a:pt x="9009" y="10326"/>
                  </a:cubicBezTo>
                  <a:cubicBezTo>
                    <a:pt x="12976" y="13026"/>
                    <a:pt x="16944" y="15341"/>
                    <a:pt x="18927" y="17076"/>
                  </a:cubicBezTo>
                  <a:cubicBezTo>
                    <a:pt x="20911" y="18812"/>
                    <a:pt x="20911" y="19969"/>
                    <a:pt x="19589" y="20644"/>
                  </a:cubicBezTo>
                  <a:cubicBezTo>
                    <a:pt x="18266" y="21319"/>
                    <a:pt x="15621" y="21512"/>
                    <a:pt x="12535" y="20741"/>
                  </a:cubicBezTo>
                  <a:cubicBezTo>
                    <a:pt x="9450" y="19969"/>
                    <a:pt x="5923" y="18233"/>
                    <a:pt x="4160" y="16498"/>
                  </a:cubicBezTo>
                  <a:cubicBezTo>
                    <a:pt x="2397" y="14762"/>
                    <a:pt x="2397" y="13026"/>
                    <a:pt x="2397" y="1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074259" y="288726"/>
              <a:ext cx="55035" cy="461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0" fill="norm" stroke="1" extrusionOk="0">
                  <a:moveTo>
                    <a:pt x="21600" y="0"/>
                  </a:moveTo>
                  <a:cubicBezTo>
                    <a:pt x="17446" y="0"/>
                    <a:pt x="13292" y="0"/>
                    <a:pt x="10800" y="395"/>
                  </a:cubicBezTo>
                  <a:cubicBezTo>
                    <a:pt x="8308" y="789"/>
                    <a:pt x="7477" y="1578"/>
                    <a:pt x="6231" y="3600"/>
                  </a:cubicBezTo>
                  <a:cubicBezTo>
                    <a:pt x="4985" y="5622"/>
                    <a:pt x="3323" y="8877"/>
                    <a:pt x="2077" y="11786"/>
                  </a:cubicBezTo>
                  <a:cubicBezTo>
                    <a:pt x="831" y="14696"/>
                    <a:pt x="0" y="17260"/>
                    <a:pt x="0" y="18838"/>
                  </a:cubicBezTo>
                  <a:cubicBezTo>
                    <a:pt x="0" y="20416"/>
                    <a:pt x="831" y="21008"/>
                    <a:pt x="3323" y="21304"/>
                  </a:cubicBezTo>
                  <a:cubicBezTo>
                    <a:pt x="5815" y="21600"/>
                    <a:pt x="9969" y="21600"/>
                    <a:pt x="13292" y="21255"/>
                  </a:cubicBezTo>
                  <a:cubicBezTo>
                    <a:pt x="16615" y="20910"/>
                    <a:pt x="19108" y="20219"/>
                    <a:pt x="21600" y="19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008643" y="542726"/>
              <a:ext cx="127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1175986" y="493999"/>
              <a:ext cx="232708" cy="182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57" fill="norm" stroke="1" extrusionOk="0">
                  <a:moveTo>
                    <a:pt x="4464" y="10929"/>
                  </a:moveTo>
                  <a:cubicBezTo>
                    <a:pt x="5437" y="8447"/>
                    <a:pt x="6410" y="5964"/>
                    <a:pt x="6994" y="4102"/>
                  </a:cubicBezTo>
                  <a:cubicBezTo>
                    <a:pt x="7578" y="2240"/>
                    <a:pt x="7772" y="998"/>
                    <a:pt x="7383" y="378"/>
                  </a:cubicBezTo>
                  <a:cubicBezTo>
                    <a:pt x="6994" y="-243"/>
                    <a:pt x="6021" y="-243"/>
                    <a:pt x="4659" y="1495"/>
                  </a:cubicBezTo>
                  <a:cubicBezTo>
                    <a:pt x="3297" y="3233"/>
                    <a:pt x="1545" y="6709"/>
                    <a:pt x="670" y="9812"/>
                  </a:cubicBezTo>
                  <a:cubicBezTo>
                    <a:pt x="-206" y="12916"/>
                    <a:pt x="-206" y="15647"/>
                    <a:pt x="572" y="17757"/>
                  </a:cubicBezTo>
                  <a:cubicBezTo>
                    <a:pt x="1351" y="19867"/>
                    <a:pt x="2908" y="21357"/>
                    <a:pt x="4756" y="21233"/>
                  </a:cubicBezTo>
                  <a:cubicBezTo>
                    <a:pt x="6605" y="21109"/>
                    <a:pt x="8745" y="19371"/>
                    <a:pt x="9913" y="17012"/>
                  </a:cubicBezTo>
                  <a:cubicBezTo>
                    <a:pt x="11080" y="14654"/>
                    <a:pt x="11275" y="11674"/>
                    <a:pt x="11470" y="9316"/>
                  </a:cubicBezTo>
                  <a:cubicBezTo>
                    <a:pt x="11664" y="6957"/>
                    <a:pt x="11859" y="5219"/>
                    <a:pt x="11956" y="5219"/>
                  </a:cubicBezTo>
                  <a:cubicBezTo>
                    <a:pt x="12053" y="5219"/>
                    <a:pt x="12053" y="6957"/>
                    <a:pt x="12053" y="8571"/>
                  </a:cubicBezTo>
                  <a:cubicBezTo>
                    <a:pt x="12053" y="10185"/>
                    <a:pt x="12053" y="11674"/>
                    <a:pt x="12540" y="11178"/>
                  </a:cubicBezTo>
                  <a:cubicBezTo>
                    <a:pt x="13026" y="10681"/>
                    <a:pt x="13999" y="8198"/>
                    <a:pt x="14972" y="6585"/>
                  </a:cubicBezTo>
                  <a:cubicBezTo>
                    <a:pt x="15945" y="4971"/>
                    <a:pt x="16918" y="4226"/>
                    <a:pt x="17599" y="4474"/>
                  </a:cubicBezTo>
                  <a:cubicBezTo>
                    <a:pt x="18280" y="4723"/>
                    <a:pt x="18670" y="5964"/>
                    <a:pt x="19253" y="8943"/>
                  </a:cubicBezTo>
                  <a:cubicBezTo>
                    <a:pt x="19837" y="11923"/>
                    <a:pt x="20616" y="16640"/>
                    <a:pt x="21394" y="21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1466278" y="509846"/>
              <a:ext cx="229894" cy="461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507" fill="norm" stroke="1" extrusionOk="0">
                  <a:moveTo>
                    <a:pt x="5214" y="1236"/>
                  </a:moveTo>
                  <a:cubicBezTo>
                    <a:pt x="5214" y="644"/>
                    <a:pt x="5214" y="53"/>
                    <a:pt x="4824" y="3"/>
                  </a:cubicBezTo>
                  <a:cubicBezTo>
                    <a:pt x="4435" y="-46"/>
                    <a:pt x="3657" y="447"/>
                    <a:pt x="2684" y="1729"/>
                  </a:cubicBezTo>
                  <a:cubicBezTo>
                    <a:pt x="1711" y="3012"/>
                    <a:pt x="543" y="5083"/>
                    <a:pt x="154" y="6365"/>
                  </a:cubicBezTo>
                  <a:cubicBezTo>
                    <a:pt x="-235" y="7647"/>
                    <a:pt x="154" y="8140"/>
                    <a:pt x="835" y="8436"/>
                  </a:cubicBezTo>
                  <a:cubicBezTo>
                    <a:pt x="1516" y="8732"/>
                    <a:pt x="2489" y="8831"/>
                    <a:pt x="4435" y="7844"/>
                  </a:cubicBezTo>
                  <a:cubicBezTo>
                    <a:pt x="6381" y="6858"/>
                    <a:pt x="9300" y="4787"/>
                    <a:pt x="10857" y="3406"/>
                  </a:cubicBezTo>
                  <a:cubicBezTo>
                    <a:pt x="12414" y="2025"/>
                    <a:pt x="12608" y="1335"/>
                    <a:pt x="12316" y="1236"/>
                  </a:cubicBezTo>
                  <a:cubicBezTo>
                    <a:pt x="12024" y="1138"/>
                    <a:pt x="11246" y="1631"/>
                    <a:pt x="10760" y="2370"/>
                  </a:cubicBezTo>
                  <a:cubicBezTo>
                    <a:pt x="10273" y="3110"/>
                    <a:pt x="10079" y="4096"/>
                    <a:pt x="10079" y="4836"/>
                  </a:cubicBezTo>
                  <a:cubicBezTo>
                    <a:pt x="10079" y="5576"/>
                    <a:pt x="10273" y="6069"/>
                    <a:pt x="10857" y="6365"/>
                  </a:cubicBezTo>
                  <a:cubicBezTo>
                    <a:pt x="11441" y="6661"/>
                    <a:pt x="12414" y="6759"/>
                    <a:pt x="13873" y="6414"/>
                  </a:cubicBezTo>
                  <a:cubicBezTo>
                    <a:pt x="15333" y="6069"/>
                    <a:pt x="17279" y="5280"/>
                    <a:pt x="18446" y="4639"/>
                  </a:cubicBezTo>
                  <a:cubicBezTo>
                    <a:pt x="19614" y="3998"/>
                    <a:pt x="20003" y="3505"/>
                    <a:pt x="20197" y="3603"/>
                  </a:cubicBezTo>
                  <a:cubicBezTo>
                    <a:pt x="20392" y="3702"/>
                    <a:pt x="20392" y="4392"/>
                    <a:pt x="20489" y="6217"/>
                  </a:cubicBezTo>
                  <a:cubicBezTo>
                    <a:pt x="20587" y="8042"/>
                    <a:pt x="20781" y="11001"/>
                    <a:pt x="20976" y="13466"/>
                  </a:cubicBezTo>
                  <a:cubicBezTo>
                    <a:pt x="21170" y="15932"/>
                    <a:pt x="21365" y="17905"/>
                    <a:pt x="20392" y="19286"/>
                  </a:cubicBezTo>
                  <a:cubicBezTo>
                    <a:pt x="19419" y="20666"/>
                    <a:pt x="17279" y="21455"/>
                    <a:pt x="15235" y="21505"/>
                  </a:cubicBezTo>
                  <a:cubicBezTo>
                    <a:pt x="13192" y="21554"/>
                    <a:pt x="11246" y="20864"/>
                    <a:pt x="9300" y="20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1313443" y="593526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128674" y="888526"/>
              <a:ext cx="1413370" cy="7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90" fill="norm" stroke="1" extrusionOk="0">
                  <a:moveTo>
                    <a:pt x="346" y="21390"/>
                  </a:moveTo>
                  <a:cubicBezTo>
                    <a:pt x="153" y="21390"/>
                    <a:pt x="-41" y="21390"/>
                    <a:pt x="7" y="21106"/>
                  </a:cubicBezTo>
                  <a:cubicBezTo>
                    <a:pt x="56" y="20822"/>
                    <a:pt x="346" y="20253"/>
                    <a:pt x="1073" y="18548"/>
                  </a:cubicBezTo>
                  <a:cubicBezTo>
                    <a:pt x="1799" y="16843"/>
                    <a:pt x="2962" y="14001"/>
                    <a:pt x="4140" y="11443"/>
                  </a:cubicBezTo>
                  <a:cubicBezTo>
                    <a:pt x="5319" y="8885"/>
                    <a:pt x="6513" y="6611"/>
                    <a:pt x="7676" y="4906"/>
                  </a:cubicBezTo>
                  <a:cubicBezTo>
                    <a:pt x="8838" y="3201"/>
                    <a:pt x="9968" y="2064"/>
                    <a:pt x="11082" y="1211"/>
                  </a:cubicBezTo>
                  <a:cubicBezTo>
                    <a:pt x="12196" y="358"/>
                    <a:pt x="13294" y="-210"/>
                    <a:pt x="14440" y="74"/>
                  </a:cubicBezTo>
                  <a:cubicBezTo>
                    <a:pt x="15586" y="358"/>
                    <a:pt x="16781" y="1495"/>
                    <a:pt x="17975" y="2064"/>
                  </a:cubicBezTo>
                  <a:cubicBezTo>
                    <a:pt x="19170" y="2632"/>
                    <a:pt x="20364" y="2632"/>
                    <a:pt x="21559" y="26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468893" y="968176"/>
              <a:ext cx="1022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9680"/>
                    <a:pt x="2057" y="17760"/>
                    <a:pt x="3443" y="15840"/>
                  </a:cubicBezTo>
                  <a:cubicBezTo>
                    <a:pt x="4830" y="13920"/>
                    <a:pt x="6574" y="12000"/>
                    <a:pt x="8229" y="10320"/>
                  </a:cubicBezTo>
                  <a:cubicBezTo>
                    <a:pt x="9883" y="8640"/>
                    <a:pt x="11448" y="7200"/>
                    <a:pt x="13260" y="6000"/>
                  </a:cubicBezTo>
                  <a:cubicBezTo>
                    <a:pt x="15071" y="4800"/>
                    <a:pt x="17128" y="3840"/>
                    <a:pt x="18559" y="2880"/>
                  </a:cubicBezTo>
                  <a:cubicBezTo>
                    <a:pt x="19990" y="1920"/>
                    <a:pt x="20795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1872243" y="593526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865893" y="72052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2329913" y="338397"/>
              <a:ext cx="209081" cy="54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61" fill="norm" stroke="1" extrusionOk="0">
                  <a:moveTo>
                    <a:pt x="607" y="20549"/>
                  </a:moveTo>
                  <a:cubicBezTo>
                    <a:pt x="388" y="20970"/>
                    <a:pt x="170" y="21392"/>
                    <a:pt x="61" y="21392"/>
                  </a:cubicBezTo>
                  <a:cubicBezTo>
                    <a:pt x="-48" y="21392"/>
                    <a:pt x="-48" y="20970"/>
                    <a:pt x="388" y="19367"/>
                  </a:cubicBezTo>
                  <a:cubicBezTo>
                    <a:pt x="825" y="17764"/>
                    <a:pt x="1697" y="14980"/>
                    <a:pt x="3334" y="12195"/>
                  </a:cubicBezTo>
                  <a:cubicBezTo>
                    <a:pt x="4970" y="9411"/>
                    <a:pt x="7370" y="6627"/>
                    <a:pt x="9007" y="4770"/>
                  </a:cubicBezTo>
                  <a:cubicBezTo>
                    <a:pt x="10643" y="2914"/>
                    <a:pt x="11516" y="1986"/>
                    <a:pt x="12061" y="1269"/>
                  </a:cubicBezTo>
                  <a:cubicBezTo>
                    <a:pt x="12607" y="552"/>
                    <a:pt x="12825" y="45"/>
                    <a:pt x="13152" y="3"/>
                  </a:cubicBezTo>
                  <a:cubicBezTo>
                    <a:pt x="13479" y="-39"/>
                    <a:pt x="13916" y="383"/>
                    <a:pt x="14134" y="1986"/>
                  </a:cubicBezTo>
                  <a:cubicBezTo>
                    <a:pt x="14352" y="3589"/>
                    <a:pt x="14352" y="6373"/>
                    <a:pt x="14679" y="8947"/>
                  </a:cubicBezTo>
                  <a:cubicBezTo>
                    <a:pt x="15007" y="11520"/>
                    <a:pt x="15661" y="13883"/>
                    <a:pt x="16861" y="15950"/>
                  </a:cubicBezTo>
                  <a:cubicBezTo>
                    <a:pt x="18061" y="18017"/>
                    <a:pt x="19807" y="19789"/>
                    <a:pt x="21552" y="21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2329443" y="688776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5600"/>
                    <a:pt x="9067" y="9600"/>
                    <a:pt x="12667" y="6000"/>
                  </a:cubicBezTo>
                  <a:cubicBezTo>
                    <a:pt x="16267" y="2400"/>
                    <a:pt x="18933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2586824" y="611322"/>
              <a:ext cx="144330" cy="234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160" fill="norm" stroke="1" extrusionOk="0">
                  <a:moveTo>
                    <a:pt x="4136" y="6995"/>
                  </a:moveTo>
                  <a:cubicBezTo>
                    <a:pt x="3519" y="10627"/>
                    <a:pt x="2902" y="14258"/>
                    <a:pt x="2285" y="16839"/>
                  </a:cubicBezTo>
                  <a:cubicBezTo>
                    <a:pt x="1667" y="19419"/>
                    <a:pt x="1050" y="20949"/>
                    <a:pt x="587" y="21140"/>
                  </a:cubicBezTo>
                  <a:cubicBezTo>
                    <a:pt x="125" y="21331"/>
                    <a:pt x="-184" y="20184"/>
                    <a:pt x="125" y="16935"/>
                  </a:cubicBezTo>
                  <a:cubicBezTo>
                    <a:pt x="433" y="13685"/>
                    <a:pt x="1359" y="8333"/>
                    <a:pt x="2439" y="5083"/>
                  </a:cubicBezTo>
                  <a:cubicBezTo>
                    <a:pt x="3519" y="1834"/>
                    <a:pt x="4753" y="687"/>
                    <a:pt x="6142" y="209"/>
                  </a:cubicBezTo>
                  <a:cubicBezTo>
                    <a:pt x="7530" y="-269"/>
                    <a:pt x="9073" y="-78"/>
                    <a:pt x="11696" y="2407"/>
                  </a:cubicBezTo>
                  <a:cubicBezTo>
                    <a:pt x="14319" y="4892"/>
                    <a:pt x="18022" y="9671"/>
                    <a:pt x="19719" y="12538"/>
                  </a:cubicBezTo>
                  <a:cubicBezTo>
                    <a:pt x="21416" y="15405"/>
                    <a:pt x="21107" y="16361"/>
                    <a:pt x="20799" y="17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3313693" y="614288"/>
              <a:ext cx="165101" cy="198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5" fill="norm" stroke="1" extrusionOk="0">
                  <a:moveTo>
                    <a:pt x="0" y="10618"/>
                  </a:moveTo>
                  <a:cubicBezTo>
                    <a:pt x="3046" y="10843"/>
                    <a:pt x="6092" y="11068"/>
                    <a:pt x="9000" y="9943"/>
                  </a:cubicBezTo>
                  <a:cubicBezTo>
                    <a:pt x="11908" y="8818"/>
                    <a:pt x="14677" y="6343"/>
                    <a:pt x="16062" y="4431"/>
                  </a:cubicBezTo>
                  <a:cubicBezTo>
                    <a:pt x="17446" y="2518"/>
                    <a:pt x="17446" y="1168"/>
                    <a:pt x="16754" y="493"/>
                  </a:cubicBezTo>
                  <a:cubicBezTo>
                    <a:pt x="16062" y="-182"/>
                    <a:pt x="14677" y="-182"/>
                    <a:pt x="12738" y="606"/>
                  </a:cubicBezTo>
                  <a:cubicBezTo>
                    <a:pt x="10800" y="1393"/>
                    <a:pt x="8308" y="2968"/>
                    <a:pt x="6369" y="5781"/>
                  </a:cubicBezTo>
                  <a:cubicBezTo>
                    <a:pt x="4431" y="8593"/>
                    <a:pt x="3046" y="12643"/>
                    <a:pt x="2908" y="15568"/>
                  </a:cubicBezTo>
                  <a:cubicBezTo>
                    <a:pt x="2769" y="18493"/>
                    <a:pt x="3877" y="20293"/>
                    <a:pt x="7200" y="20855"/>
                  </a:cubicBezTo>
                  <a:cubicBezTo>
                    <a:pt x="10523" y="21418"/>
                    <a:pt x="16062" y="20743"/>
                    <a:pt x="21600" y="20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3513231" y="618926"/>
              <a:ext cx="100643" cy="208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0" h="21478" fill="norm" stroke="1" extrusionOk="0">
                  <a:moveTo>
                    <a:pt x="20187" y="0"/>
                  </a:moveTo>
                  <a:cubicBezTo>
                    <a:pt x="15003" y="218"/>
                    <a:pt x="9819" y="436"/>
                    <a:pt x="5931" y="1745"/>
                  </a:cubicBezTo>
                  <a:cubicBezTo>
                    <a:pt x="2043" y="3055"/>
                    <a:pt x="-549" y="5455"/>
                    <a:pt x="99" y="7418"/>
                  </a:cubicBezTo>
                  <a:cubicBezTo>
                    <a:pt x="747" y="9382"/>
                    <a:pt x="4635" y="10909"/>
                    <a:pt x="8523" y="12218"/>
                  </a:cubicBezTo>
                  <a:cubicBezTo>
                    <a:pt x="12411" y="13527"/>
                    <a:pt x="16299" y="14618"/>
                    <a:pt x="18459" y="15709"/>
                  </a:cubicBezTo>
                  <a:cubicBezTo>
                    <a:pt x="20619" y="16800"/>
                    <a:pt x="21051" y="17891"/>
                    <a:pt x="19971" y="18873"/>
                  </a:cubicBezTo>
                  <a:cubicBezTo>
                    <a:pt x="18891" y="19855"/>
                    <a:pt x="16299" y="20727"/>
                    <a:pt x="13707" y="21164"/>
                  </a:cubicBezTo>
                  <a:cubicBezTo>
                    <a:pt x="11115" y="21600"/>
                    <a:pt x="8523" y="21600"/>
                    <a:pt x="7011" y="21055"/>
                  </a:cubicBezTo>
                  <a:cubicBezTo>
                    <a:pt x="5499" y="20509"/>
                    <a:pt x="5067" y="19418"/>
                    <a:pt x="5715" y="18109"/>
                  </a:cubicBezTo>
                  <a:cubicBezTo>
                    <a:pt x="6363" y="16800"/>
                    <a:pt x="8091" y="15273"/>
                    <a:pt x="9819" y="13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3714272" y="447476"/>
              <a:ext cx="56622" cy="374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74" fill="norm" stroke="1" extrusionOk="0">
                  <a:moveTo>
                    <a:pt x="14200" y="0"/>
                  </a:moveTo>
                  <a:cubicBezTo>
                    <a:pt x="11000" y="364"/>
                    <a:pt x="7800" y="728"/>
                    <a:pt x="5400" y="2427"/>
                  </a:cubicBezTo>
                  <a:cubicBezTo>
                    <a:pt x="3000" y="4126"/>
                    <a:pt x="1400" y="7160"/>
                    <a:pt x="600" y="10315"/>
                  </a:cubicBezTo>
                  <a:cubicBezTo>
                    <a:pt x="-200" y="13470"/>
                    <a:pt x="-200" y="16746"/>
                    <a:pt x="600" y="18688"/>
                  </a:cubicBezTo>
                  <a:cubicBezTo>
                    <a:pt x="1400" y="20629"/>
                    <a:pt x="3000" y="21236"/>
                    <a:pt x="5800" y="21418"/>
                  </a:cubicBezTo>
                  <a:cubicBezTo>
                    <a:pt x="8600" y="21600"/>
                    <a:pt x="12600" y="21357"/>
                    <a:pt x="15400" y="20447"/>
                  </a:cubicBezTo>
                  <a:cubicBezTo>
                    <a:pt x="18200" y="19537"/>
                    <a:pt x="19800" y="17960"/>
                    <a:pt x="21400" y="16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3657754" y="574476"/>
              <a:ext cx="189340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600" fill="norm" stroke="1" extrusionOk="0">
                  <a:moveTo>
                    <a:pt x="5566" y="6943"/>
                  </a:moveTo>
                  <a:cubicBezTo>
                    <a:pt x="4379" y="6943"/>
                    <a:pt x="3192" y="6943"/>
                    <a:pt x="2006" y="7039"/>
                  </a:cubicBezTo>
                  <a:cubicBezTo>
                    <a:pt x="819" y="7136"/>
                    <a:pt x="-368" y="7329"/>
                    <a:pt x="107" y="7425"/>
                  </a:cubicBezTo>
                  <a:cubicBezTo>
                    <a:pt x="581" y="7521"/>
                    <a:pt x="2718" y="7521"/>
                    <a:pt x="6041" y="7618"/>
                  </a:cubicBezTo>
                  <a:cubicBezTo>
                    <a:pt x="9364" y="7714"/>
                    <a:pt x="13874" y="7907"/>
                    <a:pt x="16603" y="8968"/>
                  </a:cubicBezTo>
                  <a:cubicBezTo>
                    <a:pt x="19333" y="10029"/>
                    <a:pt x="20283" y="11957"/>
                    <a:pt x="20520" y="13886"/>
                  </a:cubicBezTo>
                  <a:cubicBezTo>
                    <a:pt x="20757" y="15814"/>
                    <a:pt x="20283" y="17743"/>
                    <a:pt x="20045" y="19189"/>
                  </a:cubicBezTo>
                  <a:cubicBezTo>
                    <a:pt x="19808" y="20636"/>
                    <a:pt x="19808" y="21600"/>
                    <a:pt x="19689" y="21600"/>
                  </a:cubicBezTo>
                  <a:cubicBezTo>
                    <a:pt x="19570" y="21600"/>
                    <a:pt x="19333" y="20636"/>
                    <a:pt x="19214" y="17261"/>
                  </a:cubicBezTo>
                  <a:cubicBezTo>
                    <a:pt x="19096" y="13886"/>
                    <a:pt x="19096" y="8100"/>
                    <a:pt x="19452" y="4821"/>
                  </a:cubicBezTo>
                  <a:cubicBezTo>
                    <a:pt x="19808" y="1543"/>
                    <a:pt x="20520" y="771"/>
                    <a:pt x="212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930436" y="623630"/>
              <a:ext cx="196058" cy="170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158" fill="norm" stroke="1" extrusionOk="0">
                  <a:moveTo>
                    <a:pt x="2003" y="205"/>
                  </a:moveTo>
                  <a:cubicBezTo>
                    <a:pt x="2236" y="5210"/>
                    <a:pt x="2468" y="10215"/>
                    <a:pt x="2468" y="13376"/>
                  </a:cubicBezTo>
                  <a:cubicBezTo>
                    <a:pt x="2468" y="16537"/>
                    <a:pt x="2236" y="17854"/>
                    <a:pt x="1771" y="19039"/>
                  </a:cubicBezTo>
                  <a:cubicBezTo>
                    <a:pt x="1307" y="20224"/>
                    <a:pt x="610" y="21278"/>
                    <a:pt x="261" y="21146"/>
                  </a:cubicBezTo>
                  <a:cubicBezTo>
                    <a:pt x="-87" y="21015"/>
                    <a:pt x="-87" y="19698"/>
                    <a:pt x="261" y="16668"/>
                  </a:cubicBezTo>
                  <a:cubicBezTo>
                    <a:pt x="610" y="13639"/>
                    <a:pt x="1307" y="8898"/>
                    <a:pt x="2119" y="6132"/>
                  </a:cubicBezTo>
                  <a:cubicBezTo>
                    <a:pt x="2932" y="3366"/>
                    <a:pt x="3861" y="2576"/>
                    <a:pt x="4790" y="2707"/>
                  </a:cubicBezTo>
                  <a:cubicBezTo>
                    <a:pt x="5719" y="2839"/>
                    <a:pt x="6648" y="3893"/>
                    <a:pt x="7345" y="5078"/>
                  </a:cubicBezTo>
                  <a:cubicBezTo>
                    <a:pt x="8042" y="6263"/>
                    <a:pt x="8507" y="7580"/>
                    <a:pt x="9087" y="8898"/>
                  </a:cubicBezTo>
                  <a:cubicBezTo>
                    <a:pt x="9668" y="10215"/>
                    <a:pt x="10365" y="11532"/>
                    <a:pt x="10945" y="11532"/>
                  </a:cubicBezTo>
                  <a:cubicBezTo>
                    <a:pt x="11526" y="11532"/>
                    <a:pt x="11990" y="10215"/>
                    <a:pt x="12919" y="8107"/>
                  </a:cubicBezTo>
                  <a:cubicBezTo>
                    <a:pt x="13848" y="6000"/>
                    <a:pt x="15242" y="3102"/>
                    <a:pt x="16519" y="1522"/>
                  </a:cubicBezTo>
                  <a:cubicBezTo>
                    <a:pt x="17797" y="-59"/>
                    <a:pt x="18958" y="-322"/>
                    <a:pt x="19771" y="337"/>
                  </a:cubicBezTo>
                  <a:cubicBezTo>
                    <a:pt x="20584" y="995"/>
                    <a:pt x="21048" y="2576"/>
                    <a:pt x="21281" y="5737"/>
                  </a:cubicBezTo>
                  <a:cubicBezTo>
                    <a:pt x="21513" y="8898"/>
                    <a:pt x="21513" y="13639"/>
                    <a:pt x="21513" y="18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4160422" y="334425"/>
              <a:ext cx="365032" cy="457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317" fill="norm" stroke="1" extrusionOk="0">
                  <a:moveTo>
                    <a:pt x="8810" y="16216"/>
                  </a:moveTo>
                  <a:cubicBezTo>
                    <a:pt x="8562" y="15722"/>
                    <a:pt x="8313" y="15229"/>
                    <a:pt x="7569" y="14835"/>
                  </a:cubicBezTo>
                  <a:cubicBezTo>
                    <a:pt x="6824" y="14440"/>
                    <a:pt x="5582" y="14144"/>
                    <a:pt x="4217" y="14983"/>
                  </a:cubicBezTo>
                  <a:cubicBezTo>
                    <a:pt x="2851" y="15821"/>
                    <a:pt x="1362" y="17794"/>
                    <a:pt x="617" y="19027"/>
                  </a:cubicBezTo>
                  <a:cubicBezTo>
                    <a:pt x="-128" y="20259"/>
                    <a:pt x="-128" y="20753"/>
                    <a:pt x="244" y="21048"/>
                  </a:cubicBezTo>
                  <a:cubicBezTo>
                    <a:pt x="617" y="21344"/>
                    <a:pt x="1362" y="21443"/>
                    <a:pt x="2541" y="21098"/>
                  </a:cubicBezTo>
                  <a:cubicBezTo>
                    <a:pt x="3720" y="20753"/>
                    <a:pt x="5334" y="19964"/>
                    <a:pt x="6389" y="19372"/>
                  </a:cubicBezTo>
                  <a:cubicBezTo>
                    <a:pt x="7444" y="18780"/>
                    <a:pt x="7941" y="18385"/>
                    <a:pt x="8251" y="18435"/>
                  </a:cubicBezTo>
                  <a:cubicBezTo>
                    <a:pt x="8562" y="18484"/>
                    <a:pt x="8686" y="18977"/>
                    <a:pt x="8872" y="19470"/>
                  </a:cubicBezTo>
                  <a:cubicBezTo>
                    <a:pt x="9058" y="19964"/>
                    <a:pt x="9306" y="20457"/>
                    <a:pt x="9741" y="20703"/>
                  </a:cubicBezTo>
                  <a:cubicBezTo>
                    <a:pt x="10175" y="20950"/>
                    <a:pt x="10796" y="20950"/>
                    <a:pt x="11541" y="20407"/>
                  </a:cubicBezTo>
                  <a:cubicBezTo>
                    <a:pt x="12286" y="19865"/>
                    <a:pt x="13155" y="18780"/>
                    <a:pt x="14458" y="16561"/>
                  </a:cubicBezTo>
                  <a:cubicBezTo>
                    <a:pt x="15762" y="14342"/>
                    <a:pt x="17500" y="10988"/>
                    <a:pt x="18741" y="8375"/>
                  </a:cubicBezTo>
                  <a:cubicBezTo>
                    <a:pt x="19982" y="5761"/>
                    <a:pt x="20727" y="3887"/>
                    <a:pt x="21100" y="2506"/>
                  </a:cubicBezTo>
                  <a:cubicBezTo>
                    <a:pt x="21472" y="1125"/>
                    <a:pt x="21472" y="238"/>
                    <a:pt x="21286" y="40"/>
                  </a:cubicBezTo>
                  <a:cubicBezTo>
                    <a:pt x="21100" y="-157"/>
                    <a:pt x="20727" y="336"/>
                    <a:pt x="19982" y="2210"/>
                  </a:cubicBezTo>
                  <a:cubicBezTo>
                    <a:pt x="19238" y="4084"/>
                    <a:pt x="18120" y="7339"/>
                    <a:pt x="17127" y="10347"/>
                  </a:cubicBezTo>
                  <a:cubicBezTo>
                    <a:pt x="16134" y="13355"/>
                    <a:pt x="15265" y="16117"/>
                    <a:pt x="14893" y="17744"/>
                  </a:cubicBezTo>
                  <a:cubicBezTo>
                    <a:pt x="14520" y="19372"/>
                    <a:pt x="14644" y="19865"/>
                    <a:pt x="15079" y="20161"/>
                  </a:cubicBezTo>
                  <a:cubicBezTo>
                    <a:pt x="15513" y="20457"/>
                    <a:pt x="16258" y="20555"/>
                    <a:pt x="17313" y="20161"/>
                  </a:cubicBezTo>
                  <a:cubicBezTo>
                    <a:pt x="18369" y="19766"/>
                    <a:pt x="19734" y="18879"/>
                    <a:pt x="20417" y="18139"/>
                  </a:cubicBezTo>
                  <a:cubicBezTo>
                    <a:pt x="21100" y="17399"/>
                    <a:pt x="21100" y="16807"/>
                    <a:pt x="21100" y="162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4410751" y="612576"/>
              <a:ext cx="14754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600" fill="norm" stroke="1" extrusionOk="0">
                  <a:moveTo>
                    <a:pt x="3865" y="21600"/>
                  </a:moveTo>
                  <a:cubicBezTo>
                    <a:pt x="1736" y="18000"/>
                    <a:pt x="-394" y="14400"/>
                    <a:pt x="62" y="12600"/>
                  </a:cubicBezTo>
                  <a:cubicBezTo>
                    <a:pt x="519" y="10800"/>
                    <a:pt x="3561" y="10800"/>
                    <a:pt x="7516" y="9000"/>
                  </a:cubicBezTo>
                  <a:cubicBezTo>
                    <a:pt x="11471" y="7200"/>
                    <a:pt x="16338" y="3600"/>
                    <a:pt x="2120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4548571" y="599876"/>
              <a:ext cx="111323" cy="14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023" fill="norm" stroke="1" extrusionOk="0">
                  <a:moveTo>
                    <a:pt x="20654" y="0"/>
                  </a:moveTo>
                  <a:cubicBezTo>
                    <a:pt x="16727" y="626"/>
                    <a:pt x="12800" y="1252"/>
                    <a:pt x="9265" y="3600"/>
                  </a:cubicBezTo>
                  <a:cubicBezTo>
                    <a:pt x="5731" y="5948"/>
                    <a:pt x="2589" y="10017"/>
                    <a:pt x="1018" y="13461"/>
                  </a:cubicBezTo>
                  <a:cubicBezTo>
                    <a:pt x="-553" y="16904"/>
                    <a:pt x="-553" y="19722"/>
                    <a:pt x="2785" y="20661"/>
                  </a:cubicBezTo>
                  <a:cubicBezTo>
                    <a:pt x="6123" y="21600"/>
                    <a:pt x="12800" y="20661"/>
                    <a:pt x="16531" y="18470"/>
                  </a:cubicBezTo>
                  <a:cubicBezTo>
                    <a:pt x="20262" y="16278"/>
                    <a:pt x="21047" y="12835"/>
                    <a:pt x="20262" y="9861"/>
                  </a:cubicBezTo>
                  <a:cubicBezTo>
                    <a:pt x="19476" y="6887"/>
                    <a:pt x="17120" y="4383"/>
                    <a:pt x="14763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4678943" y="574476"/>
              <a:ext cx="177801" cy="178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3767"/>
                  </a:moveTo>
                  <a:cubicBezTo>
                    <a:pt x="1543" y="3265"/>
                    <a:pt x="3086" y="2763"/>
                    <a:pt x="5271" y="4270"/>
                  </a:cubicBezTo>
                  <a:cubicBezTo>
                    <a:pt x="7457" y="5777"/>
                    <a:pt x="10286" y="9293"/>
                    <a:pt x="11700" y="11930"/>
                  </a:cubicBezTo>
                  <a:cubicBezTo>
                    <a:pt x="13114" y="14567"/>
                    <a:pt x="13114" y="16326"/>
                    <a:pt x="12729" y="17707"/>
                  </a:cubicBezTo>
                  <a:cubicBezTo>
                    <a:pt x="12343" y="19088"/>
                    <a:pt x="11571" y="20093"/>
                    <a:pt x="10543" y="20721"/>
                  </a:cubicBezTo>
                  <a:cubicBezTo>
                    <a:pt x="9514" y="21349"/>
                    <a:pt x="8229" y="21600"/>
                    <a:pt x="7329" y="20344"/>
                  </a:cubicBezTo>
                  <a:cubicBezTo>
                    <a:pt x="6429" y="19088"/>
                    <a:pt x="5914" y="16326"/>
                    <a:pt x="7457" y="12809"/>
                  </a:cubicBezTo>
                  <a:cubicBezTo>
                    <a:pt x="9000" y="9293"/>
                    <a:pt x="12600" y="5023"/>
                    <a:pt x="15300" y="2763"/>
                  </a:cubicBezTo>
                  <a:cubicBezTo>
                    <a:pt x="18000" y="502"/>
                    <a:pt x="19800" y="2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5462109" y="490623"/>
              <a:ext cx="251885" cy="37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9" fill="norm" stroke="1" extrusionOk="0">
                  <a:moveTo>
                    <a:pt x="15066" y="4754"/>
                  </a:moveTo>
                  <a:cubicBezTo>
                    <a:pt x="15066" y="3674"/>
                    <a:pt x="15066" y="2594"/>
                    <a:pt x="14703" y="1874"/>
                  </a:cubicBezTo>
                  <a:cubicBezTo>
                    <a:pt x="14339" y="1154"/>
                    <a:pt x="13613" y="794"/>
                    <a:pt x="12797" y="674"/>
                  </a:cubicBezTo>
                  <a:cubicBezTo>
                    <a:pt x="11980" y="554"/>
                    <a:pt x="11072" y="674"/>
                    <a:pt x="9166" y="2354"/>
                  </a:cubicBezTo>
                  <a:cubicBezTo>
                    <a:pt x="7261" y="4034"/>
                    <a:pt x="4356" y="7274"/>
                    <a:pt x="2541" y="10214"/>
                  </a:cubicBezTo>
                  <a:cubicBezTo>
                    <a:pt x="726" y="13154"/>
                    <a:pt x="0" y="15794"/>
                    <a:pt x="0" y="17534"/>
                  </a:cubicBezTo>
                  <a:cubicBezTo>
                    <a:pt x="0" y="19274"/>
                    <a:pt x="726" y="20114"/>
                    <a:pt x="2269" y="20654"/>
                  </a:cubicBezTo>
                  <a:cubicBezTo>
                    <a:pt x="3812" y="21194"/>
                    <a:pt x="6171" y="21434"/>
                    <a:pt x="9076" y="20414"/>
                  </a:cubicBezTo>
                  <a:cubicBezTo>
                    <a:pt x="11980" y="19394"/>
                    <a:pt x="15429" y="17114"/>
                    <a:pt x="17425" y="14234"/>
                  </a:cubicBezTo>
                  <a:cubicBezTo>
                    <a:pt x="19422" y="11354"/>
                    <a:pt x="19966" y="7874"/>
                    <a:pt x="19694" y="5414"/>
                  </a:cubicBezTo>
                  <a:cubicBezTo>
                    <a:pt x="19422" y="2954"/>
                    <a:pt x="18333" y="1514"/>
                    <a:pt x="16608" y="734"/>
                  </a:cubicBezTo>
                  <a:cubicBezTo>
                    <a:pt x="14884" y="-46"/>
                    <a:pt x="12524" y="-166"/>
                    <a:pt x="10618" y="194"/>
                  </a:cubicBezTo>
                  <a:cubicBezTo>
                    <a:pt x="8713" y="554"/>
                    <a:pt x="7261" y="1394"/>
                    <a:pt x="6444" y="2174"/>
                  </a:cubicBezTo>
                  <a:cubicBezTo>
                    <a:pt x="5627" y="2954"/>
                    <a:pt x="5445" y="3674"/>
                    <a:pt x="5445" y="4514"/>
                  </a:cubicBezTo>
                  <a:cubicBezTo>
                    <a:pt x="5445" y="5354"/>
                    <a:pt x="5627" y="6314"/>
                    <a:pt x="7624" y="6974"/>
                  </a:cubicBezTo>
                  <a:cubicBezTo>
                    <a:pt x="9620" y="7634"/>
                    <a:pt x="13432" y="7994"/>
                    <a:pt x="16064" y="7874"/>
                  </a:cubicBezTo>
                  <a:cubicBezTo>
                    <a:pt x="18696" y="7754"/>
                    <a:pt x="20148" y="7154"/>
                    <a:pt x="21600" y="6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5542543" y="272019"/>
              <a:ext cx="152401" cy="162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3" fill="norm" stroke="1" extrusionOk="0">
                  <a:moveTo>
                    <a:pt x="0" y="21293"/>
                  </a:moveTo>
                  <a:cubicBezTo>
                    <a:pt x="3600" y="16031"/>
                    <a:pt x="7200" y="10770"/>
                    <a:pt x="9450" y="7447"/>
                  </a:cubicBezTo>
                  <a:cubicBezTo>
                    <a:pt x="11700" y="4124"/>
                    <a:pt x="12600" y="2739"/>
                    <a:pt x="13650" y="1631"/>
                  </a:cubicBezTo>
                  <a:cubicBezTo>
                    <a:pt x="14700" y="524"/>
                    <a:pt x="15900" y="-307"/>
                    <a:pt x="16650" y="108"/>
                  </a:cubicBezTo>
                  <a:cubicBezTo>
                    <a:pt x="17400" y="524"/>
                    <a:pt x="17700" y="2185"/>
                    <a:pt x="18450" y="5370"/>
                  </a:cubicBezTo>
                  <a:cubicBezTo>
                    <a:pt x="19200" y="8555"/>
                    <a:pt x="20400" y="13262"/>
                    <a:pt x="21600" y="17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6174171" y="431516"/>
              <a:ext cx="333573" cy="657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68" fill="norm" stroke="1" extrusionOk="0">
                  <a:moveTo>
                    <a:pt x="7960" y="8233"/>
                  </a:moveTo>
                  <a:cubicBezTo>
                    <a:pt x="7960" y="7816"/>
                    <a:pt x="7960" y="7400"/>
                    <a:pt x="7756" y="7052"/>
                  </a:cubicBezTo>
                  <a:cubicBezTo>
                    <a:pt x="7552" y="6705"/>
                    <a:pt x="7145" y="6427"/>
                    <a:pt x="6330" y="6462"/>
                  </a:cubicBezTo>
                  <a:cubicBezTo>
                    <a:pt x="5515" y="6497"/>
                    <a:pt x="4292" y="6844"/>
                    <a:pt x="3137" y="7712"/>
                  </a:cubicBezTo>
                  <a:cubicBezTo>
                    <a:pt x="1983" y="8580"/>
                    <a:pt x="896" y="9969"/>
                    <a:pt x="352" y="10907"/>
                  </a:cubicBezTo>
                  <a:cubicBezTo>
                    <a:pt x="-191" y="11845"/>
                    <a:pt x="-191" y="12331"/>
                    <a:pt x="964" y="12609"/>
                  </a:cubicBezTo>
                  <a:cubicBezTo>
                    <a:pt x="2118" y="12886"/>
                    <a:pt x="4428" y="12956"/>
                    <a:pt x="5990" y="12331"/>
                  </a:cubicBezTo>
                  <a:cubicBezTo>
                    <a:pt x="7552" y="11706"/>
                    <a:pt x="8367" y="10386"/>
                    <a:pt x="8300" y="9275"/>
                  </a:cubicBezTo>
                  <a:cubicBezTo>
                    <a:pt x="8232" y="8163"/>
                    <a:pt x="7281" y="7261"/>
                    <a:pt x="6805" y="6636"/>
                  </a:cubicBezTo>
                  <a:cubicBezTo>
                    <a:pt x="6330" y="6010"/>
                    <a:pt x="6330" y="5663"/>
                    <a:pt x="7145" y="5073"/>
                  </a:cubicBezTo>
                  <a:cubicBezTo>
                    <a:pt x="7960" y="4482"/>
                    <a:pt x="9590" y="3649"/>
                    <a:pt x="11288" y="2885"/>
                  </a:cubicBezTo>
                  <a:cubicBezTo>
                    <a:pt x="12986" y="2121"/>
                    <a:pt x="14752" y="1427"/>
                    <a:pt x="15907" y="906"/>
                  </a:cubicBezTo>
                  <a:cubicBezTo>
                    <a:pt x="17062" y="385"/>
                    <a:pt x="17605" y="37"/>
                    <a:pt x="17605" y="3"/>
                  </a:cubicBezTo>
                  <a:cubicBezTo>
                    <a:pt x="17605" y="-32"/>
                    <a:pt x="17062" y="246"/>
                    <a:pt x="15907" y="1531"/>
                  </a:cubicBezTo>
                  <a:cubicBezTo>
                    <a:pt x="14752" y="2816"/>
                    <a:pt x="12986" y="5108"/>
                    <a:pt x="11560" y="7469"/>
                  </a:cubicBezTo>
                  <a:cubicBezTo>
                    <a:pt x="10134" y="9830"/>
                    <a:pt x="9047" y="12261"/>
                    <a:pt x="8435" y="14345"/>
                  </a:cubicBezTo>
                  <a:cubicBezTo>
                    <a:pt x="7824" y="16428"/>
                    <a:pt x="7688" y="18165"/>
                    <a:pt x="7824" y="19241"/>
                  </a:cubicBezTo>
                  <a:cubicBezTo>
                    <a:pt x="7960" y="20318"/>
                    <a:pt x="8367" y="20735"/>
                    <a:pt x="8843" y="21047"/>
                  </a:cubicBezTo>
                  <a:cubicBezTo>
                    <a:pt x="9318" y="21360"/>
                    <a:pt x="9862" y="21568"/>
                    <a:pt x="10473" y="21568"/>
                  </a:cubicBezTo>
                  <a:cubicBezTo>
                    <a:pt x="11084" y="21568"/>
                    <a:pt x="11764" y="21360"/>
                    <a:pt x="12647" y="20387"/>
                  </a:cubicBezTo>
                  <a:cubicBezTo>
                    <a:pt x="13530" y="19415"/>
                    <a:pt x="14617" y="17679"/>
                    <a:pt x="15160" y="16602"/>
                  </a:cubicBezTo>
                  <a:cubicBezTo>
                    <a:pt x="15703" y="15526"/>
                    <a:pt x="15703" y="15109"/>
                    <a:pt x="15703" y="14727"/>
                  </a:cubicBezTo>
                  <a:cubicBezTo>
                    <a:pt x="15703" y="14345"/>
                    <a:pt x="15703" y="13998"/>
                    <a:pt x="15364" y="13754"/>
                  </a:cubicBezTo>
                  <a:cubicBezTo>
                    <a:pt x="15024" y="13511"/>
                    <a:pt x="14345" y="13373"/>
                    <a:pt x="14345" y="13303"/>
                  </a:cubicBezTo>
                  <a:cubicBezTo>
                    <a:pt x="14345" y="13234"/>
                    <a:pt x="15024" y="13234"/>
                    <a:pt x="16315" y="13095"/>
                  </a:cubicBezTo>
                  <a:cubicBezTo>
                    <a:pt x="17605" y="12956"/>
                    <a:pt x="19507" y="12678"/>
                    <a:pt x="21409" y="1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6995986" y="520597"/>
              <a:ext cx="261058" cy="375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0958" fill="norm" stroke="1" extrusionOk="0">
                  <a:moveTo>
                    <a:pt x="14573" y="2297"/>
                  </a:moveTo>
                  <a:cubicBezTo>
                    <a:pt x="13709" y="1825"/>
                    <a:pt x="12845" y="1352"/>
                    <a:pt x="11203" y="1470"/>
                  </a:cubicBezTo>
                  <a:cubicBezTo>
                    <a:pt x="9562" y="1589"/>
                    <a:pt x="7142" y="2297"/>
                    <a:pt x="5069" y="4362"/>
                  </a:cubicBezTo>
                  <a:cubicBezTo>
                    <a:pt x="2995" y="6428"/>
                    <a:pt x="1267" y="9851"/>
                    <a:pt x="490" y="12743"/>
                  </a:cubicBezTo>
                  <a:cubicBezTo>
                    <a:pt x="-288" y="15634"/>
                    <a:pt x="-115" y="17995"/>
                    <a:pt x="835" y="19411"/>
                  </a:cubicBezTo>
                  <a:cubicBezTo>
                    <a:pt x="1786" y="20828"/>
                    <a:pt x="3514" y="21300"/>
                    <a:pt x="5760" y="20710"/>
                  </a:cubicBezTo>
                  <a:cubicBezTo>
                    <a:pt x="8006" y="20120"/>
                    <a:pt x="10771" y="18467"/>
                    <a:pt x="13018" y="16048"/>
                  </a:cubicBezTo>
                  <a:cubicBezTo>
                    <a:pt x="15264" y="13628"/>
                    <a:pt x="16992" y="10441"/>
                    <a:pt x="17683" y="7667"/>
                  </a:cubicBezTo>
                  <a:cubicBezTo>
                    <a:pt x="18374" y="4893"/>
                    <a:pt x="18029" y="2533"/>
                    <a:pt x="16733" y="1234"/>
                  </a:cubicBezTo>
                  <a:cubicBezTo>
                    <a:pt x="15437" y="-64"/>
                    <a:pt x="13190" y="-300"/>
                    <a:pt x="11030" y="349"/>
                  </a:cubicBezTo>
                  <a:cubicBezTo>
                    <a:pt x="8870" y="998"/>
                    <a:pt x="6797" y="2533"/>
                    <a:pt x="5760" y="3831"/>
                  </a:cubicBezTo>
                  <a:cubicBezTo>
                    <a:pt x="4723" y="5130"/>
                    <a:pt x="4723" y="6192"/>
                    <a:pt x="6365" y="6900"/>
                  </a:cubicBezTo>
                  <a:cubicBezTo>
                    <a:pt x="8006" y="7608"/>
                    <a:pt x="11290" y="7962"/>
                    <a:pt x="14054" y="7903"/>
                  </a:cubicBezTo>
                  <a:cubicBezTo>
                    <a:pt x="16819" y="7844"/>
                    <a:pt x="19066" y="7372"/>
                    <a:pt x="21312" y="6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7679036" y="707826"/>
              <a:ext cx="9808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00"/>
                    <a:pt x="2735" y="10800"/>
                    <a:pt x="575" y="14400"/>
                  </a:cubicBezTo>
                  <a:cubicBezTo>
                    <a:pt x="-1585" y="18000"/>
                    <a:pt x="2735" y="198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7676143" y="577561"/>
              <a:ext cx="31751" cy="54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0" y="21220"/>
                  </a:moveTo>
                  <a:cubicBezTo>
                    <a:pt x="0" y="17066"/>
                    <a:pt x="0" y="12912"/>
                    <a:pt x="0" y="8758"/>
                  </a:cubicBezTo>
                  <a:cubicBezTo>
                    <a:pt x="0" y="4605"/>
                    <a:pt x="0" y="451"/>
                    <a:pt x="3600" y="35"/>
                  </a:cubicBezTo>
                  <a:cubicBezTo>
                    <a:pt x="7200" y="-380"/>
                    <a:pt x="14400" y="2943"/>
                    <a:pt x="21600" y="6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7732263" y="629319"/>
              <a:ext cx="97441" cy="192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3" h="21386" fill="norm" stroke="1" extrusionOk="0">
                  <a:moveTo>
                    <a:pt x="16084" y="2369"/>
                  </a:moveTo>
                  <a:cubicBezTo>
                    <a:pt x="13880" y="1664"/>
                    <a:pt x="11676" y="960"/>
                    <a:pt x="8811" y="490"/>
                  </a:cubicBezTo>
                  <a:cubicBezTo>
                    <a:pt x="5945" y="21"/>
                    <a:pt x="2419" y="-214"/>
                    <a:pt x="876" y="256"/>
                  </a:cubicBezTo>
                  <a:cubicBezTo>
                    <a:pt x="-667" y="725"/>
                    <a:pt x="-226" y="1899"/>
                    <a:pt x="2639" y="3895"/>
                  </a:cubicBezTo>
                  <a:cubicBezTo>
                    <a:pt x="5504" y="5890"/>
                    <a:pt x="10794" y="8708"/>
                    <a:pt x="14100" y="10703"/>
                  </a:cubicBezTo>
                  <a:cubicBezTo>
                    <a:pt x="17406" y="12699"/>
                    <a:pt x="18729" y="13873"/>
                    <a:pt x="19611" y="15164"/>
                  </a:cubicBezTo>
                  <a:cubicBezTo>
                    <a:pt x="20492" y="16456"/>
                    <a:pt x="20933" y="17864"/>
                    <a:pt x="18288" y="18921"/>
                  </a:cubicBezTo>
                  <a:cubicBezTo>
                    <a:pt x="15643" y="19977"/>
                    <a:pt x="9913" y="20682"/>
                    <a:pt x="4182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8321802" y="590201"/>
              <a:ext cx="141742" cy="250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2" h="21343" fill="norm" stroke="1" extrusionOk="0">
                  <a:moveTo>
                    <a:pt x="20372" y="4603"/>
                  </a:moveTo>
                  <a:cubicBezTo>
                    <a:pt x="19764" y="2983"/>
                    <a:pt x="19155" y="1363"/>
                    <a:pt x="18090" y="553"/>
                  </a:cubicBezTo>
                  <a:cubicBezTo>
                    <a:pt x="17026" y="-257"/>
                    <a:pt x="15504" y="-257"/>
                    <a:pt x="12614" y="1093"/>
                  </a:cubicBezTo>
                  <a:cubicBezTo>
                    <a:pt x="9724" y="2443"/>
                    <a:pt x="5465" y="5143"/>
                    <a:pt x="2727" y="8383"/>
                  </a:cubicBezTo>
                  <a:cubicBezTo>
                    <a:pt x="-11" y="11623"/>
                    <a:pt x="-1228" y="15403"/>
                    <a:pt x="1662" y="17653"/>
                  </a:cubicBezTo>
                  <a:cubicBezTo>
                    <a:pt x="4552" y="19903"/>
                    <a:pt x="11549" y="20623"/>
                    <a:pt x="18547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8434727" y="661949"/>
              <a:ext cx="117717" cy="1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0458" fill="norm" stroke="1" extrusionOk="0">
                  <a:moveTo>
                    <a:pt x="21075" y="1005"/>
                  </a:moveTo>
                  <a:cubicBezTo>
                    <a:pt x="19180" y="184"/>
                    <a:pt x="17286" y="-636"/>
                    <a:pt x="13686" y="731"/>
                  </a:cubicBezTo>
                  <a:cubicBezTo>
                    <a:pt x="10086" y="2098"/>
                    <a:pt x="4780" y="5653"/>
                    <a:pt x="2128" y="8934"/>
                  </a:cubicBezTo>
                  <a:cubicBezTo>
                    <a:pt x="-525" y="12215"/>
                    <a:pt x="-525" y="15222"/>
                    <a:pt x="1180" y="17410"/>
                  </a:cubicBezTo>
                  <a:cubicBezTo>
                    <a:pt x="2886" y="19597"/>
                    <a:pt x="6296" y="20964"/>
                    <a:pt x="9896" y="20280"/>
                  </a:cubicBezTo>
                  <a:cubicBezTo>
                    <a:pt x="13496" y="19597"/>
                    <a:pt x="17286" y="16863"/>
                    <a:pt x="18233" y="13445"/>
                  </a:cubicBezTo>
                  <a:cubicBezTo>
                    <a:pt x="19180" y="10027"/>
                    <a:pt x="17286" y="5926"/>
                    <a:pt x="15391" y="1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8597318" y="634536"/>
              <a:ext cx="120226" cy="201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0974" fill="norm" stroke="1" extrusionOk="0">
                  <a:moveTo>
                    <a:pt x="1061" y="4326"/>
                  </a:moveTo>
                  <a:cubicBezTo>
                    <a:pt x="1061" y="9175"/>
                    <a:pt x="1061" y="14024"/>
                    <a:pt x="871" y="16999"/>
                  </a:cubicBezTo>
                  <a:cubicBezTo>
                    <a:pt x="682" y="19975"/>
                    <a:pt x="303" y="21077"/>
                    <a:pt x="113" y="20967"/>
                  </a:cubicBezTo>
                  <a:cubicBezTo>
                    <a:pt x="-76" y="20857"/>
                    <a:pt x="-76" y="19534"/>
                    <a:pt x="492" y="16448"/>
                  </a:cubicBezTo>
                  <a:cubicBezTo>
                    <a:pt x="1061" y="13363"/>
                    <a:pt x="2198" y="8514"/>
                    <a:pt x="3335" y="5538"/>
                  </a:cubicBezTo>
                  <a:cubicBezTo>
                    <a:pt x="4471" y="2563"/>
                    <a:pt x="5608" y="1461"/>
                    <a:pt x="7124" y="689"/>
                  </a:cubicBezTo>
                  <a:cubicBezTo>
                    <a:pt x="8640" y="-82"/>
                    <a:pt x="10535" y="-523"/>
                    <a:pt x="12808" y="1130"/>
                  </a:cubicBezTo>
                  <a:cubicBezTo>
                    <a:pt x="15082" y="2783"/>
                    <a:pt x="17735" y="6530"/>
                    <a:pt x="19250" y="9395"/>
                  </a:cubicBezTo>
                  <a:cubicBezTo>
                    <a:pt x="20766" y="12261"/>
                    <a:pt x="21145" y="14244"/>
                    <a:pt x="21524" y="16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8753979" y="618926"/>
              <a:ext cx="84215" cy="224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1391" fill="norm" stroke="1" extrusionOk="0">
                  <a:moveTo>
                    <a:pt x="20461" y="0"/>
                  </a:moveTo>
                  <a:cubicBezTo>
                    <a:pt x="15318" y="0"/>
                    <a:pt x="10175" y="0"/>
                    <a:pt x="6061" y="807"/>
                  </a:cubicBezTo>
                  <a:cubicBezTo>
                    <a:pt x="1947" y="1615"/>
                    <a:pt x="-1139" y="3230"/>
                    <a:pt x="404" y="5450"/>
                  </a:cubicBezTo>
                  <a:cubicBezTo>
                    <a:pt x="1947" y="7671"/>
                    <a:pt x="8118" y="10497"/>
                    <a:pt x="12232" y="12314"/>
                  </a:cubicBezTo>
                  <a:cubicBezTo>
                    <a:pt x="16347" y="14131"/>
                    <a:pt x="18404" y="14938"/>
                    <a:pt x="18918" y="16250"/>
                  </a:cubicBezTo>
                  <a:cubicBezTo>
                    <a:pt x="19432" y="17563"/>
                    <a:pt x="18404" y="19379"/>
                    <a:pt x="16604" y="20389"/>
                  </a:cubicBezTo>
                  <a:cubicBezTo>
                    <a:pt x="14804" y="21398"/>
                    <a:pt x="12232" y="21600"/>
                    <a:pt x="10947" y="21196"/>
                  </a:cubicBezTo>
                  <a:cubicBezTo>
                    <a:pt x="9661" y="20793"/>
                    <a:pt x="9661" y="19783"/>
                    <a:pt x="9661" y="18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8888993" y="688776"/>
              <a:ext cx="63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8895343" y="555426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8960558" y="598665"/>
              <a:ext cx="93536" cy="21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260" fill="norm" stroke="1" extrusionOk="0">
                  <a:moveTo>
                    <a:pt x="21211" y="1352"/>
                  </a:moveTo>
                  <a:cubicBezTo>
                    <a:pt x="15931" y="735"/>
                    <a:pt x="10651" y="118"/>
                    <a:pt x="6811" y="15"/>
                  </a:cubicBezTo>
                  <a:cubicBezTo>
                    <a:pt x="2971" y="-88"/>
                    <a:pt x="571" y="323"/>
                    <a:pt x="91" y="1866"/>
                  </a:cubicBezTo>
                  <a:cubicBezTo>
                    <a:pt x="-389" y="3409"/>
                    <a:pt x="1051" y="6083"/>
                    <a:pt x="3931" y="8861"/>
                  </a:cubicBezTo>
                  <a:cubicBezTo>
                    <a:pt x="6811" y="11638"/>
                    <a:pt x="11131" y="14518"/>
                    <a:pt x="13291" y="16575"/>
                  </a:cubicBezTo>
                  <a:cubicBezTo>
                    <a:pt x="15451" y="18632"/>
                    <a:pt x="15451" y="19866"/>
                    <a:pt x="14011" y="20586"/>
                  </a:cubicBezTo>
                  <a:cubicBezTo>
                    <a:pt x="12571" y="21306"/>
                    <a:pt x="9691" y="21512"/>
                    <a:pt x="7531" y="20895"/>
                  </a:cubicBezTo>
                  <a:cubicBezTo>
                    <a:pt x="5371" y="20278"/>
                    <a:pt x="3931" y="18838"/>
                    <a:pt x="3451" y="17603"/>
                  </a:cubicBezTo>
                  <a:cubicBezTo>
                    <a:pt x="2971" y="16369"/>
                    <a:pt x="3451" y="15341"/>
                    <a:pt x="3931" y="14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9138935" y="447476"/>
              <a:ext cx="9295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600" fill="norm" stroke="1" extrusionOk="0">
                  <a:moveTo>
                    <a:pt x="21080" y="0"/>
                  </a:moveTo>
                  <a:cubicBezTo>
                    <a:pt x="17240" y="2057"/>
                    <a:pt x="13400" y="4114"/>
                    <a:pt x="9800" y="7029"/>
                  </a:cubicBezTo>
                  <a:cubicBezTo>
                    <a:pt x="6200" y="9943"/>
                    <a:pt x="2840" y="13714"/>
                    <a:pt x="1160" y="16114"/>
                  </a:cubicBezTo>
                  <a:cubicBezTo>
                    <a:pt x="-520" y="18514"/>
                    <a:pt x="-520" y="19543"/>
                    <a:pt x="2120" y="20229"/>
                  </a:cubicBezTo>
                  <a:cubicBezTo>
                    <a:pt x="4760" y="20914"/>
                    <a:pt x="10040" y="21257"/>
                    <a:pt x="153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9111243" y="649454"/>
              <a:ext cx="336551" cy="16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1630" y="6554"/>
                  </a:moveTo>
                  <a:cubicBezTo>
                    <a:pt x="815" y="6287"/>
                    <a:pt x="0" y="6020"/>
                    <a:pt x="0" y="6020"/>
                  </a:cubicBezTo>
                  <a:cubicBezTo>
                    <a:pt x="0" y="6020"/>
                    <a:pt x="815" y="6287"/>
                    <a:pt x="2445" y="5887"/>
                  </a:cubicBezTo>
                  <a:cubicBezTo>
                    <a:pt x="4075" y="5487"/>
                    <a:pt x="6521" y="4420"/>
                    <a:pt x="8287" y="3487"/>
                  </a:cubicBezTo>
                  <a:cubicBezTo>
                    <a:pt x="10053" y="2554"/>
                    <a:pt x="11140" y="1754"/>
                    <a:pt x="11343" y="1087"/>
                  </a:cubicBezTo>
                  <a:cubicBezTo>
                    <a:pt x="11547" y="420"/>
                    <a:pt x="10868" y="-113"/>
                    <a:pt x="10257" y="20"/>
                  </a:cubicBezTo>
                  <a:cubicBezTo>
                    <a:pt x="9645" y="154"/>
                    <a:pt x="9102" y="954"/>
                    <a:pt x="8219" y="3354"/>
                  </a:cubicBezTo>
                  <a:cubicBezTo>
                    <a:pt x="7336" y="5754"/>
                    <a:pt x="6113" y="9754"/>
                    <a:pt x="5774" y="13087"/>
                  </a:cubicBezTo>
                  <a:cubicBezTo>
                    <a:pt x="5434" y="16420"/>
                    <a:pt x="5977" y="19087"/>
                    <a:pt x="7132" y="20154"/>
                  </a:cubicBezTo>
                  <a:cubicBezTo>
                    <a:pt x="8287" y="21220"/>
                    <a:pt x="10053" y="20687"/>
                    <a:pt x="11208" y="19887"/>
                  </a:cubicBezTo>
                  <a:cubicBezTo>
                    <a:pt x="12362" y="19087"/>
                    <a:pt x="12906" y="18020"/>
                    <a:pt x="13381" y="16954"/>
                  </a:cubicBezTo>
                  <a:cubicBezTo>
                    <a:pt x="13857" y="15887"/>
                    <a:pt x="14264" y="14820"/>
                    <a:pt x="14196" y="14687"/>
                  </a:cubicBezTo>
                  <a:cubicBezTo>
                    <a:pt x="14128" y="14554"/>
                    <a:pt x="13585" y="15354"/>
                    <a:pt x="13245" y="16954"/>
                  </a:cubicBezTo>
                  <a:cubicBezTo>
                    <a:pt x="12906" y="18554"/>
                    <a:pt x="12770" y="20954"/>
                    <a:pt x="12838" y="21220"/>
                  </a:cubicBezTo>
                  <a:cubicBezTo>
                    <a:pt x="12906" y="21487"/>
                    <a:pt x="13177" y="19620"/>
                    <a:pt x="13992" y="16420"/>
                  </a:cubicBezTo>
                  <a:cubicBezTo>
                    <a:pt x="14808" y="13220"/>
                    <a:pt x="16166" y="8687"/>
                    <a:pt x="17253" y="6154"/>
                  </a:cubicBezTo>
                  <a:cubicBezTo>
                    <a:pt x="18340" y="3620"/>
                    <a:pt x="19155" y="3087"/>
                    <a:pt x="19834" y="3220"/>
                  </a:cubicBezTo>
                  <a:cubicBezTo>
                    <a:pt x="20513" y="3354"/>
                    <a:pt x="21057" y="4154"/>
                    <a:pt x="21328" y="6554"/>
                  </a:cubicBezTo>
                  <a:cubicBezTo>
                    <a:pt x="21600" y="8954"/>
                    <a:pt x="21600" y="12954"/>
                    <a:pt x="21600" y="16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9526109" y="414594"/>
              <a:ext cx="114301" cy="423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20000" y="1019"/>
                  </a:moveTo>
                  <a:cubicBezTo>
                    <a:pt x="20800" y="485"/>
                    <a:pt x="21600" y="-50"/>
                    <a:pt x="21600" y="3"/>
                  </a:cubicBezTo>
                  <a:cubicBezTo>
                    <a:pt x="21600" y="57"/>
                    <a:pt x="20800" y="699"/>
                    <a:pt x="17600" y="2623"/>
                  </a:cubicBezTo>
                  <a:cubicBezTo>
                    <a:pt x="14400" y="4548"/>
                    <a:pt x="8800" y="7756"/>
                    <a:pt x="5200" y="10750"/>
                  </a:cubicBezTo>
                  <a:cubicBezTo>
                    <a:pt x="1600" y="13744"/>
                    <a:pt x="0" y="16524"/>
                    <a:pt x="0" y="18396"/>
                  </a:cubicBezTo>
                  <a:cubicBezTo>
                    <a:pt x="0" y="20267"/>
                    <a:pt x="1600" y="21229"/>
                    <a:pt x="5200" y="21390"/>
                  </a:cubicBezTo>
                  <a:cubicBezTo>
                    <a:pt x="8800" y="21550"/>
                    <a:pt x="14400" y="20908"/>
                    <a:pt x="20000" y="20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9504943" y="676076"/>
              <a:ext cx="133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8596893" y="1005053"/>
              <a:ext cx="508001" cy="58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1274"/>
                  </a:moveTo>
                  <a:cubicBezTo>
                    <a:pt x="2610" y="15874"/>
                    <a:pt x="5220" y="10474"/>
                    <a:pt x="8415" y="6617"/>
                  </a:cubicBezTo>
                  <a:cubicBezTo>
                    <a:pt x="11610" y="2760"/>
                    <a:pt x="15390" y="445"/>
                    <a:pt x="17685" y="60"/>
                  </a:cubicBezTo>
                  <a:cubicBezTo>
                    <a:pt x="19980" y="-326"/>
                    <a:pt x="20790" y="1217"/>
                    <a:pt x="21600" y="2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8584193" y="1069776"/>
              <a:ext cx="495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6" y="17486"/>
                    <a:pt x="6092" y="13371"/>
                    <a:pt x="9692" y="9771"/>
                  </a:cubicBezTo>
                  <a:cubicBezTo>
                    <a:pt x="13292" y="6171"/>
                    <a:pt x="17446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8190493" y="1228526"/>
              <a:ext cx="1" cy="825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8259120" y="1190426"/>
              <a:ext cx="13924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2215"/>
                    <a:pt x="1783" y="4431"/>
                    <a:pt x="240" y="8031"/>
                  </a:cubicBezTo>
                  <a:cubicBezTo>
                    <a:pt x="-1303" y="11631"/>
                    <a:pt x="4868" y="1661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8329677" y="1363624"/>
              <a:ext cx="170245" cy="347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356" fill="norm" stroke="1" extrusionOk="0">
                  <a:moveTo>
                    <a:pt x="15079" y="1454"/>
                  </a:moveTo>
                  <a:cubicBezTo>
                    <a:pt x="14289" y="804"/>
                    <a:pt x="13499" y="153"/>
                    <a:pt x="12577" y="23"/>
                  </a:cubicBezTo>
                  <a:cubicBezTo>
                    <a:pt x="11655" y="-107"/>
                    <a:pt x="10601" y="283"/>
                    <a:pt x="8625" y="2235"/>
                  </a:cubicBezTo>
                  <a:cubicBezTo>
                    <a:pt x="6650" y="4187"/>
                    <a:pt x="3752" y="7700"/>
                    <a:pt x="2040" y="10888"/>
                  </a:cubicBezTo>
                  <a:cubicBezTo>
                    <a:pt x="328" y="14076"/>
                    <a:pt x="-199" y="16939"/>
                    <a:pt x="64" y="18695"/>
                  </a:cubicBezTo>
                  <a:cubicBezTo>
                    <a:pt x="328" y="20452"/>
                    <a:pt x="1381" y="21103"/>
                    <a:pt x="3225" y="21298"/>
                  </a:cubicBezTo>
                  <a:cubicBezTo>
                    <a:pt x="5069" y="21493"/>
                    <a:pt x="7703" y="21233"/>
                    <a:pt x="10601" y="20062"/>
                  </a:cubicBezTo>
                  <a:cubicBezTo>
                    <a:pt x="13499" y="18891"/>
                    <a:pt x="16660" y="16809"/>
                    <a:pt x="18635" y="14532"/>
                  </a:cubicBezTo>
                  <a:cubicBezTo>
                    <a:pt x="20611" y="12254"/>
                    <a:pt x="21401" y="9782"/>
                    <a:pt x="21138" y="7700"/>
                  </a:cubicBezTo>
                  <a:cubicBezTo>
                    <a:pt x="20874" y="5618"/>
                    <a:pt x="19557" y="3927"/>
                    <a:pt x="18372" y="2756"/>
                  </a:cubicBezTo>
                  <a:cubicBezTo>
                    <a:pt x="17186" y="1585"/>
                    <a:pt x="16133" y="934"/>
                    <a:pt x="13894" y="934"/>
                  </a:cubicBezTo>
                  <a:cubicBezTo>
                    <a:pt x="11655" y="934"/>
                    <a:pt x="8230" y="1585"/>
                    <a:pt x="5860" y="2821"/>
                  </a:cubicBezTo>
                  <a:cubicBezTo>
                    <a:pt x="3489" y="4057"/>
                    <a:pt x="2172" y="5879"/>
                    <a:pt x="1645" y="7115"/>
                  </a:cubicBezTo>
                  <a:cubicBezTo>
                    <a:pt x="1118" y="8351"/>
                    <a:pt x="1381" y="9001"/>
                    <a:pt x="3094" y="9457"/>
                  </a:cubicBezTo>
                  <a:cubicBezTo>
                    <a:pt x="4806" y="9912"/>
                    <a:pt x="7967" y="10173"/>
                    <a:pt x="10601" y="9912"/>
                  </a:cubicBezTo>
                  <a:cubicBezTo>
                    <a:pt x="13235" y="9652"/>
                    <a:pt x="15342" y="8871"/>
                    <a:pt x="17450" y="8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8374643" y="1227463"/>
              <a:ext cx="120651" cy="10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0" fill="norm" stroke="1" extrusionOk="0">
                  <a:moveTo>
                    <a:pt x="0" y="20990"/>
                  </a:moveTo>
                  <a:cubicBezTo>
                    <a:pt x="4547" y="14877"/>
                    <a:pt x="9095" y="8764"/>
                    <a:pt x="11937" y="4892"/>
                  </a:cubicBezTo>
                  <a:cubicBezTo>
                    <a:pt x="14779" y="1020"/>
                    <a:pt x="15916" y="-610"/>
                    <a:pt x="16484" y="205"/>
                  </a:cubicBezTo>
                  <a:cubicBezTo>
                    <a:pt x="17053" y="1020"/>
                    <a:pt x="17053" y="4281"/>
                    <a:pt x="17053" y="6930"/>
                  </a:cubicBezTo>
                  <a:cubicBezTo>
                    <a:pt x="17053" y="9579"/>
                    <a:pt x="17053" y="11616"/>
                    <a:pt x="17811" y="13247"/>
                  </a:cubicBezTo>
                  <a:cubicBezTo>
                    <a:pt x="18568" y="14877"/>
                    <a:pt x="20084" y="16099"/>
                    <a:pt x="21600" y="17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8768343" y="1584126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8759548" y="1482476"/>
              <a:ext cx="27846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19978" fill="norm" stroke="1" extrusionOk="0">
                  <a:moveTo>
                    <a:pt x="1782" y="19978"/>
                  </a:moveTo>
                  <a:cubicBezTo>
                    <a:pt x="239" y="11670"/>
                    <a:pt x="-1304" y="3363"/>
                    <a:pt x="1782" y="870"/>
                  </a:cubicBezTo>
                  <a:cubicBezTo>
                    <a:pt x="4867" y="-1622"/>
                    <a:pt x="12582" y="1701"/>
                    <a:pt x="20296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8813740" y="1510043"/>
              <a:ext cx="94304" cy="143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600" fill="norm" stroke="1" extrusionOk="0">
                  <a:moveTo>
                    <a:pt x="16694" y="635"/>
                  </a:moveTo>
                  <a:cubicBezTo>
                    <a:pt x="13877" y="318"/>
                    <a:pt x="11059" y="0"/>
                    <a:pt x="8007" y="0"/>
                  </a:cubicBezTo>
                  <a:cubicBezTo>
                    <a:pt x="4955" y="0"/>
                    <a:pt x="1668" y="318"/>
                    <a:pt x="494" y="2065"/>
                  </a:cubicBezTo>
                  <a:cubicBezTo>
                    <a:pt x="-680" y="3812"/>
                    <a:pt x="259" y="6988"/>
                    <a:pt x="3077" y="9529"/>
                  </a:cubicBezTo>
                  <a:cubicBezTo>
                    <a:pt x="5894" y="12071"/>
                    <a:pt x="10590" y="13976"/>
                    <a:pt x="14346" y="15565"/>
                  </a:cubicBezTo>
                  <a:cubicBezTo>
                    <a:pt x="18103" y="17153"/>
                    <a:pt x="20920" y="18424"/>
                    <a:pt x="20920" y="19376"/>
                  </a:cubicBezTo>
                  <a:cubicBezTo>
                    <a:pt x="20920" y="20329"/>
                    <a:pt x="18103" y="20965"/>
                    <a:pt x="15050" y="21282"/>
                  </a:cubicBezTo>
                  <a:cubicBezTo>
                    <a:pt x="11998" y="21600"/>
                    <a:pt x="8711" y="21600"/>
                    <a:pt x="54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9191197" y="1502518"/>
              <a:ext cx="146821" cy="200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4" h="21303" fill="norm" stroke="1" extrusionOk="0">
                  <a:moveTo>
                    <a:pt x="19004" y="1250"/>
                  </a:moveTo>
                  <a:cubicBezTo>
                    <a:pt x="15749" y="575"/>
                    <a:pt x="12494" y="-100"/>
                    <a:pt x="9239" y="12"/>
                  </a:cubicBezTo>
                  <a:cubicBezTo>
                    <a:pt x="5985" y="125"/>
                    <a:pt x="2730" y="1025"/>
                    <a:pt x="1102" y="2150"/>
                  </a:cubicBezTo>
                  <a:cubicBezTo>
                    <a:pt x="-525" y="3275"/>
                    <a:pt x="-525" y="4625"/>
                    <a:pt x="2286" y="6200"/>
                  </a:cubicBezTo>
                  <a:cubicBezTo>
                    <a:pt x="5097" y="7775"/>
                    <a:pt x="10719" y="9575"/>
                    <a:pt x="14122" y="10812"/>
                  </a:cubicBezTo>
                  <a:cubicBezTo>
                    <a:pt x="17524" y="12050"/>
                    <a:pt x="18708" y="12725"/>
                    <a:pt x="19596" y="13625"/>
                  </a:cubicBezTo>
                  <a:cubicBezTo>
                    <a:pt x="20483" y="14525"/>
                    <a:pt x="21075" y="15650"/>
                    <a:pt x="19743" y="17000"/>
                  </a:cubicBezTo>
                  <a:cubicBezTo>
                    <a:pt x="18412" y="18350"/>
                    <a:pt x="15157" y="19925"/>
                    <a:pt x="12790" y="20712"/>
                  </a:cubicBezTo>
                  <a:cubicBezTo>
                    <a:pt x="10423" y="21500"/>
                    <a:pt x="8943" y="21500"/>
                    <a:pt x="8204" y="20712"/>
                  </a:cubicBezTo>
                  <a:cubicBezTo>
                    <a:pt x="7464" y="19925"/>
                    <a:pt x="7464" y="18350"/>
                    <a:pt x="7464" y="167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9375104" y="1539676"/>
              <a:ext cx="110790" cy="134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6" h="21133" fill="norm" stroke="1" extrusionOk="0">
                  <a:moveTo>
                    <a:pt x="20555" y="997"/>
                  </a:moveTo>
                  <a:cubicBezTo>
                    <a:pt x="14272" y="2658"/>
                    <a:pt x="7988" y="4320"/>
                    <a:pt x="4257" y="6646"/>
                  </a:cubicBezTo>
                  <a:cubicBezTo>
                    <a:pt x="526" y="8972"/>
                    <a:pt x="-652" y="11963"/>
                    <a:pt x="330" y="14622"/>
                  </a:cubicBezTo>
                  <a:cubicBezTo>
                    <a:pt x="1312" y="17280"/>
                    <a:pt x="4453" y="19606"/>
                    <a:pt x="7595" y="20603"/>
                  </a:cubicBezTo>
                  <a:cubicBezTo>
                    <a:pt x="10737" y="21600"/>
                    <a:pt x="13879" y="21268"/>
                    <a:pt x="16432" y="18942"/>
                  </a:cubicBezTo>
                  <a:cubicBezTo>
                    <a:pt x="18984" y="16615"/>
                    <a:pt x="20948" y="12295"/>
                    <a:pt x="20359" y="8806"/>
                  </a:cubicBezTo>
                  <a:cubicBezTo>
                    <a:pt x="19770" y="5317"/>
                    <a:pt x="16628" y="2658"/>
                    <a:pt x="13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9780927" y="1578719"/>
              <a:ext cx="117717" cy="305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75" fill="norm" stroke="1" extrusionOk="0">
                  <a:moveTo>
                    <a:pt x="21451" y="1266"/>
                  </a:moveTo>
                  <a:cubicBezTo>
                    <a:pt x="16437" y="674"/>
                    <a:pt x="11422" y="82"/>
                    <a:pt x="8144" y="8"/>
                  </a:cubicBezTo>
                  <a:cubicBezTo>
                    <a:pt x="4865" y="-66"/>
                    <a:pt x="3322" y="378"/>
                    <a:pt x="2165" y="970"/>
                  </a:cubicBezTo>
                  <a:cubicBezTo>
                    <a:pt x="1008" y="1561"/>
                    <a:pt x="237" y="2301"/>
                    <a:pt x="44" y="3041"/>
                  </a:cubicBezTo>
                  <a:cubicBezTo>
                    <a:pt x="-149" y="3781"/>
                    <a:pt x="237" y="4520"/>
                    <a:pt x="2358" y="4742"/>
                  </a:cubicBezTo>
                  <a:cubicBezTo>
                    <a:pt x="4480" y="4964"/>
                    <a:pt x="8337" y="4668"/>
                    <a:pt x="11037" y="4002"/>
                  </a:cubicBezTo>
                  <a:cubicBezTo>
                    <a:pt x="13737" y="3337"/>
                    <a:pt x="15280" y="2301"/>
                    <a:pt x="15665" y="2375"/>
                  </a:cubicBezTo>
                  <a:cubicBezTo>
                    <a:pt x="16051" y="2449"/>
                    <a:pt x="15280" y="3633"/>
                    <a:pt x="14894" y="6296"/>
                  </a:cubicBezTo>
                  <a:cubicBezTo>
                    <a:pt x="14508" y="8959"/>
                    <a:pt x="14508" y="13101"/>
                    <a:pt x="14508" y="15542"/>
                  </a:cubicBezTo>
                  <a:cubicBezTo>
                    <a:pt x="14508" y="17983"/>
                    <a:pt x="14508" y="18723"/>
                    <a:pt x="13737" y="19463"/>
                  </a:cubicBezTo>
                  <a:cubicBezTo>
                    <a:pt x="12965" y="20202"/>
                    <a:pt x="11422" y="20942"/>
                    <a:pt x="9687" y="21238"/>
                  </a:cubicBezTo>
                  <a:cubicBezTo>
                    <a:pt x="7951" y="21534"/>
                    <a:pt x="6022" y="21386"/>
                    <a:pt x="5444" y="20424"/>
                  </a:cubicBezTo>
                  <a:cubicBezTo>
                    <a:pt x="4865" y="19463"/>
                    <a:pt x="5637" y="17687"/>
                    <a:pt x="6408" y="15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9963513" y="1590476"/>
              <a:ext cx="81181" cy="88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0885" fill="norm" stroke="1" extrusionOk="0">
                  <a:moveTo>
                    <a:pt x="21241" y="0"/>
                  </a:moveTo>
                  <a:cubicBezTo>
                    <a:pt x="15703" y="502"/>
                    <a:pt x="10164" y="1005"/>
                    <a:pt x="6564" y="2260"/>
                  </a:cubicBezTo>
                  <a:cubicBezTo>
                    <a:pt x="2964" y="3516"/>
                    <a:pt x="1303" y="5526"/>
                    <a:pt x="472" y="8540"/>
                  </a:cubicBezTo>
                  <a:cubicBezTo>
                    <a:pt x="-359" y="11553"/>
                    <a:pt x="-359" y="15572"/>
                    <a:pt x="2687" y="18084"/>
                  </a:cubicBezTo>
                  <a:cubicBezTo>
                    <a:pt x="5733" y="20595"/>
                    <a:pt x="11826" y="21600"/>
                    <a:pt x="15703" y="20344"/>
                  </a:cubicBezTo>
                  <a:cubicBezTo>
                    <a:pt x="19579" y="19088"/>
                    <a:pt x="21241" y="15572"/>
                    <a:pt x="21241" y="12809"/>
                  </a:cubicBezTo>
                  <a:cubicBezTo>
                    <a:pt x="21241" y="10047"/>
                    <a:pt x="19579" y="8037"/>
                    <a:pt x="17918" y="6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10072989" y="1614653"/>
              <a:ext cx="67518" cy="86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4" h="21042" fill="norm" stroke="1" extrusionOk="0">
                  <a:moveTo>
                    <a:pt x="20096" y="1840"/>
                  </a:moveTo>
                  <a:cubicBezTo>
                    <a:pt x="16919" y="812"/>
                    <a:pt x="13743" y="-217"/>
                    <a:pt x="9931" y="40"/>
                  </a:cubicBezTo>
                  <a:cubicBezTo>
                    <a:pt x="6119" y="297"/>
                    <a:pt x="1672" y="1840"/>
                    <a:pt x="402" y="5440"/>
                  </a:cubicBezTo>
                  <a:cubicBezTo>
                    <a:pt x="-869" y="9040"/>
                    <a:pt x="1037" y="14697"/>
                    <a:pt x="3896" y="17783"/>
                  </a:cubicBezTo>
                  <a:cubicBezTo>
                    <a:pt x="6755" y="20869"/>
                    <a:pt x="10566" y="21383"/>
                    <a:pt x="13743" y="20869"/>
                  </a:cubicBezTo>
                  <a:cubicBezTo>
                    <a:pt x="16919" y="20354"/>
                    <a:pt x="19460" y="18812"/>
                    <a:pt x="20096" y="15212"/>
                  </a:cubicBezTo>
                  <a:cubicBezTo>
                    <a:pt x="20731" y="11612"/>
                    <a:pt x="19460" y="5954"/>
                    <a:pt x="18190" y="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10192859" y="1371792"/>
              <a:ext cx="130508" cy="356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283" fill="norm" stroke="1" extrusionOk="0">
                  <a:moveTo>
                    <a:pt x="17419" y="14187"/>
                  </a:moveTo>
                  <a:cubicBezTo>
                    <a:pt x="13935" y="14313"/>
                    <a:pt x="10452" y="14440"/>
                    <a:pt x="7665" y="15008"/>
                  </a:cubicBezTo>
                  <a:cubicBezTo>
                    <a:pt x="4877" y="15576"/>
                    <a:pt x="2787" y="16587"/>
                    <a:pt x="1568" y="17471"/>
                  </a:cubicBezTo>
                  <a:cubicBezTo>
                    <a:pt x="348" y="18355"/>
                    <a:pt x="0" y="19113"/>
                    <a:pt x="0" y="19808"/>
                  </a:cubicBezTo>
                  <a:cubicBezTo>
                    <a:pt x="0" y="20503"/>
                    <a:pt x="348" y="21134"/>
                    <a:pt x="1742" y="21261"/>
                  </a:cubicBezTo>
                  <a:cubicBezTo>
                    <a:pt x="3135" y="21387"/>
                    <a:pt x="5574" y="21008"/>
                    <a:pt x="8710" y="19176"/>
                  </a:cubicBezTo>
                  <a:cubicBezTo>
                    <a:pt x="11845" y="17345"/>
                    <a:pt x="15677" y="14061"/>
                    <a:pt x="17942" y="11029"/>
                  </a:cubicBezTo>
                  <a:cubicBezTo>
                    <a:pt x="20206" y="7998"/>
                    <a:pt x="20903" y="5219"/>
                    <a:pt x="21252" y="3324"/>
                  </a:cubicBezTo>
                  <a:cubicBezTo>
                    <a:pt x="21600" y="1429"/>
                    <a:pt x="21600" y="419"/>
                    <a:pt x="20903" y="103"/>
                  </a:cubicBezTo>
                  <a:cubicBezTo>
                    <a:pt x="20206" y="-213"/>
                    <a:pt x="18813" y="166"/>
                    <a:pt x="17071" y="1682"/>
                  </a:cubicBezTo>
                  <a:cubicBezTo>
                    <a:pt x="15329" y="3198"/>
                    <a:pt x="13239" y="5850"/>
                    <a:pt x="12542" y="8440"/>
                  </a:cubicBezTo>
                  <a:cubicBezTo>
                    <a:pt x="11845" y="11029"/>
                    <a:pt x="12542" y="13555"/>
                    <a:pt x="13239" y="16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10298693" y="1768276"/>
              <a:ext cx="76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8084287" y="2009576"/>
              <a:ext cx="366557" cy="373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42" fill="norm" stroke="1" extrusionOk="0">
                  <a:moveTo>
                    <a:pt x="8836" y="0"/>
                  </a:moveTo>
                  <a:cubicBezTo>
                    <a:pt x="7967" y="3661"/>
                    <a:pt x="7098" y="7322"/>
                    <a:pt x="6850" y="10739"/>
                  </a:cubicBezTo>
                  <a:cubicBezTo>
                    <a:pt x="6601" y="14156"/>
                    <a:pt x="6974" y="17329"/>
                    <a:pt x="7470" y="19098"/>
                  </a:cubicBezTo>
                  <a:cubicBezTo>
                    <a:pt x="7967" y="20868"/>
                    <a:pt x="8588" y="21234"/>
                    <a:pt x="9208" y="21417"/>
                  </a:cubicBezTo>
                  <a:cubicBezTo>
                    <a:pt x="9829" y="21600"/>
                    <a:pt x="10450" y="21600"/>
                    <a:pt x="11008" y="21295"/>
                  </a:cubicBezTo>
                  <a:cubicBezTo>
                    <a:pt x="11567" y="20990"/>
                    <a:pt x="12064" y="20380"/>
                    <a:pt x="11939" y="19281"/>
                  </a:cubicBezTo>
                  <a:cubicBezTo>
                    <a:pt x="11815" y="18183"/>
                    <a:pt x="11070" y="16597"/>
                    <a:pt x="9208" y="15315"/>
                  </a:cubicBezTo>
                  <a:cubicBezTo>
                    <a:pt x="7346" y="14034"/>
                    <a:pt x="4367" y="13058"/>
                    <a:pt x="2567" y="12447"/>
                  </a:cubicBezTo>
                  <a:cubicBezTo>
                    <a:pt x="767" y="11837"/>
                    <a:pt x="146" y="11593"/>
                    <a:pt x="22" y="11227"/>
                  </a:cubicBezTo>
                  <a:cubicBezTo>
                    <a:pt x="-102" y="10861"/>
                    <a:pt x="270" y="10373"/>
                    <a:pt x="2008" y="8969"/>
                  </a:cubicBezTo>
                  <a:cubicBezTo>
                    <a:pt x="3746" y="7566"/>
                    <a:pt x="6850" y="5247"/>
                    <a:pt x="8898" y="3722"/>
                  </a:cubicBezTo>
                  <a:cubicBezTo>
                    <a:pt x="10946" y="2197"/>
                    <a:pt x="11939" y="1464"/>
                    <a:pt x="12746" y="976"/>
                  </a:cubicBezTo>
                  <a:cubicBezTo>
                    <a:pt x="13553" y="488"/>
                    <a:pt x="14174" y="244"/>
                    <a:pt x="14484" y="488"/>
                  </a:cubicBezTo>
                  <a:cubicBezTo>
                    <a:pt x="14795" y="732"/>
                    <a:pt x="14795" y="1464"/>
                    <a:pt x="14608" y="3539"/>
                  </a:cubicBezTo>
                  <a:cubicBezTo>
                    <a:pt x="14422" y="5614"/>
                    <a:pt x="14050" y="9031"/>
                    <a:pt x="13801" y="11288"/>
                  </a:cubicBezTo>
                  <a:cubicBezTo>
                    <a:pt x="13553" y="13546"/>
                    <a:pt x="13429" y="14644"/>
                    <a:pt x="13181" y="15681"/>
                  </a:cubicBezTo>
                  <a:cubicBezTo>
                    <a:pt x="12932" y="16719"/>
                    <a:pt x="12560" y="17695"/>
                    <a:pt x="12312" y="17817"/>
                  </a:cubicBezTo>
                  <a:cubicBezTo>
                    <a:pt x="12064" y="17939"/>
                    <a:pt x="11939" y="17207"/>
                    <a:pt x="12126" y="16047"/>
                  </a:cubicBezTo>
                  <a:cubicBezTo>
                    <a:pt x="12312" y="14888"/>
                    <a:pt x="12808" y="13302"/>
                    <a:pt x="13305" y="12325"/>
                  </a:cubicBezTo>
                  <a:cubicBezTo>
                    <a:pt x="13801" y="11349"/>
                    <a:pt x="14298" y="10983"/>
                    <a:pt x="14919" y="10922"/>
                  </a:cubicBezTo>
                  <a:cubicBezTo>
                    <a:pt x="15539" y="10861"/>
                    <a:pt x="16284" y="11105"/>
                    <a:pt x="17401" y="12325"/>
                  </a:cubicBezTo>
                  <a:cubicBezTo>
                    <a:pt x="18519" y="13546"/>
                    <a:pt x="20008" y="15742"/>
                    <a:pt x="21498" y="17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8433166" y="1983919"/>
              <a:ext cx="195478" cy="323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330" fill="norm" stroke="1" extrusionOk="0">
                  <a:moveTo>
                    <a:pt x="9604" y="17576"/>
                  </a:moveTo>
                  <a:cubicBezTo>
                    <a:pt x="9372" y="16879"/>
                    <a:pt x="9139" y="16183"/>
                    <a:pt x="8326" y="15555"/>
                  </a:cubicBezTo>
                  <a:cubicBezTo>
                    <a:pt x="7514" y="14928"/>
                    <a:pt x="6120" y="14371"/>
                    <a:pt x="4610" y="14719"/>
                  </a:cubicBezTo>
                  <a:cubicBezTo>
                    <a:pt x="3101" y="15068"/>
                    <a:pt x="1475" y="16322"/>
                    <a:pt x="662" y="17297"/>
                  </a:cubicBezTo>
                  <a:cubicBezTo>
                    <a:pt x="-151" y="18273"/>
                    <a:pt x="-151" y="18970"/>
                    <a:pt x="314" y="19527"/>
                  </a:cubicBezTo>
                  <a:cubicBezTo>
                    <a:pt x="778" y="20084"/>
                    <a:pt x="1707" y="20503"/>
                    <a:pt x="2752" y="20781"/>
                  </a:cubicBezTo>
                  <a:cubicBezTo>
                    <a:pt x="3797" y="21060"/>
                    <a:pt x="4959" y="21199"/>
                    <a:pt x="5888" y="20990"/>
                  </a:cubicBezTo>
                  <a:cubicBezTo>
                    <a:pt x="6817" y="20781"/>
                    <a:pt x="7514" y="20224"/>
                    <a:pt x="7978" y="20293"/>
                  </a:cubicBezTo>
                  <a:cubicBezTo>
                    <a:pt x="8443" y="20363"/>
                    <a:pt x="8675" y="21060"/>
                    <a:pt x="9488" y="21269"/>
                  </a:cubicBezTo>
                  <a:cubicBezTo>
                    <a:pt x="10301" y="21478"/>
                    <a:pt x="11694" y="21199"/>
                    <a:pt x="13320" y="19666"/>
                  </a:cubicBezTo>
                  <a:cubicBezTo>
                    <a:pt x="14946" y="18133"/>
                    <a:pt x="16804" y="15346"/>
                    <a:pt x="18081" y="12211"/>
                  </a:cubicBezTo>
                  <a:cubicBezTo>
                    <a:pt x="19359" y="9075"/>
                    <a:pt x="20055" y="5592"/>
                    <a:pt x="20404" y="3362"/>
                  </a:cubicBezTo>
                  <a:cubicBezTo>
                    <a:pt x="20752" y="1132"/>
                    <a:pt x="20752" y="157"/>
                    <a:pt x="20404" y="17"/>
                  </a:cubicBezTo>
                  <a:cubicBezTo>
                    <a:pt x="20055" y="-122"/>
                    <a:pt x="19359" y="575"/>
                    <a:pt x="18546" y="3083"/>
                  </a:cubicBezTo>
                  <a:cubicBezTo>
                    <a:pt x="17733" y="5592"/>
                    <a:pt x="16804" y="9912"/>
                    <a:pt x="16688" y="12977"/>
                  </a:cubicBezTo>
                  <a:cubicBezTo>
                    <a:pt x="16572" y="16043"/>
                    <a:pt x="17268" y="17855"/>
                    <a:pt x="18197" y="18900"/>
                  </a:cubicBezTo>
                  <a:cubicBezTo>
                    <a:pt x="19126" y="19945"/>
                    <a:pt x="20288" y="20224"/>
                    <a:pt x="21449" y="20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8590543" y="2130226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8978687" y="1998596"/>
              <a:ext cx="72496" cy="380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52" fill="norm" stroke="1" extrusionOk="0">
                  <a:moveTo>
                    <a:pt x="20134" y="5631"/>
                  </a:moveTo>
                  <a:cubicBezTo>
                    <a:pt x="17048" y="5631"/>
                    <a:pt x="13962" y="5631"/>
                    <a:pt x="11185" y="5452"/>
                  </a:cubicBezTo>
                  <a:cubicBezTo>
                    <a:pt x="8408" y="5273"/>
                    <a:pt x="5939" y="4915"/>
                    <a:pt x="5014" y="4080"/>
                  </a:cubicBezTo>
                  <a:cubicBezTo>
                    <a:pt x="4088" y="3244"/>
                    <a:pt x="4705" y="1932"/>
                    <a:pt x="6557" y="1096"/>
                  </a:cubicBezTo>
                  <a:cubicBezTo>
                    <a:pt x="8408" y="261"/>
                    <a:pt x="11494" y="-97"/>
                    <a:pt x="13037" y="22"/>
                  </a:cubicBezTo>
                  <a:cubicBezTo>
                    <a:pt x="14579" y="142"/>
                    <a:pt x="14579" y="738"/>
                    <a:pt x="15197" y="2827"/>
                  </a:cubicBezTo>
                  <a:cubicBezTo>
                    <a:pt x="15814" y="4915"/>
                    <a:pt x="17048" y="8495"/>
                    <a:pt x="18282" y="11419"/>
                  </a:cubicBezTo>
                  <a:cubicBezTo>
                    <a:pt x="19517" y="14343"/>
                    <a:pt x="20751" y="16610"/>
                    <a:pt x="21059" y="18042"/>
                  </a:cubicBezTo>
                  <a:cubicBezTo>
                    <a:pt x="21368" y="19474"/>
                    <a:pt x="20751" y="20071"/>
                    <a:pt x="19208" y="20548"/>
                  </a:cubicBezTo>
                  <a:cubicBezTo>
                    <a:pt x="17665" y="21026"/>
                    <a:pt x="15197" y="21384"/>
                    <a:pt x="12419" y="21443"/>
                  </a:cubicBezTo>
                  <a:cubicBezTo>
                    <a:pt x="9642" y="21503"/>
                    <a:pt x="6557" y="21264"/>
                    <a:pt x="4397" y="20787"/>
                  </a:cubicBezTo>
                  <a:cubicBezTo>
                    <a:pt x="2237" y="20310"/>
                    <a:pt x="1002" y="19594"/>
                    <a:pt x="385" y="18937"/>
                  </a:cubicBezTo>
                  <a:cubicBezTo>
                    <a:pt x="-232" y="18281"/>
                    <a:pt x="-232" y="17684"/>
                    <a:pt x="1311" y="17267"/>
                  </a:cubicBezTo>
                  <a:cubicBezTo>
                    <a:pt x="2854" y="16849"/>
                    <a:pt x="5939" y="16610"/>
                    <a:pt x="9025" y="16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9425514" y="2155789"/>
              <a:ext cx="282630" cy="206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093" fill="norm" stroke="1" extrusionOk="0">
                  <a:moveTo>
                    <a:pt x="10401" y="2575"/>
                  </a:moveTo>
                  <a:cubicBezTo>
                    <a:pt x="10078" y="1495"/>
                    <a:pt x="9756" y="415"/>
                    <a:pt x="8386" y="91"/>
                  </a:cubicBezTo>
                  <a:cubicBezTo>
                    <a:pt x="7016" y="-233"/>
                    <a:pt x="4598" y="199"/>
                    <a:pt x="2824" y="3115"/>
                  </a:cubicBezTo>
                  <a:cubicBezTo>
                    <a:pt x="1051" y="6031"/>
                    <a:pt x="-77" y="11431"/>
                    <a:pt x="4" y="15103"/>
                  </a:cubicBezTo>
                  <a:cubicBezTo>
                    <a:pt x="84" y="18775"/>
                    <a:pt x="1374" y="20719"/>
                    <a:pt x="3630" y="21043"/>
                  </a:cubicBezTo>
                  <a:cubicBezTo>
                    <a:pt x="5887" y="21367"/>
                    <a:pt x="9111" y="20071"/>
                    <a:pt x="11207" y="17911"/>
                  </a:cubicBezTo>
                  <a:cubicBezTo>
                    <a:pt x="13302" y="15751"/>
                    <a:pt x="14269" y="12727"/>
                    <a:pt x="14672" y="10675"/>
                  </a:cubicBezTo>
                  <a:cubicBezTo>
                    <a:pt x="15075" y="8623"/>
                    <a:pt x="14914" y="7543"/>
                    <a:pt x="14430" y="6895"/>
                  </a:cubicBezTo>
                  <a:cubicBezTo>
                    <a:pt x="13947" y="6247"/>
                    <a:pt x="13141" y="6031"/>
                    <a:pt x="12093" y="7543"/>
                  </a:cubicBezTo>
                  <a:cubicBezTo>
                    <a:pt x="11045" y="9055"/>
                    <a:pt x="9756" y="12295"/>
                    <a:pt x="9111" y="14455"/>
                  </a:cubicBezTo>
                  <a:cubicBezTo>
                    <a:pt x="8466" y="16615"/>
                    <a:pt x="8466" y="17695"/>
                    <a:pt x="8869" y="18235"/>
                  </a:cubicBezTo>
                  <a:cubicBezTo>
                    <a:pt x="9272" y="18775"/>
                    <a:pt x="10078" y="18775"/>
                    <a:pt x="11126" y="17479"/>
                  </a:cubicBezTo>
                  <a:cubicBezTo>
                    <a:pt x="12174" y="16183"/>
                    <a:pt x="13463" y="13591"/>
                    <a:pt x="14430" y="11755"/>
                  </a:cubicBezTo>
                  <a:cubicBezTo>
                    <a:pt x="15398" y="9919"/>
                    <a:pt x="16042" y="8839"/>
                    <a:pt x="16365" y="8839"/>
                  </a:cubicBezTo>
                  <a:cubicBezTo>
                    <a:pt x="16687" y="8839"/>
                    <a:pt x="16687" y="9919"/>
                    <a:pt x="16687" y="11323"/>
                  </a:cubicBezTo>
                  <a:cubicBezTo>
                    <a:pt x="16687" y="12727"/>
                    <a:pt x="16687" y="14455"/>
                    <a:pt x="16848" y="15859"/>
                  </a:cubicBezTo>
                  <a:cubicBezTo>
                    <a:pt x="17010" y="17263"/>
                    <a:pt x="17332" y="18343"/>
                    <a:pt x="17896" y="18883"/>
                  </a:cubicBezTo>
                  <a:cubicBezTo>
                    <a:pt x="18460" y="19423"/>
                    <a:pt x="19266" y="19423"/>
                    <a:pt x="19911" y="18991"/>
                  </a:cubicBezTo>
                  <a:cubicBezTo>
                    <a:pt x="20556" y="18559"/>
                    <a:pt x="21039" y="17695"/>
                    <a:pt x="21523" y="16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9709419" y="2219126"/>
              <a:ext cx="138988" cy="166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003" fill="norm" stroke="1" extrusionOk="0">
                  <a:moveTo>
                    <a:pt x="5609" y="0"/>
                  </a:moveTo>
                  <a:cubicBezTo>
                    <a:pt x="4642" y="4533"/>
                    <a:pt x="3675" y="9067"/>
                    <a:pt x="2707" y="12933"/>
                  </a:cubicBezTo>
                  <a:cubicBezTo>
                    <a:pt x="1740" y="16800"/>
                    <a:pt x="773" y="20000"/>
                    <a:pt x="290" y="20800"/>
                  </a:cubicBezTo>
                  <a:cubicBezTo>
                    <a:pt x="-194" y="21600"/>
                    <a:pt x="-194" y="20000"/>
                    <a:pt x="1257" y="16533"/>
                  </a:cubicBezTo>
                  <a:cubicBezTo>
                    <a:pt x="2707" y="13067"/>
                    <a:pt x="5609" y="7733"/>
                    <a:pt x="8672" y="4533"/>
                  </a:cubicBezTo>
                  <a:cubicBezTo>
                    <a:pt x="11734" y="1333"/>
                    <a:pt x="14958" y="267"/>
                    <a:pt x="17215" y="400"/>
                  </a:cubicBezTo>
                  <a:cubicBezTo>
                    <a:pt x="19472" y="533"/>
                    <a:pt x="20761" y="1867"/>
                    <a:pt x="21084" y="4267"/>
                  </a:cubicBezTo>
                  <a:cubicBezTo>
                    <a:pt x="21406" y="6667"/>
                    <a:pt x="20761" y="10133"/>
                    <a:pt x="20116" y="13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8186769" y="2711980"/>
              <a:ext cx="118025" cy="208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234" fill="norm" stroke="1" extrusionOk="0">
                  <a:moveTo>
                    <a:pt x="21130" y="1546"/>
                  </a:moveTo>
                  <a:cubicBezTo>
                    <a:pt x="17341" y="682"/>
                    <a:pt x="13551" y="-182"/>
                    <a:pt x="9951" y="34"/>
                  </a:cubicBezTo>
                  <a:cubicBezTo>
                    <a:pt x="6351" y="250"/>
                    <a:pt x="2941" y="1546"/>
                    <a:pt x="1235" y="2734"/>
                  </a:cubicBezTo>
                  <a:cubicBezTo>
                    <a:pt x="-470" y="3922"/>
                    <a:pt x="-470" y="5002"/>
                    <a:pt x="1614" y="6730"/>
                  </a:cubicBezTo>
                  <a:cubicBezTo>
                    <a:pt x="3698" y="8458"/>
                    <a:pt x="7867" y="10834"/>
                    <a:pt x="10519" y="12994"/>
                  </a:cubicBezTo>
                  <a:cubicBezTo>
                    <a:pt x="13172" y="15154"/>
                    <a:pt x="14309" y="17098"/>
                    <a:pt x="14309" y="18502"/>
                  </a:cubicBezTo>
                  <a:cubicBezTo>
                    <a:pt x="14309" y="19906"/>
                    <a:pt x="13172" y="20770"/>
                    <a:pt x="11656" y="21094"/>
                  </a:cubicBezTo>
                  <a:cubicBezTo>
                    <a:pt x="10141" y="21418"/>
                    <a:pt x="8246" y="21202"/>
                    <a:pt x="7488" y="20230"/>
                  </a:cubicBezTo>
                  <a:cubicBezTo>
                    <a:pt x="6730" y="19258"/>
                    <a:pt x="7109" y="17530"/>
                    <a:pt x="7488" y="15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8355593" y="2765226"/>
              <a:ext cx="127001" cy="14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0"/>
                  </a:moveTo>
                  <a:cubicBezTo>
                    <a:pt x="360" y="3224"/>
                    <a:pt x="720" y="6448"/>
                    <a:pt x="720" y="8866"/>
                  </a:cubicBezTo>
                  <a:cubicBezTo>
                    <a:pt x="720" y="11284"/>
                    <a:pt x="360" y="12896"/>
                    <a:pt x="180" y="14669"/>
                  </a:cubicBezTo>
                  <a:cubicBezTo>
                    <a:pt x="0" y="16442"/>
                    <a:pt x="0" y="18376"/>
                    <a:pt x="900" y="19021"/>
                  </a:cubicBezTo>
                  <a:cubicBezTo>
                    <a:pt x="1800" y="19666"/>
                    <a:pt x="3600" y="19021"/>
                    <a:pt x="5040" y="17893"/>
                  </a:cubicBezTo>
                  <a:cubicBezTo>
                    <a:pt x="6480" y="16764"/>
                    <a:pt x="7560" y="15152"/>
                    <a:pt x="8280" y="13540"/>
                  </a:cubicBezTo>
                  <a:cubicBezTo>
                    <a:pt x="9000" y="11928"/>
                    <a:pt x="9360" y="10316"/>
                    <a:pt x="9540" y="10316"/>
                  </a:cubicBezTo>
                  <a:cubicBezTo>
                    <a:pt x="9720" y="10316"/>
                    <a:pt x="9720" y="11928"/>
                    <a:pt x="10080" y="13540"/>
                  </a:cubicBezTo>
                  <a:cubicBezTo>
                    <a:pt x="10440" y="15152"/>
                    <a:pt x="11160" y="16764"/>
                    <a:pt x="12240" y="18215"/>
                  </a:cubicBezTo>
                  <a:cubicBezTo>
                    <a:pt x="13320" y="19666"/>
                    <a:pt x="14760" y="20955"/>
                    <a:pt x="16380" y="21278"/>
                  </a:cubicBezTo>
                  <a:cubicBezTo>
                    <a:pt x="18000" y="21600"/>
                    <a:pt x="19800" y="20955"/>
                    <a:pt x="21600" y="20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8496204" y="2638226"/>
              <a:ext cx="128932" cy="278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509" fill="norm" stroke="1" extrusionOk="0">
                  <a:moveTo>
                    <a:pt x="6121" y="0"/>
                  </a:moveTo>
                  <a:cubicBezTo>
                    <a:pt x="5076" y="3764"/>
                    <a:pt x="4031" y="7527"/>
                    <a:pt x="2985" y="10309"/>
                  </a:cubicBezTo>
                  <a:cubicBezTo>
                    <a:pt x="1940" y="13091"/>
                    <a:pt x="895" y="14891"/>
                    <a:pt x="373" y="16200"/>
                  </a:cubicBezTo>
                  <a:cubicBezTo>
                    <a:pt x="-150" y="17509"/>
                    <a:pt x="-150" y="18327"/>
                    <a:pt x="547" y="18491"/>
                  </a:cubicBezTo>
                  <a:cubicBezTo>
                    <a:pt x="1244" y="18655"/>
                    <a:pt x="2637" y="18164"/>
                    <a:pt x="4902" y="17427"/>
                  </a:cubicBezTo>
                  <a:cubicBezTo>
                    <a:pt x="7166" y="16691"/>
                    <a:pt x="10302" y="15709"/>
                    <a:pt x="12740" y="15218"/>
                  </a:cubicBezTo>
                  <a:cubicBezTo>
                    <a:pt x="15179" y="14727"/>
                    <a:pt x="16921" y="14727"/>
                    <a:pt x="18315" y="15055"/>
                  </a:cubicBezTo>
                  <a:cubicBezTo>
                    <a:pt x="19708" y="15382"/>
                    <a:pt x="20753" y="16036"/>
                    <a:pt x="21102" y="16773"/>
                  </a:cubicBezTo>
                  <a:cubicBezTo>
                    <a:pt x="21450" y="17509"/>
                    <a:pt x="21102" y="18327"/>
                    <a:pt x="19185" y="19145"/>
                  </a:cubicBezTo>
                  <a:cubicBezTo>
                    <a:pt x="17269" y="19964"/>
                    <a:pt x="13785" y="20782"/>
                    <a:pt x="10998" y="21191"/>
                  </a:cubicBezTo>
                  <a:cubicBezTo>
                    <a:pt x="8211" y="21600"/>
                    <a:pt x="6121" y="21600"/>
                    <a:pt x="4379" y="21273"/>
                  </a:cubicBezTo>
                  <a:cubicBezTo>
                    <a:pt x="2637" y="20945"/>
                    <a:pt x="1244" y="20291"/>
                    <a:pt x="1418" y="19309"/>
                  </a:cubicBezTo>
                  <a:cubicBezTo>
                    <a:pt x="1592" y="18327"/>
                    <a:pt x="3334" y="17018"/>
                    <a:pt x="5076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633530" y="2753469"/>
              <a:ext cx="103064" cy="167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309" fill="norm" stroke="1" extrusionOk="0">
                  <a:moveTo>
                    <a:pt x="21035" y="2310"/>
                  </a:moveTo>
                  <a:cubicBezTo>
                    <a:pt x="15851" y="1230"/>
                    <a:pt x="10667" y="150"/>
                    <a:pt x="7211" y="15"/>
                  </a:cubicBezTo>
                  <a:cubicBezTo>
                    <a:pt x="3755" y="-120"/>
                    <a:pt x="2027" y="690"/>
                    <a:pt x="947" y="1905"/>
                  </a:cubicBezTo>
                  <a:cubicBezTo>
                    <a:pt x="-133" y="3120"/>
                    <a:pt x="-565" y="4740"/>
                    <a:pt x="1163" y="6765"/>
                  </a:cubicBezTo>
                  <a:cubicBezTo>
                    <a:pt x="2891" y="8790"/>
                    <a:pt x="6779" y="11220"/>
                    <a:pt x="9803" y="13380"/>
                  </a:cubicBezTo>
                  <a:cubicBezTo>
                    <a:pt x="12827" y="15540"/>
                    <a:pt x="14987" y="17430"/>
                    <a:pt x="15203" y="18780"/>
                  </a:cubicBezTo>
                  <a:cubicBezTo>
                    <a:pt x="15419" y="20130"/>
                    <a:pt x="13691" y="20940"/>
                    <a:pt x="11315" y="21210"/>
                  </a:cubicBezTo>
                  <a:cubicBezTo>
                    <a:pt x="8939" y="21480"/>
                    <a:pt x="5915" y="21210"/>
                    <a:pt x="4403" y="20265"/>
                  </a:cubicBezTo>
                  <a:cubicBezTo>
                    <a:pt x="2891" y="19320"/>
                    <a:pt x="2891" y="17700"/>
                    <a:pt x="2891" y="16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809882" y="2631876"/>
              <a:ext cx="72762" cy="338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52" fill="norm" stroke="1" extrusionOk="0">
                  <a:moveTo>
                    <a:pt x="21214" y="0"/>
                  </a:moveTo>
                  <a:cubicBezTo>
                    <a:pt x="15660" y="4561"/>
                    <a:pt x="10105" y="9123"/>
                    <a:pt x="6403" y="12410"/>
                  </a:cubicBezTo>
                  <a:cubicBezTo>
                    <a:pt x="2700" y="15697"/>
                    <a:pt x="848" y="17709"/>
                    <a:pt x="231" y="19051"/>
                  </a:cubicBezTo>
                  <a:cubicBezTo>
                    <a:pt x="-386" y="20393"/>
                    <a:pt x="231" y="21063"/>
                    <a:pt x="2083" y="21332"/>
                  </a:cubicBezTo>
                  <a:cubicBezTo>
                    <a:pt x="3934" y="21600"/>
                    <a:pt x="7020" y="21466"/>
                    <a:pt x="9488" y="20460"/>
                  </a:cubicBezTo>
                  <a:cubicBezTo>
                    <a:pt x="11957" y="19453"/>
                    <a:pt x="13808" y="17575"/>
                    <a:pt x="13808" y="16301"/>
                  </a:cubicBezTo>
                  <a:cubicBezTo>
                    <a:pt x="13808" y="15026"/>
                    <a:pt x="11957" y="14355"/>
                    <a:pt x="10105" y="13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8797976" y="2733476"/>
              <a:ext cx="154518" cy="191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2959" y="10565"/>
                  </a:moveTo>
                  <a:cubicBezTo>
                    <a:pt x="1479" y="9861"/>
                    <a:pt x="0" y="9157"/>
                    <a:pt x="0" y="9039"/>
                  </a:cubicBezTo>
                  <a:cubicBezTo>
                    <a:pt x="0" y="8922"/>
                    <a:pt x="1479" y="9391"/>
                    <a:pt x="4290" y="9978"/>
                  </a:cubicBezTo>
                  <a:cubicBezTo>
                    <a:pt x="7101" y="10565"/>
                    <a:pt x="11244" y="11270"/>
                    <a:pt x="14055" y="12678"/>
                  </a:cubicBezTo>
                  <a:cubicBezTo>
                    <a:pt x="16866" y="14087"/>
                    <a:pt x="18345" y="16200"/>
                    <a:pt x="18641" y="18078"/>
                  </a:cubicBezTo>
                  <a:cubicBezTo>
                    <a:pt x="18937" y="19957"/>
                    <a:pt x="18049" y="21600"/>
                    <a:pt x="17310" y="21130"/>
                  </a:cubicBezTo>
                  <a:cubicBezTo>
                    <a:pt x="16570" y="20661"/>
                    <a:pt x="15978" y="18078"/>
                    <a:pt x="15682" y="15026"/>
                  </a:cubicBezTo>
                  <a:cubicBezTo>
                    <a:pt x="15386" y="11974"/>
                    <a:pt x="15386" y="8452"/>
                    <a:pt x="16422" y="5870"/>
                  </a:cubicBezTo>
                  <a:cubicBezTo>
                    <a:pt x="17458" y="3287"/>
                    <a:pt x="19529" y="16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8999862" y="2637216"/>
              <a:ext cx="371732" cy="30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259" fill="norm" stroke="1" extrusionOk="0">
                  <a:moveTo>
                    <a:pt x="5353" y="1821"/>
                  </a:moveTo>
                  <a:cubicBezTo>
                    <a:pt x="4371" y="2843"/>
                    <a:pt x="3389" y="3864"/>
                    <a:pt x="2530" y="6346"/>
                  </a:cubicBezTo>
                  <a:cubicBezTo>
                    <a:pt x="1671" y="8827"/>
                    <a:pt x="935" y="12767"/>
                    <a:pt x="505" y="15102"/>
                  </a:cubicBezTo>
                  <a:cubicBezTo>
                    <a:pt x="76" y="17437"/>
                    <a:pt x="-47" y="18167"/>
                    <a:pt x="14" y="18897"/>
                  </a:cubicBezTo>
                  <a:cubicBezTo>
                    <a:pt x="76" y="19627"/>
                    <a:pt x="321" y="20356"/>
                    <a:pt x="751" y="20721"/>
                  </a:cubicBezTo>
                  <a:cubicBezTo>
                    <a:pt x="1180" y="21086"/>
                    <a:pt x="1794" y="21086"/>
                    <a:pt x="2285" y="20721"/>
                  </a:cubicBezTo>
                  <a:cubicBezTo>
                    <a:pt x="2776" y="20356"/>
                    <a:pt x="3144" y="19627"/>
                    <a:pt x="3328" y="18824"/>
                  </a:cubicBezTo>
                  <a:cubicBezTo>
                    <a:pt x="3512" y="18021"/>
                    <a:pt x="3512" y="17146"/>
                    <a:pt x="3328" y="16416"/>
                  </a:cubicBezTo>
                  <a:cubicBezTo>
                    <a:pt x="3144" y="15686"/>
                    <a:pt x="2776" y="15102"/>
                    <a:pt x="2162" y="14519"/>
                  </a:cubicBezTo>
                  <a:cubicBezTo>
                    <a:pt x="1548" y="13935"/>
                    <a:pt x="689" y="13351"/>
                    <a:pt x="567" y="12986"/>
                  </a:cubicBezTo>
                  <a:cubicBezTo>
                    <a:pt x="444" y="12621"/>
                    <a:pt x="1058" y="12475"/>
                    <a:pt x="1671" y="12402"/>
                  </a:cubicBezTo>
                  <a:cubicBezTo>
                    <a:pt x="2285" y="12329"/>
                    <a:pt x="2898" y="12329"/>
                    <a:pt x="3512" y="12183"/>
                  </a:cubicBezTo>
                  <a:cubicBezTo>
                    <a:pt x="4126" y="12037"/>
                    <a:pt x="4739" y="11746"/>
                    <a:pt x="5230" y="11964"/>
                  </a:cubicBezTo>
                  <a:cubicBezTo>
                    <a:pt x="5721" y="12183"/>
                    <a:pt x="6089" y="12913"/>
                    <a:pt x="6212" y="13643"/>
                  </a:cubicBezTo>
                  <a:cubicBezTo>
                    <a:pt x="6335" y="14373"/>
                    <a:pt x="6212" y="15102"/>
                    <a:pt x="6151" y="15978"/>
                  </a:cubicBezTo>
                  <a:cubicBezTo>
                    <a:pt x="6089" y="16854"/>
                    <a:pt x="6089" y="17875"/>
                    <a:pt x="6335" y="18094"/>
                  </a:cubicBezTo>
                  <a:cubicBezTo>
                    <a:pt x="6580" y="18313"/>
                    <a:pt x="7071" y="17729"/>
                    <a:pt x="7378" y="17073"/>
                  </a:cubicBezTo>
                  <a:cubicBezTo>
                    <a:pt x="7685" y="16416"/>
                    <a:pt x="7808" y="15686"/>
                    <a:pt x="8483" y="15686"/>
                  </a:cubicBezTo>
                  <a:cubicBezTo>
                    <a:pt x="9158" y="15686"/>
                    <a:pt x="10385" y="16416"/>
                    <a:pt x="11244" y="16562"/>
                  </a:cubicBezTo>
                  <a:cubicBezTo>
                    <a:pt x="12103" y="16708"/>
                    <a:pt x="12594" y="16270"/>
                    <a:pt x="13576" y="14227"/>
                  </a:cubicBezTo>
                  <a:cubicBezTo>
                    <a:pt x="14558" y="12183"/>
                    <a:pt x="16030" y="8535"/>
                    <a:pt x="16889" y="6346"/>
                  </a:cubicBezTo>
                  <a:cubicBezTo>
                    <a:pt x="17748" y="4156"/>
                    <a:pt x="17994" y="3427"/>
                    <a:pt x="18239" y="2478"/>
                  </a:cubicBezTo>
                  <a:cubicBezTo>
                    <a:pt x="18485" y="1529"/>
                    <a:pt x="18730" y="362"/>
                    <a:pt x="18608" y="70"/>
                  </a:cubicBezTo>
                  <a:cubicBezTo>
                    <a:pt x="18485" y="-222"/>
                    <a:pt x="17994" y="362"/>
                    <a:pt x="17196" y="2624"/>
                  </a:cubicBezTo>
                  <a:cubicBezTo>
                    <a:pt x="16398" y="4886"/>
                    <a:pt x="15294" y="8827"/>
                    <a:pt x="14680" y="11162"/>
                  </a:cubicBezTo>
                  <a:cubicBezTo>
                    <a:pt x="14067" y="13497"/>
                    <a:pt x="13944" y="14227"/>
                    <a:pt x="13821" y="15175"/>
                  </a:cubicBezTo>
                  <a:cubicBezTo>
                    <a:pt x="13698" y="16124"/>
                    <a:pt x="13576" y="17292"/>
                    <a:pt x="13821" y="17948"/>
                  </a:cubicBezTo>
                  <a:cubicBezTo>
                    <a:pt x="14067" y="18605"/>
                    <a:pt x="14680" y="18751"/>
                    <a:pt x="15478" y="18313"/>
                  </a:cubicBezTo>
                  <a:cubicBezTo>
                    <a:pt x="16276" y="17875"/>
                    <a:pt x="17258" y="16854"/>
                    <a:pt x="17994" y="16051"/>
                  </a:cubicBezTo>
                  <a:cubicBezTo>
                    <a:pt x="18730" y="15248"/>
                    <a:pt x="19221" y="14664"/>
                    <a:pt x="19589" y="14008"/>
                  </a:cubicBezTo>
                  <a:cubicBezTo>
                    <a:pt x="19958" y="13351"/>
                    <a:pt x="20203" y="12621"/>
                    <a:pt x="20080" y="12475"/>
                  </a:cubicBezTo>
                  <a:cubicBezTo>
                    <a:pt x="19958" y="12329"/>
                    <a:pt x="19467" y="12767"/>
                    <a:pt x="18976" y="13935"/>
                  </a:cubicBezTo>
                  <a:cubicBezTo>
                    <a:pt x="18485" y="15102"/>
                    <a:pt x="17994" y="17000"/>
                    <a:pt x="17871" y="18313"/>
                  </a:cubicBezTo>
                  <a:cubicBezTo>
                    <a:pt x="17748" y="19627"/>
                    <a:pt x="17994" y="20356"/>
                    <a:pt x="18423" y="20794"/>
                  </a:cubicBezTo>
                  <a:cubicBezTo>
                    <a:pt x="18853" y="21232"/>
                    <a:pt x="19467" y="21378"/>
                    <a:pt x="20019" y="21159"/>
                  </a:cubicBezTo>
                  <a:cubicBezTo>
                    <a:pt x="20571" y="20940"/>
                    <a:pt x="21062" y="20356"/>
                    <a:pt x="21553" y="19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9193793" y="2701726"/>
              <a:ext cx="133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7486"/>
                    <a:pt x="6857" y="13371"/>
                    <a:pt x="10457" y="9771"/>
                  </a:cubicBezTo>
                  <a:cubicBezTo>
                    <a:pt x="14057" y="6171"/>
                    <a:pt x="17829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9714493" y="2669976"/>
              <a:ext cx="349251" cy="361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6676" y="377"/>
                  </a:moveTo>
                  <a:cubicBezTo>
                    <a:pt x="5891" y="1633"/>
                    <a:pt x="5105" y="2888"/>
                    <a:pt x="4516" y="5526"/>
                  </a:cubicBezTo>
                  <a:cubicBezTo>
                    <a:pt x="3927" y="8163"/>
                    <a:pt x="3535" y="12181"/>
                    <a:pt x="3535" y="15007"/>
                  </a:cubicBezTo>
                  <a:cubicBezTo>
                    <a:pt x="3535" y="17833"/>
                    <a:pt x="3927" y="19465"/>
                    <a:pt x="4451" y="20407"/>
                  </a:cubicBezTo>
                  <a:cubicBezTo>
                    <a:pt x="4975" y="21349"/>
                    <a:pt x="5629" y="21600"/>
                    <a:pt x="6087" y="21349"/>
                  </a:cubicBezTo>
                  <a:cubicBezTo>
                    <a:pt x="6545" y="21098"/>
                    <a:pt x="6807" y="20344"/>
                    <a:pt x="6415" y="18837"/>
                  </a:cubicBezTo>
                  <a:cubicBezTo>
                    <a:pt x="6022" y="17330"/>
                    <a:pt x="4975" y="15070"/>
                    <a:pt x="4189" y="13688"/>
                  </a:cubicBezTo>
                  <a:cubicBezTo>
                    <a:pt x="3404" y="12307"/>
                    <a:pt x="2880" y="11805"/>
                    <a:pt x="2029" y="11302"/>
                  </a:cubicBezTo>
                  <a:cubicBezTo>
                    <a:pt x="1178" y="10800"/>
                    <a:pt x="0" y="10298"/>
                    <a:pt x="0" y="9733"/>
                  </a:cubicBezTo>
                  <a:cubicBezTo>
                    <a:pt x="0" y="9167"/>
                    <a:pt x="1178" y="8540"/>
                    <a:pt x="3076" y="7158"/>
                  </a:cubicBezTo>
                  <a:cubicBezTo>
                    <a:pt x="4975" y="5777"/>
                    <a:pt x="7593" y="3642"/>
                    <a:pt x="9425" y="2198"/>
                  </a:cubicBezTo>
                  <a:cubicBezTo>
                    <a:pt x="11258" y="753"/>
                    <a:pt x="12305" y="0"/>
                    <a:pt x="12698" y="0"/>
                  </a:cubicBezTo>
                  <a:cubicBezTo>
                    <a:pt x="13091" y="0"/>
                    <a:pt x="12829" y="753"/>
                    <a:pt x="12175" y="2951"/>
                  </a:cubicBezTo>
                  <a:cubicBezTo>
                    <a:pt x="11520" y="5149"/>
                    <a:pt x="10473" y="8791"/>
                    <a:pt x="9884" y="10988"/>
                  </a:cubicBezTo>
                  <a:cubicBezTo>
                    <a:pt x="9295" y="13186"/>
                    <a:pt x="9164" y="13940"/>
                    <a:pt x="8967" y="14630"/>
                  </a:cubicBezTo>
                  <a:cubicBezTo>
                    <a:pt x="8771" y="15321"/>
                    <a:pt x="8509" y="15949"/>
                    <a:pt x="8247" y="16765"/>
                  </a:cubicBezTo>
                  <a:cubicBezTo>
                    <a:pt x="7985" y="17581"/>
                    <a:pt x="7724" y="18586"/>
                    <a:pt x="7658" y="18774"/>
                  </a:cubicBezTo>
                  <a:cubicBezTo>
                    <a:pt x="7593" y="18963"/>
                    <a:pt x="7724" y="18335"/>
                    <a:pt x="8313" y="17142"/>
                  </a:cubicBezTo>
                  <a:cubicBezTo>
                    <a:pt x="8902" y="15949"/>
                    <a:pt x="9949" y="14191"/>
                    <a:pt x="10735" y="13060"/>
                  </a:cubicBezTo>
                  <a:cubicBezTo>
                    <a:pt x="11520" y="11930"/>
                    <a:pt x="12044" y="11428"/>
                    <a:pt x="12502" y="11428"/>
                  </a:cubicBezTo>
                  <a:cubicBezTo>
                    <a:pt x="12960" y="11428"/>
                    <a:pt x="13353" y="11930"/>
                    <a:pt x="13615" y="13123"/>
                  </a:cubicBezTo>
                  <a:cubicBezTo>
                    <a:pt x="13876" y="14316"/>
                    <a:pt x="14007" y="16200"/>
                    <a:pt x="14269" y="17393"/>
                  </a:cubicBezTo>
                  <a:cubicBezTo>
                    <a:pt x="14531" y="18586"/>
                    <a:pt x="14924" y="19088"/>
                    <a:pt x="15513" y="19151"/>
                  </a:cubicBezTo>
                  <a:cubicBezTo>
                    <a:pt x="16102" y="19214"/>
                    <a:pt x="16887" y="18837"/>
                    <a:pt x="17673" y="18021"/>
                  </a:cubicBezTo>
                  <a:cubicBezTo>
                    <a:pt x="18458" y="17205"/>
                    <a:pt x="19244" y="15949"/>
                    <a:pt x="19636" y="14819"/>
                  </a:cubicBezTo>
                  <a:cubicBezTo>
                    <a:pt x="20029" y="13688"/>
                    <a:pt x="20029" y="12684"/>
                    <a:pt x="19702" y="12307"/>
                  </a:cubicBezTo>
                  <a:cubicBezTo>
                    <a:pt x="19375" y="11930"/>
                    <a:pt x="18720" y="12181"/>
                    <a:pt x="17935" y="13249"/>
                  </a:cubicBezTo>
                  <a:cubicBezTo>
                    <a:pt x="17149" y="14316"/>
                    <a:pt x="16233" y="16200"/>
                    <a:pt x="15775" y="17456"/>
                  </a:cubicBezTo>
                  <a:cubicBezTo>
                    <a:pt x="15316" y="18712"/>
                    <a:pt x="15316" y="19340"/>
                    <a:pt x="15644" y="19716"/>
                  </a:cubicBezTo>
                  <a:cubicBezTo>
                    <a:pt x="15971" y="20093"/>
                    <a:pt x="16625" y="20219"/>
                    <a:pt x="17673" y="20156"/>
                  </a:cubicBezTo>
                  <a:cubicBezTo>
                    <a:pt x="18720" y="20093"/>
                    <a:pt x="20160" y="19842"/>
                    <a:pt x="21600" y="19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8233728" y="3410482"/>
              <a:ext cx="306016" cy="150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0420" fill="norm" stroke="1" extrusionOk="0">
                  <a:moveTo>
                    <a:pt x="3214" y="333"/>
                  </a:moveTo>
                  <a:cubicBezTo>
                    <a:pt x="2469" y="45"/>
                    <a:pt x="1725" y="-243"/>
                    <a:pt x="1129" y="333"/>
                  </a:cubicBezTo>
                  <a:cubicBezTo>
                    <a:pt x="533" y="909"/>
                    <a:pt x="86" y="2349"/>
                    <a:pt x="11" y="5517"/>
                  </a:cubicBezTo>
                  <a:cubicBezTo>
                    <a:pt x="-63" y="8685"/>
                    <a:pt x="235" y="13581"/>
                    <a:pt x="1054" y="16749"/>
                  </a:cubicBezTo>
                  <a:cubicBezTo>
                    <a:pt x="1874" y="19917"/>
                    <a:pt x="3214" y="21357"/>
                    <a:pt x="4853" y="19773"/>
                  </a:cubicBezTo>
                  <a:cubicBezTo>
                    <a:pt x="6491" y="18189"/>
                    <a:pt x="8428" y="13581"/>
                    <a:pt x="9396" y="10557"/>
                  </a:cubicBezTo>
                  <a:cubicBezTo>
                    <a:pt x="10365" y="7533"/>
                    <a:pt x="10365" y="6093"/>
                    <a:pt x="10290" y="6093"/>
                  </a:cubicBezTo>
                  <a:cubicBezTo>
                    <a:pt x="10216" y="6093"/>
                    <a:pt x="10067" y="7533"/>
                    <a:pt x="9992" y="9117"/>
                  </a:cubicBezTo>
                  <a:cubicBezTo>
                    <a:pt x="9918" y="10701"/>
                    <a:pt x="9918" y="12429"/>
                    <a:pt x="10067" y="14013"/>
                  </a:cubicBezTo>
                  <a:cubicBezTo>
                    <a:pt x="10216" y="15597"/>
                    <a:pt x="10514" y="17037"/>
                    <a:pt x="11035" y="17325"/>
                  </a:cubicBezTo>
                  <a:cubicBezTo>
                    <a:pt x="11556" y="17613"/>
                    <a:pt x="12301" y="16749"/>
                    <a:pt x="13046" y="15021"/>
                  </a:cubicBezTo>
                  <a:cubicBezTo>
                    <a:pt x="13791" y="13293"/>
                    <a:pt x="14536" y="10701"/>
                    <a:pt x="15131" y="8685"/>
                  </a:cubicBezTo>
                  <a:cubicBezTo>
                    <a:pt x="15727" y="6669"/>
                    <a:pt x="16174" y="5229"/>
                    <a:pt x="16249" y="5517"/>
                  </a:cubicBezTo>
                  <a:cubicBezTo>
                    <a:pt x="16323" y="5805"/>
                    <a:pt x="16025" y="7821"/>
                    <a:pt x="15876" y="9549"/>
                  </a:cubicBezTo>
                  <a:cubicBezTo>
                    <a:pt x="15727" y="11277"/>
                    <a:pt x="15727" y="12717"/>
                    <a:pt x="15653" y="14157"/>
                  </a:cubicBezTo>
                  <a:cubicBezTo>
                    <a:pt x="15578" y="15597"/>
                    <a:pt x="15429" y="17037"/>
                    <a:pt x="15280" y="17037"/>
                  </a:cubicBezTo>
                  <a:cubicBezTo>
                    <a:pt x="15131" y="17037"/>
                    <a:pt x="14983" y="15597"/>
                    <a:pt x="15280" y="13149"/>
                  </a:cubicBezTo>
                  <a:cubicBezTo>
                    <a:pt x="15578" y="10701"/>
                    <a:pt x="16323" y="7245"/>
                    <a:pt x="17068" y="5373"/>
                  </a:cubicBezTo>
                  <a:cubicBezTo>
                    <a:pt x="17813" y="3501"/>
                    <a:pt x="18558" y="3213"/>
                    <a:pt x="19154" y="3933"/>
                  </a:cubicBezTo>
                  <a:cubicBezTo>
                    <a:pt x="19749" y="4653"/>
                    <a:pt x="20196" y="6381"/>
                    <a:pt x="20569" y="8973"/>
                  </a:cubicBezTo>
                  <a:cubicBezTo>
                    <a:pt x="20941" y="11565"/>
                    <a:pt x="21239" y="15021"/>
                    <a:pt x="21537" y="18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8578783" y="3235126"/>
              <a:ext cx="113361" cy="332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76" fill="norm" stroke="1" extrusionOk="0">
                  <a:moveTo>
                    <a:pt x="5822" y="0"/>
                  </a:moveTo>
                  <a:cubicBezTo>
                    <a:pt x="5022" y="4648"/>
                    <a:pt x="4222" y="9296"/>
                    <a:pt x="3622" y="12441"/>
                  </a:cubicBezTo>
                  <a:cubicBezTo>
                    <a:pt x="3022" y="15585"/>
                    <a:pt x="2622" y="17225"/>
                    <a:pt x="2022" y="18661"/>
                  </a:cubicBezTo>
                  <a:cubicBezTo>
                    <a:pt x="1422" y="20096"/>
                    <a:pt x="622" y="21327"/>
                    <a:pt x="222" y="21463"/>
                  </a:cubicBezTo>
                  <a:cubicBezTo>
                    <a:pt x="-178" y="21600"/>
                    <a:pt x="-178" y="20643"/>
                    <a:pt x="1422" y="18866"/>
                  </a:cubicBezTo>
                  <a:cubicBezTo>
                    <a:pt x="3022" y="17089"/>
                    <a:pt x="6222" y="14491"/>
                    <a:pt x="8422" y="12919"/>
                  </a:cubicBezTo>
                  <a:cubicBezTo>
                    <a:pt x="10622" y="11347"/>
                    <a:pt x="11822" y="10800"/>
                    <a:pt x="13222" y="10732"/>
                  </a:cubicBezTo>
                  <a:cubicBezTo>
                    <a:pt x="14622" y="10663"/>
                    <a:pt x="16222" y="11073"/>
                    <a:pt x="17222" y="11689"/>
                  </a:cubicBezTo>
                  <a:cubicBezTo>
                    <a:pt x="18222" y="12304"/>
                    <a:pt x="18622" y="13124"/>
                    <a:pt x="17422" y="14081"/>
                  </a:cubicBezTo>
                  <a:cubicBezTo>
                    <a:pt x="16222" y="15038"/>
                    <a:pt x="13422" y="16132"/>
                    <a:pt x="10622" y="16815"/>
                  </a:cubicBezTo>
                  <a:cubicBezTo>
                    <a:pt x="7822" y="17499"/>
                    <a:pt x="5022" y="17772"/>
                    <a:pt x="4822" y="18114"/>
                  </a:cubicBezTo>
                  <a:cubicBezTo>
                    <a:pt x="4622" y="18456"/>
                    <a:pt x="7022" y="18866"/>
                    <a:pt x="10222" y="19208"/>
                  </a:cubicBezTo>
                  <a:cubicBezTo>
                    <a:pt x="13422" y="19549"/>
                    <a:pt x="17422" y="19823"/>
                    <a:pt x="21422" y="200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8730243" y="3419276"/>
              <a:ext cx="7864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600" fill="norm" stroke="1" extrusionOk="0">
                  <a:moveTo>
                    <a:pt x="8526" y="0"/>
                  </a:moveTo>
                  <a:cubicBezTo>
                    <a:pt x="5684" y="4582"/>
                    <a:pt x="2842" y="9164"/>
                    <a:pt x="1421" y="12927"/>
                  </a:cubicBezTo>
                  <a:cubicBezTo>
                    <a:pt x="0" y="16691"/>
                    <a:pt x="0" y="19636"/>
                    <a:pt x="0" y="20291"/>
                  </a:cubicBezTo>
                  <a:cubicBezTo>
                    <a:pt x="0" y="20945"/>
                    <a:pt x="0" y="19309"/>
                    <a:pt x="1137" y="16364"/>
                  </a:cubicBezTo>
                  <a:cubicBezTo>
                    <a:pt x="2274" y="13418"/>
                    <a:pt x="4547" y="9164"/>
                    <a:pt x="6821" y="6382"/>
                  </a:cubicBezTo>
                  <a:cubicBezTo>
                    <a:pt x="9095" y="3600"/>
                    <a:pt x="11368" y="2291"/>
                    <a:pt x="13926" y="1964"/>
                  </a:cubicBezTo>
                  <a:cubicBezTo>
                    <a:pt x="16484" y="1636"/>
                    <a:pt x="19326" y="2291"/>
                    <a:pt x="20463" y="5727"/>
                  </a:cubicBezTo>
                  <a:cubicBezTo>
                    <a:pt x="21600" y="9164"/>
                    <a:pt x="21032" y="15382"/>
                    <a:pt x="204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8845337" y="3431976"/>
              <a:ext cx="93173" cy="127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336" fill="norm" stroke="1" extrusionOk="0">
                  <a:moveTo>
                    <a:pt x="9685" y="0"/>
                  </a:moveTo>
                  <a:cubicBezTo>
                    <a:pt x="7337" y="708"/>
                    <a:pt x="4989" y="1416"/>
                    <a:pt x="3346" y="3718"/>
                  </a:cubicBezTo>
                  <a:cubicBezTo>
                    <a:pt x="1702" y="6020"/>
                    <a:pt x="763" y="9915"/>
                    <a:pt x="294" y="12925"/>
                  </a:cubicBezTo>
                  <a:cubicBezTo>
                    <a:pt x="-176" y="15934"/>
                    <a:pt x="-176" y="18059"/>
                    <a:pt x="998" y="19475"/>
                  </a:cubicBezTo>
                  <a:cubicBezTo>
                    <a:pt x="2172" y="20892"/>
                    <a:pt x="4520" y="21600"/>
                    <a:pt x="7807" y="21246"/>
                  </a:cubicBezTo>
                  <a:cubicBezTo>
                    <a:pt x="11094" y="20892"/>
                    <a:pt x="15320" y="19475"/>
                    <a:pt x="17902" y="17882"/>
                  </a:cubicBezTo>
                  <a:cubicBezTo>
                    <a:pt x="20485" y="16289"/>
                    <a:pt x="21424" y="14518"/>
                    <a:pt x="20015" y="12570"/>
                  </a:cubicBezTo>
                  <a:cubicBezTo>
                    <a:pt x="18607" y="10623"/>
                    <a:pt x="14850" y="8498"/>
                    <a:pt x="11798" y="7436"/>
                  </a:cubicBezTo>
                  <a:cubicBezTo>
                    <a:pt x="8746" y="6374"/>
                    <a:pt x="6398" y="6374"/>
                    <a:pt x="6163" y="6905"/>
                  </a:cubicBezTo>
                  <a:cubicBezTo>
                    <a:pt x="5928" y="7436"/>
                    <a:pt x="7807" y="8498"/>
                    <a:pt x="9685" y="95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8981507" y="3444676"/>
              <a:ext cx="161487" cy="12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39" fill="norm" stroke="1" extrusionOk="0">
                  <a:moveTo>
                    <a:pt x="5411" y="4320"/>
                  </a:moveTo>
                  <a:cubicBezTo>
                    <a:pt x="4289" y="2880"/>
                    <a:pt x="3167" y="1440"/>
                    <a:pt x="2326" y="1620"/>
                  </a:cubicBezTo>
                  <a:cubicBezTo>
                    <a:pt x="1484" y="1800"/>
                    <a:pt x="923" y="3600"/>
                    <a:pt x="643" y="5580"/>
                  </a:cubicBezTo>
                  <a:cubicBezTo>
                    <a:pt x="362" y="7560"/>
                    <a:pt x="362" y="9720"/>
                    <a:pt x="222" y="12060"/>
                  </a:cubicBezTo>
                  <a:cubicBezTo>
                    <a:pt x="82" y="14400"/>
                    <a:pt x="-199" y="16920"/>
                    <a:pt x="222" y="18720"/>
                  </a:cubicBezTo>
                  <a:cubicBezTo>
                    <a:pt x="643" y="20520"/>
                    <a:pt x="1765" y="21600"/>
                    <a:pt x="2746" y="21420"/>
                  </a:cubicBezTo>
                  <a:cubicBezTo>
                    <a:pt x="3728" y="21240"/>
                    <a:pt x="4570" y="19800"/>
                    <a:pt x="5271" y="18180"/>
                  </a:cubicBezTo>
                  <a:cubicBezTo>
                    <a:pt x="5972" y="16560"/>
                    <a:pt x="6533" y="14760"/>
                    <a:pt x="6954" y="14760"/>
                  </a:cubicBezTo>
                  <a:cubicBezTo>
                    <a:pt x="7375" y="14760"/>
                    <a:pt x="7656" y="16560"/>
                    <a:pt x="8778" y="17820"/>
                  </a:cubicBezTo>
                  <a:cubicBezTo>
                    <a:pt x="9900" y="19080"/>
                    <a:pt x="11863" y="19800"/>
                    <a:pt x="13406" y="19260"/>
                  </a:cubicBezTo>
                  <a:cubicBezTo>
                    <a:pt x="14949" y="18720"/>
                    <a:pt x="16071" y="16920"/>
                    <a:pt x="17333" y="13500"/>
                  </a:cubicBezTo>
                  <a:cubicBezTo>
                    <a:pt x="18596" y="10080"/>
                    <a:pt x="19998" y="5040"/>
                    <a:pt x="214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9167172" y="3415043"/>
              <a:ext cx="86216" cy="150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600" fill="norm" stroke="1" extrusionOk="0">
                  <a:moveTo>
                    <a:pt x="3382" y="11561"/>
                  </a:moveTo>
                  <a:cubicBezTo>
                    <a:pt x="1839" y="15515"/>
                    <a:pt x="296" y="19470"/>
                    <a:pt x="39" y="20535"/>
                  </a:cubicBezTo>
                  <a:cubicBezTo>
                    <a:pt x="-218" y="21600"/>
                    <a:pt x="811" y="19775"/>
                    <a:pt x="2353" y="16276"/>
                  </a:cubicBezTo>
                  <a:cubicBezTo>
                    <a:pt x="3896" y="12777"/>
                    <a:pt x="5953" y="7606"/>
                    <a:pt x="8011" y="4411"/>
                  </a:cubicBezTo>
                  <a:cubicBezTo>
                    <a:pt x="10068" y="1217"/>
                    <a:pt x="12125" y="0"/>
                    <a:pt x="14439" y="0"/>
                  </a:cubicBezTo>
                  <a:cubicBezTo>
                    <a:pt x="16753" y="0"/>
                    <a:pt x="19325" y="1217"/>
                    <a:pt x="20353" y="5020"/>
                  </a:cubicBezTo>
                  <a:cubicBezTo>
                    <a:pt x="21382" y="8823"/>
                    <a:pt x="20868" y="15211"/>
                    <a:pt x="2035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9619243" y="3520876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9601189" y="3397566"/>
              <a:ext cx="221255" cy="25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0849" fill="norm" stroke="1" extrusionOk="0">
                  <a:moveTo>
                    <a:pt x="12246" y="6336"/>
                  </a:moveTo>
                  <a:cubicBezTo>
                    <a:pt x="12657" y="5486"/>
                    <a:pt x="13069" y="4635"/>
                    <a:pt x="13274" y="3700"/>
                  </a:cubicBezTo>
                  <a:cubicBezTo>
                    <a:pt x="13480" y="2764"/>
                    <a:pt x="13480" y="1744"/>
                    <a:pt x="12966" y="1149"/>
                  </a:cubicBezTo>
                  <a:cubicBezTo>
                    <a:pt x="12452" y="553"/>
                    <a:pt x="11423" y="383"/>
                    <a:pt x="9674" y="1064"/>
                  </a:cubicBezTo>
                  <a:cubicBezTo>
                    <a:pt x="7926" y="1744"/>
                    <a:pt x="5457" y="3275"/>
                    <a:pt x="3503" y="5996"/>
                  </a:cubicBezTo>
                  <a:cubicBezTo>
                    <a:pt x="1549" y="8717"/>
                    <a:pt x="109" y="12629"/>
                    <a:pt x="6" y="15350"/>
                  </a:cubicBezTo>
                  <a:cubicBezTo>
                    <a:pt x="-97" y="18072"/>
                    <a:pt x="1137" y="19602"/>
                    <a:pt x="2886" y="20368"/>
                  </a:cubicBezTo>
                  <a:cubicBezTo>
                    <a:pt x="4634" y="21133"/>
                    <a:pt x="6897" y="21133"/>
                    <a:pt x="9469" y="19262"/>
                  </a:cubicBezTo>
                  <a:cubicBezTo>
                    <a:pt x="12040" y="17391"/>
                    <a:pt x="14920" y="13650"/>
                    <a:pt x="15537" y="9993"/>
                  </a:cubicBezTo>
                  <a:cubicBezTo>
                    <a:pt x="16154" y="6336"/>
                    <a:pt x="14509" y="2764"/>
                    <a:pt x="12452" y="1149"/>
                  </a:cubicBezTo>
                  <a:cubicBezTo>
                    <a:pt x="10394" y="-467"/>
                    <a:pt x="7926" y="-127"/>
                    <a:pt x="6383" y="639"/>
                  </a:cubicBezTo>
                  <a:cubicBezTo>
                    <a:pt x="4840" y="1404"/>
                    <a:pt x="4223" y="2594"/>
                    <a:pt x="3914" y="3615"/>
                  </a:cubicBezTo>
                  <a:cubicBezTo>
                    <a:pt x="3606" y="4635"/>
                    <a:pt x="3606" y="5486"/>
                    <a:pt x="6074" y="6166"/>
                  </a:cubicBezTo>
                  <a:cubicBezTo>
                    <a:pt x="8543" y="6846"/>
                    <a:pt x="13480" y="7357"/>
                    <a:pt x="16463" y="7357"/>
                  </a:cubicBezTo>
                  <a:cubicBezTo>
                    <a:pt x="19446" y="7357"/>
                    <a:pt x="20474" y="6846"/>
                    <a:pt x="21503" y="63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8458104" y="3939976"/>
              <a:ext cx="176890" cy="197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22" fill="norm" stroke="1" extrusionOk="0">
                  <a:moveTo>
                    <a:pt x="2975" y="0"/>
                  </a:moveTo>
                  <a:cubicBezTo>
                    <a:pt x="1946" y="689"/>
                    <a:pt x="918" y="1379"/>
                    <a:pt x="403" y="3791"/>
                  </a:cubicBezTo>
                  <a:cubicBezTo>
                    <a:pt x="-111" y="6204"/>
                    <a:pt x="-111" y="10340"/>
                    <a:pt x="275" y="12983"/>
                  </a:cubicBezTo>
                  <a:cubicBezTo>
                    <a:pt x="660" y="15626"/>
                    <a:pt x="1432" y="16774"/>
                    <a:pt x="2460" y="17464"/>
                  </a:cubicBezTo>
                  <a:cubicBezTo>
                    <a:pt x="3489" y="18153"/>
                    <a:pt x="4775" y="18383"/>
                    <a:pt x="5932" y="17349"/>
                  </a:cubicBezTo>
                  <a:cubicBezTo>
                    <a:pt x="7089" y="16315"/>
                    <a:pt x="8118" y="14017"/>
                    <a:pt x="8632" y="12294"/>
                  </a:cubicBezTo>
                  <a:cubicBezTo>
                    <a:pt x="9146" y="10570"/>
                    <a:pt x="9146" y="9421"/>
                    <a:pt x="9018" y="9421"/>
                  </a:cubicBezTo>
                  <a:cubicBezTo>
                    <a:pt x="8889" y="9421"/>
                    <a:pt x="8632" y="10570"/>
                    <a:pt x="8632" y="12409"/>
                  </a:cubicBezTo>
                  <a:cubicBezTo>
                    <a:pt x="8632" y="14247"/>
                    <a:pt x="8889" y="16774"/>
                    <a:pt x="9403" y="18498"/>
                  </a:cubicBezTo>
                  <a:cubicBezTo>
                    <a:pt x="9918" y="20221"/>
                    <a:pt x="10689" y="21140"/>
                    <a:pt x="11718" y="21370"/>
                  </a:cubicBezTo>
                  <a:cubicBezTo>
                    <a:pt x="12746" y="21600"/>
                    <a:pt x="14032" y="21140"/>
                    <a:pt x="15703" y="18383"/>
                  </a:cubicBezTo>
                  <a:cubicBezTo>
                    <a:pt x="17375" y="15626"/>
                    <a:pt x="19432" y="10570"/>
                    <a:pt x="21489" y="5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8679443" y="3997126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8685793" y="3901876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429"/>
                    <a:pt x="0" y="9257"/>
                    <a:pt x="3600" y="5657"/>
                  </a:cubicBezTo>
                  <a:cubicBezTo>
                    <a:pt x="7200" y="2057"/>
                    <a:pt x="144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8734512" y="3800276"/>
              <a:ext cx="237032" cy="32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74" fill="norm" stroke="1" extrusionOk="0">
                  <a:moveTo>
                    <a:pt x="8217" y="0"/>
                  </a:moveTo>
                  <a:cubicBezTo>
                    <a:pt x="5923" y="2682"/>
                    <a:pt x="3629" y="5365"/>
                    <a:pt x="2387" y="8188"/>
                  </a:cubicBezTo>
                  <a:cubicBezTo>
                    <a:pt x="1144" y="11012"/>
                    <a:pt x="953" y="13976"/>
                    <a:pt x="1813" y="16235"/>
                  </a:cubicBezTo>
                  <a:cubicBezTo>
                    <a:pt x="2673" y="18494"/>
                    <a:pt x="4585" y="20047"/>
                    <a:pt x="6018" y="20824"/>
                  </a:cubicBezTo>
                  <a:cubicBezTo>
                    <a:pt x="7452" y="21600"/>
                    <a:pt x="8408" y="21600"/>
                    <a:pt x="8886" y="21247"/>
                  </a:cubicBezTo>
                  <a:cubicBezTo>
                    <a:pt x="9364" y="20894"/>
                    <a:pt x="9364" y="20188"/>
                    <a:pt x="8121" y="19059"/>
                  </a:cubicBezTo>
                  <a:cubicBezTo>
                    <a:pt x="6879" y="17929"/>
                    <a:pt x="4394" y="16376"/>
                    <a:pt x="2864" y="15318"/>
                  </a:cubicBezTo>
                  <a:cubicBezTo>
                    <a:pt x="1335" y="14259"/>
                    <a:pt x="762" y="13694"/>
                    <a:pt x="379" y="13059"/>
                  </a:cubicBezTo>
                  <a:cubicBezTo>
                    <a:pt x="-3" y="12424"/>
                    <a:pt x="-194" y="11718"/>
                    <a:pt x="284" y="11153"/>
                  </a:cubicBezTo>
                  <a:cubicBezTo>
                    <a:pt x="762" y="10588"/>
                    <a:pt x="1909" y="10165"/>
                    <a:pt x="3725" y="8753"/>
                  </a:cubicBezTo>
                  <a:cubicBezTo>
                    <a:pt x="5541" y="7341"/>
                    <a:pt x="8025" y="4941"/>
                    <a:pt x="9650" y="3318"/>
                  </a:cubicBezTo>
                  <a:cubicBezTo>
                    <a:pt x="11275" y="1694"/>
                    <a:pt x="12040" y="847"/>
                    <a:pt x="12422" y="847"/>
                  </a:cubicBezTo>
                  <a:cubicBezTo>
                    <a:pt x="12804" y="847"/>
                    <a:pt x="12804" y="1694"/>
                    <a:pt x="12804" y="4800"/>
                  </a:cubicBezTo>
                  <a:cubicBezTo>
                    <a:pt x="12804" y="7906"/>
                    <a:pt x="12804" y="13271"/>
                    <a:pt x="12613" y="16518"/>
                  </a:cubicBezTo>
                  <a:cubicBezTo>
                    <a:pt x="12422" y="19765"/>
                    <a:pt x="12040" y="20894"/>
                    <a:pt x="11848" y="21106"/>
                  </a:cubicBezTo>
                  <a:cubicBezTo>
                    <a:pt x="11657" y="21318"/>
                    <a:pt x="11657" y="20612"/>
                    <a:pt x="12231" y="19271"/>
                  </a:cubicBezTo>
                  <a:cubicBezTo>
                    <a:pt x="12804" y="17929"/>
                    <a:pt x="13951" y="15953"/>
                    <a:pt x="14907" y="14753"/>
                  </a:cubicBezTo>
                  <a:cubicBezTo>
                    <a:pt x="15863" y="13553"/>
                    <a:pt x="16627" y="13129"/>
                    <a:pt x="17487" y="13129"/>
                  </a:cubicBezTo>
                  <a:cubicBezTo>
                    <a:pt x="18348" y="13129"/>
                    <a:pt x="19303" y="13553"/>
                    <a:pt x="19972" y="14682"/>
                  </a:cubicBezTo>
                  <a:cubicBezTo>
                    <a:pt x="20641" y="15812"/>
                    <a:pt x="21024" y="17647"/>
                    <a:pt x="21406" y="19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9316824" y="3929368"/>
              <a:ext cx="188120" cy="262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93" fill="norm" stroke="1" extrusionOk="0">
                  <a:moveTo>
                    <a:pt x="15570" y="1374"/>
                  </a:moveTo>
                  <a:cubicBezTo>
                    <a:pt x="13170" y="1374"/>
                    <a:pt x="10770" y="1374"/>
                    <a:pt x="8130" y="2488"/>
                  </a:cubicBezTo>
                  <a:cubicBezTo>
                    <a:pt x="5490" y="3602"/>
                    <a:pt x="2610" y="5831"/>
                    <a:pt x="1170" y="7974"/>
                  </a:cubicBezTo>
                  <a:cubicBezTo>
                    <a:pt x="-270" y="10117"/>
                    <a:pt x="-270" y="12174"/>
                    <a:pt x="570" y="14060"/>
                  </a:cubicBezTo>
                  <a:cubicBezTo>
                    <a:pt x="1410" y="15945"/>
                    <a:pt x="3090" y="17660"/>
                    <a:pt x="4530" y="18860"/>
                  </a:cubicBezTo>
                  <a:cubicBezTo>
                    <a:pt x="5970" y="20060"/>
                    <a:pt x="7170" y="20745"/>
                    <a:pt x="8370" y="21088"/>
                  </a:cubicBezTo>
                  <a:cubicBezTo>
                    <a:pt x="9570" y="21431"/>
                    <a:pt x="10770" y="21431"/>
                    <a:pt x="12450" y="20402"/>
                  </a:cubicBezTo>
                  <a:cubicBezTo>
                    <a:pt x="14130" y="19374"/>
                    <a:pt x="16290" y="17317"/>
                    <a:pt x="17250" y="14317"/>
                  </a:cubicBezTo>
                  <a:cubicBezTo>
                    <a:pt x="18210" y="11317"/>
                    <a:pt x="17970" y="7374"/>
                    <a:pt x="16650" y="4802"/>
                  </a:cubicBezTo>
                  <a:cubicBezTo>
                    <a:pt x="15330" y="2231"/>
                    <a:pt x="12930" y="1031"/>
                    <a:pt x="11130" y="431"/>
                  </a:cubicBezTo>
                  <a:cubicBezTo>
                    <a:pt x="9330" y="-169"/>
                    <a:pt x="8130" y="-169"/>
                    <a:pt x="6690" y="602"/>
                  </a:cubicBezTo>
                  <a:cubicBezTo>
                    <a:pt x="5250" y="1374"/>
                    <a:pt x="3570" y="2917"/>
                    <a:pt x="2610" y="4545"/>
                  </a:cubicBezTo>
                  <a:cubicBezTo>
                    <a:pt x="1650" y="6174"/>
                    <a:pt x="1410" y="7888"/>
                    <a:pt x="1770" y="9088"/>
                  </a:cubicBezTo>
                  <a:cubicBezTo>
                    <a:pt x="2130" y="10288"/>
                    <a:pt x="3090" y="10974"/>
                    <a:pt x="6450" y="10202"/>
                  </a:cubicBezTo>
                  <a:cubicBezTo>
                    <a:pt x="9810" y="9431"/>
                    <a:pt x="15570" y="7202"/>
                    <a:pt x="21330" y="4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9365243" y="3768263"/>
              <a:ext cx="95251" cy="139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21318"/>
                  </a:moveTo>
                  <a:cubicBezTo>
                    <a:pt x="4320" y="15193"/>
                    <a:pt x="8640" y="9067"/>
                    <a:pt x="11520" y="5199"/>
                  </a:cubicBezTo>
                  <a:cubicBezTo>
                    <a:pt x="14400" y="1330"/>
                    <a:pt x="15840" y="-282"/>
                    <a:pt x="16560" y="40"/>
                  </a:cubicBezTo>
                  <a:cubicBezTo>
                    <a:pt x="17280" y="363"/>
                    <a:pt x="17280" y="2619"/>
                    <a:pt x="18000" y="5682"/>
                  </a:cubicBezTo>
                  <a:cubicBezTo>
                    <a:pt x="18720" y="8745"/>
                    <a:pt x="20160" y="12614"/>
                    <a:pt x="21600" y="16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9663693" y="3793926"/>
              <a:ext cx="2328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000"/>
                    <a:pt x="0" y="4000"/>
                    <a:pt x="0" y="6000"/>
                  </a:cubicBezTo>
                  <a:cubicBezTo>
                    <a:pt x="0" y="8000"/>
                    <a:pt x="0" y="10000"/>
                    <a:pt x="2945" y="10200"/>
                  </a:cubicBezTo>
                  <a:cubicBezTo>
                    <a:pt x="5891" y="10400"/>
                    <a:pt x="11782" y="8800"/>
                    <a:pt x="15709" y="7000"/>
                  </a:cubicBezTo>
                  <a:cubicBezTo>
                    <a:pt x="19636" y="5200"/>
                    <a:pt x="21600" y="3200"/>
                    <a:pt x="21600" y="3200"/>
                  </a:cubicBezTo>
                  <a:cubicBezTo>
                    <a:pt x="21600" y="3200"/>
                    <a:pt x="19636" y="5200"/>
                    <a:pt x="17673" y="8600"/>
                  </a:cubicBezTo>
                  <a:cubicBezTo>
                    <a:pt x="15709" y="12000"/>
                    <a:pt x="13745" y="16800"/>
                    <a:pt x="1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9676393" y="4130476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10412993" y="682426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10457443" y="561776"/>
              <a:ext cx="1" cy="31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10578093" y="351155"/>
              <a:ext cx="146051" cy="528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21600" y="2108"/>
                  </a:moveTo>
                  <a:cubicBezTo>
                    <a:pt x="19409" y="1420"/>
                    <a:pt x="17217" y="732"/>
                    <a:pt x="15339" y="344"/>
                  </a:cubicBezTo>
                  <a:cubicBezTo>
                    <a:pt x="13461" y="-43"/>
                    <a:pt x="11896" y="-129"/>
                    <a:pt x="10017" y="215"/>
                  </a:cubicBezTo>
                  <a:cubicBezTo>
                    <a:pt x="8139" y="559"/>
                    <a:pt x="5948" y="1334"/>
                    <a:pt x="4226" y="3227"/>
                  </a:cubicBezTo>
                  <a:cubicBezTo>
                    <a:pt x="2504" y="5120"/>
                    <a:pt x="1252" y="8132"/>
                    <a:pt x="626" y="11359"/>
                  </a:cubicBezTo>
                  <a:cubicBezTo>
                    <a:pt x="0" y="14587"/>
                    <a:pt x="0" y="18029"/>
                    <a:pt x="0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10482792" y="701476"/>
              <a:ext cx="196902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600" fill="norm" stroke="1" extrusionOk="0">
                  <a:moveTo>
                    <a:pt x="695" y="21600"/>
                  </a:moveTo>
                  <a:cubicBezTo>
                    <a:pt x="236" y="17280"/>
                    <a:pt x="-224" y="12960"/>
                    <a:pt x="121" y="10080"/>
                  </a:cubicBezTo>
                  <a:cubicBezTo>
                    <a:pt x="465" y="7200"/>
                    <a:pt x="1614" y="5760"/>
                    <a:pt x="5291" y="4320"/>
                  </a:cubicBezTo>
                  <a:cubicBezTo>
                    <a:pt x="8967" y="2880"/>
                    <a:pt x="15172" y="1440"/>
                    <a:pt x="213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10813043" y="707826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10832093" y="860226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2925247" y="4709167"/>
              <a:ext cx="343997" cy="57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421" fill="norm" stroke="1" extrusionOk="0">
                  <a:moveTo>
                    <a:pt x="16268" y="2796"/>
                  </a:moveTo>
                  <a:cubicBezTo>
                    <a:pt x="16532" y="2403"/>
                    <a:pt x="16795" y="2011"/>
                    <a:pt x="16927" y="1579"/>
                  </a:cubicBezTo>
                  <a:cubicBezTo>
                    <a:pt x="17059" y="1147"/>
                    <a:pt x="17059" y="675"/>
                    <a:pt x="16729" y="361"/>
                  </a:cubicBezTo>
                  <a:cubicBezTo>
                    <a:pt x="16400" y="47"/>
                    <a:pt x="15742" y="-110"/>
                    <a:pt x="14754" y="86"/>
                  </a:cubicBezTo>
                  <a:cubicBezTo>
                    <a:pt x="13766" y="283"/>
                    <a:pt x="12449" y="833"/>
                    <a:pt x="10342" y="2089"/>
                  </a:cubicBezTo>
                  <a:cubicBezTo>
                    <a:pt x="8234" y="3346"/>
                    <a:pt x="5337" y="5310"/>
                    <a:pt x="3361" y="7509"/>
                  </a:cubicBezTo>
                  <a:cubicBezTo>
                    <a:pt x="1385" y="9708"/>
                    <a:pt x="332" y="12143"/>
                    <a:pt x="68" y="14303"/>
                  </a:cubicBezTo>
                  <a:cubicBezTo>
                    <a:pt x="-195" y="16463"/>
                    <a:pt x="332" y="18348"/>
                    <a:pt x="1188" y="19566"/>
                  </a:cubicBezTo>
                  <a:cubicBezTo>
                    <a:pt x="2044" y="20783"/>
                    <a:pt x="3229" y="21333"/>
                    <a:pt x="4942" y="21411"/>
                  </a:cubicBezTo>
                  <a:cubicBezTo>
                    <a:pt x="6654" y="21490"/>
                    <a:pt x="8893" y="21097"/>
                    <a:pt x="11198" y="19801"/>
                  </a:cubicBezTo>
                  <a:cubicBezTo>
                    <a:pt x="13503" y="18505"/>
                    <a:pt x="15873" y="16306"/>
                    <a:pt x="17322" y="13596"/>
                  </a:cubicBezTo>
                  <a:cubicBezTo>
                    <a:pt x="18771" y="10886"/>
                    <a:pt x="19298" y="7666"/>
                    <a:pt x="19298" y="5388"/>
                  </a:cubicBezTo>
                  <a:cubicBezTo>
                    <a:pt x="19298" y="3110"/>
                    <a:pt x="18771" y="1775"/>
                    <a:pt x="17717" y="990"/>
                  </a:cubicBezTo>
                  <a:cubicBezTo>
                    <a:pt x="16664" y="204"/>
                    <a:pt x="15083" y="-31"/>
                    <a:pt x="13437" y="283"/>
                  </a:cubicBezTo>
                  <a:cubicBezTo>
                    <a:pt x="11790" y="597"/>
                    <a:pt x="10078" y="1461"/>
                    <a:pt x="9025" y="2718"/>
                  </a:cubicBezTo>
                  <a:cubicBezTo>
                    <a:pt x="7971" y="3974"/>
                    <a:pt x="7576" y="5624"/>
                    <a:pt x="7576" y="6645"/>
                  </a:cubicBezTo>
                  <a:cubicBezTo>
                    <a:pt x="7576" y="7666"/>
                    <a:pt x="7971" y="8059"/>
                    <a:pt x="10342" y="7862"/>
                  </a:cubicBezTo>
                  <a:cubicBezTo>
                    <a:pt x="12712" y="7666"/>
                    <a:pt x="17059" y="6881"/>
                    <a:pt x="21405" y="60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3085093" y="4368864"/>
              <a:ext cx="165101" cy="225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5" fill="norm" stroke="1" extrusionOk="0">
                  <a:moveTo>
                    <a:pt x="0" y="21275"/>
                  </a:moveTo>
                  <a:cubicBezTo>
                    <a:pt x="831" y="19075"/>
                    <a:pt x="1662" y="16875"/>
                    <a:pt x="3738" y="13675"/>
                  </a:cubicBezTo>
                  <a:cubicBezTo>
                    <a:pt x="5815" y="10475"/>
                    <a:pt x="9138" y="6275"/>
                    <a:pt x="11492" y="3575"/>
                  </a:cubicBezTo>
                  <a:cubicBezTo>
                    <a:pt x="13846" y="875"/>
                    <a:pt x="15231" y="-325"/>
                    <a:pt x="16062" y="75"/>
                  </a:cubicBezTo>
                  <a:cubicBezTo>
                    <a:pt x="16892" y="475"/>
                    <a:pt x="17169" y="2475"/>
                    <a:pt x="18000" y="6075"/>
                  </a:cubicBezTo>
                  <a:cubicBezTo>
                    <a:pt x="18831" y="9675"/>
                    <a:pt x="20215" y="14875"/>
                    <a:pt x="21600" y="20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3974093" y="5133776"/>
              <a:ext cx="132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40" y="19200"/>
                    <a:pt x="2480" y="16800"/>
                    <a:pt x="3721" y="14400"/>
                  </a:cubicBezTo>
                  <a:cubicBezTo>
                    <a:pt x="4961" y="12000"/>
                    <a:pt x="6201" y="9600"/>
                    <a:pt x="7579" y="8400"/>
                  </a:cubicBezTo>
                  <a:cubicBezTo>
                    <a:pt x="8957" y="7200"/>
                    <a:pt x="10473" y="7200"/>
                    <a:pt x="11937" y="7200"/>
                  </a:cubicBezTo>
                  <a:cubicBezTo>
                    <a:pt x="13401" y="7200"/>
                    <a:pt x="14813" y="7200"/>
                    <a:pt x="16209" y="6000"/>
                  </a:cubicBezTo>
                  <a:cubicBezTo>
                    <a:pt x="17604" y="4800"/>
                    <a:pt x="18982" y="2400"/>
                    <a:pt x="19878" y="1200"/>
                  </a:cubicBezTo>
                  <a:cubicBezTo>
                    <a:pt x="20773" y="0"/>
                    <a:pt x="2118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5168256" y="4973014"/>
              <a:ext cx="198857" cy="300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41" fill="norm" stroke="1" extrusionOk="0">
                  <a:moveTo>
                    <a:pt x="636" y="1956"/>
                  </a:moveTo>
                  <a:cubicBezTo>
                    <a:pt x="186" y="1200"/>
                    <a:pt x="-264" y="445"/>
                    <a:pt x="186" y="143"/>
                  </a:cubicBezTo>
                  <a:cubicBezTo>
                    <a:pt x="636" y="-159"/>
                    <a:pt x="1986" y="-8"/>
                    <a:pt x="4348" y="823"/>
                  </a:cubicBezTo>
                  <a:cubicBezTo>
                    <a:pt x="6711" y="1654"/>
                    <a:pt x="10086" y="3164"/>
                    <a:pt x="13011" y="4901"/>
                  </a:cubicBezTo>
                  <a:cubicBezTo>
                    <a:pt x="15936" y="6638"/>
                    <a:pt x="18411" y="8602"/>
                    <a:pt x="19761" y="10112"/>
                  </a:cubicBezTo>
                  <a:cubicBezTo>
                    <a:pt x="21111" y="11623"/>
                    <a:pt x="21336" y="12680"/>
                    <a:pt x="20999" y="13435"/>
                  </a:cubicBezTo>
                  <a:cubicBezTo>
                    <a:pt x="20661" y="14191"/>
                    <a:pt x="19761" y="14644"/>
                    <a:pt x="17961" y="15248"/>
                  </a:cubicBezTo>
                  <a:cubicBezTo>
                    <a:pt x="16161" y="15852"/>
                    <a:pt x="13461" y="16607"/>
                    <a:pt x="11661" y="17287"/>
                  </a:cubicBezTo>
                  <a:cubicBezTo>
                    <a:pt x="9861" y="17967"/>
                    <a:pt x="8961" y="18571"/>
                    <a:pt x="8849" y="19251"/>
                  </a:cubicBezTo>
                  <a:cubicBezTo>
                    <a:pt x="8736" y="19931"/>
                    <a:pt x="9411" y="20686"/>
                    <a:pt x="10086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5740119" y="4923961"/>
              <a:ext cx="348525" cy="43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61" fill="norm" stroke="1" extrusionOk="0">
                  <a:moveTo>
                    <a:pt x="12130" y="1910"/>
                  </a:moveTo>
                  <a:cubicBezTo>
                    <a:pt x="11868" y="1383"/>
                    <a:pt x="11606" y="856"/>
                    <a:pt x="11148" y="698"/>
                  </a:cubicBezTo>
                  <a:cubicBezTo>
                    <a:pt x="10690" y="540"/>
                    <a:pt x="10035" y="751"/>
                    <a:pt x="9053" y="1647"/>
                  </a:cubicBezTo>
                  <a:cubicBezTo>
                    <a:pt x="8071" y="2542"/>
                    <a:pt x="6762" y="4123"/>
                    <a:pt x="5322" y="6388"/>
                  </a:cubicBezTo>
                  <a:cubicBezTo>
                    <a:pt x="3882" y="8653"/>
                    <a:pt x="2311" y="11604"/>
                    <a:pt x="1395" y="13869"/>
                  </a:cubicBezTo>
                  <a:cubicBezTo>
                    <a:pt x="479" y="16134"/>
                    <a:pt x="217" y="17715"/>
                    <a:pt x="86" y="18768"/>
                  </a:cubicBezTo>
                  <a:cubicBezTo>
                    <a:pt x="-45" y="19822"/>
                    <a:pt x="-45" y="20349"/>
                    <a:pt x="217" y="20770"/>
                  </a:cubicBezTo>
                  <a:cubicBezTo>
                    <a:pt x="479" y="21192"/>
                    <a:pt x="1002" y="21508"/>
                    <a:pt x="2115" y="21455"/>
                  </a:cubicBezTo>
                  <a:cubicBezTo>
                    <a:pt x="3228" y="21403"/>
                    <a:pt x="4930" y="20981"/>
                    <a:pt x="7155" y="19769"/>
                  </a:cubicBezTo>
                  <a:cubicBezTo>
                    <a:pt x="9380" y="18558"/>
                    <a:pt x="12130" y="16556"/>
                    <a:pt x="14355" y="13922"/>
                  </a:cubicBezTo>
                  <a:cubicBezTo>
                    <a:pt x="16580" y="11288"/>
                    <a:pt x="18282" y="8021"/>
                    <a:pt x="19133" y="5861"/>
                  </a:cubicBezTo>
                  <a:cubicBezTo>
                    <a:pt x="19984" y="3701"/>
                    <a:pt x="19984" y="2648"/>
                    <a:pt x="19264" y="1752"/>
                  </a:cubicBezTo>
                  <a:cubicBezTo>
                    <a:pt x="18544" y="856"/>
                    <a:pt x="17104" y="119"/>
                    <a:pt x="15599" y="13"/>
                  </a:cubicBezTo>
                  <a:cubicBezTo>
                    <a:pt x="14093" y="-92"/>
                    <a:pt x="12522" y="435"/>
                    <a:pt x="11410" y="1541"/>
                  </a:cubicBezTo>
                  <a:cubicBezTo>
                    <a:pt x="10297" y="2648"/>
                    <a:pt x="9642" y="4333"/>
                    <a:pt x="9839" y="5650"/>
                  </a:cubicBezTo>
                  <a:cubicBezTo>
                    <a:pt x="10035" y="6968"/>
                    <a:pt x="11082" y="7916"/>
                    <a:pt x="13177" y="8390"/>
                  </a:cubicBezTo>
                  <a:cubicBezTo>
                    <a:pt x="15271" y="8864"/>
                    <a:pt x="18413" y="8864"/>
                    <a:pt x="21555" y="88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4272543" y="4594949"/>
              <a:ext cx="177801" cy="205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2" fill="norm" stroke="1" extrusionOk="0">
                  <a:moveTo>
                    <a:pt x="0" y="6260"/>
                  </a:moveTo>
                  <a:cubicBezTo>
                    <a:pt x="0" y="9648"/>
                    <a:pt x="0" y="13037"/>
                    <a:pt x="257" y="15684"/>
                  </a:cubicBezTo>
                  <a:cubicBezTo>
                    <a:pt x="514" y="18331"/>
                    <a:pt x="1029" y="20237"/>
                    <a:pt x="1286" y="20554"/>
                  </a:cubicBezTo>
                  <a:cubicBezTo>
                    <a:pt x="1543" y="20872"/>
                    <a:pt x="1543" y="19601"/>
                    <a:pt x="1800" y="16743"/>
                  </a:cubicBezTo>
                  <a:cubicBezTo>
                    <a:pt x="2057" y="13884"/>
                    <a:pt x="2571" y="9437"/>
                    <a:pt x="3343" y="6472"/>
                  </a:cubicBezTo>
                  <a:cubicBezTo>
                    <a:pt x="4114" y="3507"/>
                    <a:pt x="5143" y="2025"/>
                    <a:pt x="6300" y="966"/>
                  </a:cubicBezTo>
                  <a:cubicBezTo>
                    <a:pt x="7457" y="-93"/>
                    <a:pt x="8743" y="-728"/>
                    <a:pt x="10929" y="1496"/>
                  </a:cubicBezTo>
                  <a:cubicBezTo>
                    <a:pt x="13114" y="3719"/>
                    <a:pt x="16200" y="8801"/>
                    <a:pt x="18129" y="11766"/>
                  </a:cubicBezTo>
                  <a:cubicBezTo>
                    <a:pt x="20057" y="14731"/>
                    <a:pt x="20829" y="15578"/>
                    <a:pt x="21600" y="16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4494793" y="4638476"/>
              <a:ext cx="476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0" y="14400"/>
                    <a:pt x="6720" y="7200"/>
                    <a:pt x="10320" y="3600"/>
                  </a:cubicBezTo>
                  <a:cubicBezTo>
                    <a:pt x="13920" y="0"/>
                    <a:pt x="177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4894843" y="4581326"/>
              <a:ext cx="8581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600" fill="norm" stroke="1" extrusionOk="0">
                  <a:moveTo>
                    <a:pt x="0" y="0"/>
                  </a:moveTo>
                  <a:cubicBezTo>
                    <a:pt x="5795" y="1252"/>
                    <a:pt x="11590" y="2504"/>
                    <a:pt x="15541" y="3757"/>
                  </a:cubicBezTo>
                  <a:cubicBezTo>
                    <a:pt x="19493" y="5009"/>
                    <a:pt x="21600" y="6261"/>
                    <a:pt x="21337" y="8609"/>
                  </a:cubicBezTo>
                  <a:cubicBezTo>
                    <a:pt x="21073" y="10957"/>
                    <a:pt x="18439" y="14400"/>
                    <a:pt x="15278" y="16748"/>
                  </a:cubicBezTo>
                  <a:cubicBezTo>
                    <a:pt x="12117" y="19096"/>
                    <a:pt x="8429" y="20348"/>
                    <a:pt x="4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5114785" y="4544406"/>
              <a:ext cx="226675" cy="125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0950" fill="norm" stroke="1" extrusionOk="0">
                  <a:moveTo>
                    <a:pt x="11512" y="1928"/>
                  </a:moveTo>
                  <a:cubicBezTo>
                    <a:pt x="9332" y="6177"/>
                    <a:pt x="7152" y="10426"/>
                    <a:pt x="5666" y="13082"/>
                  </a:cubicBezTo>
                  <a:cubicBezTo>
                    <a:pt x="4180" y="15737"/>
                    <a:pt x="3387" y="16800"/>
                    <a:pt x="2495" y="17685"/>
                  </a:cubicBezTo>
                  <a:cubicBezTo>
                    <a:pt x="1603" y="18570"/>
                    <a:pt x="613" y="19278"/>
                    <a:pt x="216" y="18216"/>
                  </a:cubicBezTo>
                  <a:cubicBezTo>
                    <a:pt x="-180" y="17154"/>
                    <a:pt x="18" y="14321"/>
                    <a:pt x="414" y="11842"/>
                  </a:cubicBezTo>
                  <a:cubicBezTo>
                    <a:pt x="811" y="9364"/>
                    <a:pt x="1405" y="7239"/>
                    <a:pt x="2693" y="5823"/>
                  </a:cubicBezTo>
                  <a:cubicBezTo>
                    <a:pt x="3981" y="4406"/>
                    <a:pt x="5963" y="3698"/>
                    <a:pt x="7350" y="5469"/>
                  </a:cubicBezTo>
                  <a:cubicBezTo>
                    <a:pt x="8737" y="7239"/>
                    <a:pt x="9530" y="11488"/>
                    <a:pt x="10224" y="14675"/>
                  </a:cubicBezTo>
                  <a:cubicBezTo>
                    <a:pt x="10917" y="17862"/>
                    <a:pt x="11512" y="19987"/>
                    <a:pt x="12899" y="20695"/>
                  </a:cubicBezTo>
                  <a:cubicBezTo>
                    <a:pt x="14286" y="21403"/>
                    <a:pt x="16466" y="20695"/>
                    <a:pt x="18051" y="17862"/>
                  </a:cubicBezTo>
                  <a:cubicBezTo>
                    <a:pt x="19637" y="15029"/>
                    <a:pt x="20627" y="10072"/>
                    <a:pt x="21024" y="6708"/>
                  </a:cubicBezTo>
                  <a:cubicBezTo>
                    <a:pt x="21420" y="3344"/>
                    <a:pt x="21222" y="1573"/>
                    <a:pt x="20429" y="688"/>
                  </a:cubicBezTo>
                  <a:cubicBezTo>
                    <a:pt x="19637" y="-197"/>
                    <a:pt x="18249" y="-197"/>
                    <a:pt x="16862" y="511"/>
                  </a:cubicBezTo>
                  <a:cubicBezTo>
                    <a:pt x="15475" y="1219"/>
                    <a:pt x="14088" y="2636"/>
                    <a:pt x="12701" y="4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2777588" y="5543616"/>
              <a:ext cx="155106" cy="346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18" fill="norm" stroke="1" extrusionOk="0">
                  <a:moveTo>
                    <a:pt x="3462" y="3923"/>
                  </a:moveTo>
                  <a:cubicBezTo>
                    <a:pt x="2727" y="3792"/>
                    <a:pt x="1992" y="3660"/>
                    <a:pt x="1698" y="3857"/>
                  </a:cubicBezTo>
                  <a:cubicBezTo>
                    <a:pt x="1404" y="4054"/>
                    <a:pt x="1551" y="4579"/>
                    <a:pt x="1845" y="5991"/>
                  </a:cubicBezTo>
                  <a:cubicBezTo>
                    <a:pt x="2139" y="7402"/>
                    <a:pt x="2580" y="9700"/>
                    <a:pt x="2874" y="11933"/>
                  </a:cubicBezTo>
                  <a:cubicBezTo>
                    <a:pt x="3168" y="14165"/>
                    <a:pt x="3315" y="16331"/>
                    <a:pt x="3241" y="17809"/>
                  </a:cubicBezTo>
                  <a:cubicBezTo>
                    <a:pt x="3168" y="19286"/>
                    <a:pt x="2874" y="20074"/>
                    <a:pt x="2580" y="20632"/>
                  </a:cubicBezTo>
                  <a:cubicBezTo>
                    <a:pt x="2286" y="21190"/>
                    <a:pt x="1992" y="21518"/>
                    <a:pt x="1698" y="21518"/>
                  </a:cubicBezTo>
                  <a:cubicBezTo>
                    <a:pt x="1404" y="21518"/>
                    <a:pt x="1111" y="21190"/>
                    <a:pt x="743" y="19975"/>
                  </a:cubicBezTo>
                  <a:cubicBezTo>
                    <a:pt x="376" y="18761"/>
                    <a:pt x="-65" y="16660"/>
                    <a:pt x="8" y="14493"/>
                  </a:cubicBezTo>
                  <a:cubicBezTo>
                    <a:pt x="82" y="12327"/>
                    <a:pt x="670" y="10094"/>
                    <a:pt x="1772" y="8026"/>
                  </a:cubicBezTo>
                  <a:cubicBezTo>
                    <a:pt x="2874" y="5958"/>
                    <a:pt x="4490" y="4054"/>
                    <a:pt x="5886" y="2774"/>
                  </a:cubicBezTo>
                  <a:cubicBezTo>
                    <a:pt x="7282" y="1494"/>
                    <a:pt x="8457" y="837"/>
                    <a:pt x="9413" y="443"/>
                  </a:cubicBezTo>
                  <a:cubicBezTo>
                    <a:pt x="10368" y="49"/>
                    <a:pt x="11102" y="-82"/>
                    <a:pt x="11690" y="49"/>
                  </a:cubicBezTo>
                  <a:cubicBezTo>
                    <a:pt x="12278" y="181"/>
                    <a:pt x="12719" y="575"/>
                    <a:pt x="13159" y="1691"/>
                  </a:cubicBezTo>
                  <a:cubicBezTo>
                    <a:pt x="13600" y="2807"/>
                    <a:pt x="14041" y="4645"/>
                    <a:pt x="13013" y="6286"/>
                  </a:cubicBezTo>
                  <a:cubicBezTo>
                    <a:pt x="11984" y="7928"/>
                    <a:pt x="9486" y="9372"/>
                    <a:pt x="7870" y="10160"/>
                  </a:cubicBezTo>
                  <a:cubicBezTo>
                    <a:pt x="6253" y="10948"/>
                    <a:pt x="5519" y="11079"/>
                    <a:pt x="4564" y="11112"/>
                  </a:cubicBezTo>
                  <a:cubicBezTo>
                    <a:pt x="3608" y="11145"/>
                    <a:pt x="2433" y="11079"/>
                    <a:pt x="2213" y="11046"/>
                  </a:cubicBezTo>
                  <a:cubicBezTo>
                    <a:pt x="1992" y="11013"/>
                    <a:pt x="2727" y="11013"/>
                    <a:pt x="4564" y="11375"/>
                  </a:cubicBezTo>
                  <a:cubicBezTo>
                    <a:pt x="6400" y="11736"/>
                    <a:pt x="9339" y="12458"/>
                    <a:pt x="11911" y="13311"/>
                  </a:cubicBezTo>
                  <a:cubicBezTo>
                    <a:pt x="14482" y="14165"/>
                    <a:pt x="16686" y="15150"/>
                    <a:pt x="18229" y="15675"/>
                  </a:cubicBezTo>
                  <a:cubicBezTo>
                    <a:pt x="19772" y="16200"/>
                    <a:pt x="20653" y="16266"/>
                    <a:pt x="21535" y="163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2954918" y="5570868"/>
              <a:ext cx="196851" cy="254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0" y="2241"/>
                  </a:moveTo>
                  <a:cubicBezTo>
                    <a:pt x="1161" y="3854"/>
                    <a:pt x="2323" y="5467"/>
                    <a:pt x="3252" y="7842"/>
                  </a:cubicBezTo>
                  <a:cubicBezTo>
                    <a:pt x="4181" y="10217"/>
                    <a:pt x="4877" y="13354"/>
                    <a:pt x="5516" y="15640"/>
                  </a:cubicBezTo>
                  <a:cubicBezTo>
                    <a:pt x="6155" y="17925"/>
                    <a:pt x="6735" y="19359"/>
                    <a:pt x="7200" y="20256"/>
                  </a:cubicBezTo>
                  <a:cubicBezTo>
                    <a:pt x="7665" y="21152"/>
                    <a:pt x="8013" y="21510"/>
                    <a:pt x="8477" y="21555"/>
                  </a:cubicBezTo>
                  <a:cubicBezTo>
                    <a:pt x="8942" y="21600"/>
                    <a:pt x="9523" y="21331"/>
                    <a:pt x="10510" y="19763"/>
                  </a:cubicBezTo>
                  <a:cubicBezTo>
                    <a:pt x="11497" y="18194"/>
                    <a:pt x="12890" y="15326"/>
                    <a:pt x="14168" y="12368"/>
                  </a:cubicBezTo>
                  <a:cubicBezTo>
                    <a:pt x="15445" y="9411"/>
                    <a:pt x="16606" y="6363"/>
                    <a:pt x="17477" y="4437"/>
                  </a:cubicBezTo>
                  <a:cubicBezTo>
                    <a:pt x="18348" y="2510"/>
                    <a:pt x="18929" y="1703"/>
                    <a:pt x="19452" y="1076"/>
                  </a:cubicBezTo>
                  <a:cubicBezTo>
                    <a:pt x="19974" y="448"/>
                    <a:pt x="20439" y="0"/>
                    <a:pt x="20787" y="0"/>
                  </a:cubicBezTo>
                  <a:cubicBezTo>
                    <a:pt x="21135" y="0"/>
                    <a:pt x="21368" y="448"/>
                    <a:pt x="21600" y="8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5715214" y="5707954"/>
              <a:ext cx="68630" cy="127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086" fill="norm" stroke="1" extrusionOk="0">
                  <a:moveTo>
                    <a:pt x="18277" y="5877"/>
                  </a:moveTo>
                  <a:cubicBezTo>
                    <a:pt x="18277" y="4999"/>
                    <a:pt x="18277" y="4121"/>
                    <a:pt x="18440" y="2980"/>
                  </a:cubicBezTo>
                  <a:cubicBezTo>
                    <a:pt x="18604" y="1838"/>
                    <a:pt x="18931" y="433"/>
                    <a:pt x="18440" y="82"/>
                  </a:cubicBezTo>
                  <a:cubicBezTo>
                    <a:pt x="17949" y="-269"/>
                    <a:pt x="16640" y="433"/>
                    <a:pt x="13367" y="3507"/>
                  </a:cubicBezTo>
                  <a:cubicBezTo>
                    <a:pt x="10095" y="6580"/>
                    <a:pt x="4858" y="12024"/>
                    <a:pt x="2240" y="15272"/>
                  </a:cubicBezTo>
                  <a:cubicBezTo>
                    <a:pt x="-378" y="18521"/>
                    <a:pt x="-378" y="19575"/>
                    <a:pt x="604" y="20277"/>
                  </a:cubicBezTo>
                  <a:cubicBezTo>
                    <a:pt x="1586" y="20980"/>
                    <a:pt x="3549" y="21331"/>
                    <a:pt x="7149" y="20892"/>
                  </a:cubicBezTo>
                  <a:cubicBezTo>
                    <a:pt x="10749" y="20453"/>
                    <a:pt x="15986" y="19224"/>
                    <a:pt x="21222" y="179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5810417" y="5737026"/>
              <a:ext cx="55505" cy="70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167" fill="norm" stroke="1" extrusionOk="0">
                  <a:moveTo>
                    <a:pt x="9156" y="0"/>
                  </a:moveTo>
                  <a:cubicBezTo>
                    <a:pt x="6756" y="318"/>
                    <a:pt x="4356" y="635"/>
                    <a:pt x="2556" y="2859"/>
                  </a:cubicBezTo>
                  <a:cubicBezTo>
                    <a:pt x="756" y="5082"/>
                    <a:pt x="-444" y="9212"/>
                    <a:pt x="156" y="12706"/>
                  </a:cubicBezTo>
                  <a:cubicBezTo>
                    <a:pt x="756" y="16200"/>
                    <a:pt x="3156" y="19059"/>
                    <a:pt x="6356" y="20329"/>
                  </a:cubicBezTo>
                  <a:cubicBezTo>
                    <a:pt x="9556" y="21600"/>
                    <a:pt x="13556" y="21282"/>
                    <a:pt x="16356" y="20329"/>
                  </a:cubicBezTo>
                  <a:cubicBezTo>
                    <a:pt x="19156" y="19376"/>
                    <a:pt x="20756" y="17788"/>
                    <a:pt x="20956" y="14929"/>
                  </a:cubicBezTo>
                  <a:cubicBezTo>
                    <a:pt x="21156" y="12071"/>
                    <a:pt x="19956" y="7941"/>
                    <a:pt x="18356" y="5876"/>
                  </a:cubicBezTo>
                  <a:cubicBezTo>
                    <a:pt x="16756" y="3812"/>
                    <a:pt x="14756" y="3812"/>
                    <a:pt x="12756" y="38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5907668" y="5717940"/>
              <a:ext cx="66676" cy="89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4" fill="norm" stroke="1" extrusionOk="0">
                  <a:moveTo>
                    <a:pt x="0" y="2243"/>
                  </a:moveTo>
                  <a:cubicBezTo>
                    <a:pt x="1714" y="7705"/>
                    <a:pt x="3429" y="13167"/>
                    <a:pt x="4286" y="16519"/>
                  </a:cubicBezTo>
                  <a:cubicBezTo>
                    <a:pt x="5143" y="19871"/>
                    <a:pt x="5143" y="21112"/>
                    <a:pt x="4971" y="20864"/>
                  </a:cubicBezTo>
                  <a:cubicBezTo>
                    <a:pt x="4800" y="20615"/>
                    <a:pt x="4457" y="18878"/>
                    <a:pt x="4286" y="15774"/>
                  </a:cubicBezTo>
                  <a:cubicBezTo>
                    <a:pt x="4114" y="12671"/>
                    <a:pt x="4114" y="8202"/>
                    <a:pt x="4800" y="5346"/>
                  </a:cubicBezTo>
                  <a:cubicBezTo>
                    <a:pt x="5486" y="2491"/>
                    <a:pt x="6857" y="1250"/>
                    <a:pt x="8400" y="505"/>
                  </a:cubicBezTo>
                  <a:cubicBezTo>
                    <a:pt x="9943" y="-240"/>
                    <a:pt x="11657" y="-488"/>
                    <a:pt x="13886" y="2119"/>
                  </a:cubicBezTo>
                  <a:cubicBezTo>
                    <a:pt x="16114" y="4726"/>
                    <a:pt x="18857" y="10188"/>
                    <a:pt x="21600" y="156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5990218" y="5698926"/>
              <a:ext cx="35349" cy="10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14811" y="1309"/>
                  </a:moveTo>
                  <a:cubicBezTo>
                    <a:pt x="12343" y="655"/>
                    <a:pt x="9874" y="0"/>
                    <a:pt x="7406" y="0"/>
                  </a:cubicBezTo>
                  <a:cubicBezTo>
                    <a:pt x="4937" y="0"/>
                    <a:pt x="2469" y="655"/>
                    <a:pt x="2160" y="1855"/>
                  </a:cubicBezTo>
                  <a:cubicBezTo>
                    <a:pt x="1851" y="3055"/>
                    <a:pt x="3703" y="4800"/>
                    <a:pt x="7406" y="7091"/>
                  </a:cubicBezTo>
                  <a:cubicBezTo>
                    <a:pt x="11109" y="9382"/>
                    <a:pt x="16663" y="12218"/>
                    <a:pt x="19131" y="14618"/>
                  </a:cubicBezTo>
                  <a:cubicBezTo>
                    <a:pt x="21600" y="17018"/>
                    <a:pt x="20983" y="18982"/>
                    <a:pt x="17280" y="20073"/>
                  </a:cubicBezTo>
                  <a:cubicBezTo>
                    <a:pt x="13577" y="21164"/>
                    <a:pt x="6789" y="21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6072768" y="5527476"/>
              <a:ext cx="53976" cy="23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13976" y="0"/>
                  </a:moveTo>
                  <a:cubicBezTo>
                    <a:pt x="11859" y="2860"/>
                    <a:pt x="9741" y="5721"/>
                    <a:pt x="7412" y="8630"/>
                  </a:cubicBezTo>
                  <a:cubicBezTo>
                    <a:pt x="5082" y="11540"/>
                    <a:pt x="2541" y="14499"/>
                    <a:pt x="1271" y="16373"/>
                  </a:cubicBezTo>
                  <a:cubicBezTo>
                    <a:pt x="0" y="18247"/>
                    <a:pt x="0" y="19036"/>
                    <a:pt x="0" y="19726"/>
                  </a:cubicBezTo>
                  <a:cubicBezTo>
                    <a:pt x="0" y="20416"/>
                    <a:pt x="0" y="21008"/>
                    <a:pt x="2118" y="21304"/>
                  </a:cubicBezTo>
                  <a:cubicBezTo>
                    <a:pt x="4235" y="21600"/>
                    <a:pt x="8471" y="21600"/>
                    <a:pt x="11647" y="21501"/>
                  </a:cubicBezTo>
                  <a:cubicBezTo>
                    <a:pt x="14824" y="21403"/>
                    <a:pt x="16941" y="21205"/>
                    <a:pt x="18424" y="20860"/>
                  </a:cubicBezTo>
                  <a:cubicBezTo>
                    <a:pt x="19906" y="20515"/>
                    <a:pt x="20753" y="20022"/>
                    <a:pt x="21600" y="19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6058437" y="5659725"/>
              <a:ext cx="214357" cy="89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247" fill="norm" stroke="1" extrusionOk="0">
                  <a:moveTo>
                    <a:pt x="1121" y="14578"/>
                  </a:moveTo>
                  <a:cubicBezTo>
                    <a:pt x="589" y="13824"/>
                    <a:pt x="57" y="13071"/>
                    <a:pt x="4" y="12317"/>
                  </a:cubicBezTo>
                  <a:cubicBezTo>
                    <a:pt x="-49" y="11564"/>
                    <a:pt x="377" y="10810"/>
                    <a:pt x="1973" y="9680"/>
                  </a:cubicBezTo>
                  <a:cubicBezTo>
                    <a:pt x="3569" y="8550"/>
                    <a:pt x="6335" y="7043"/>
                    <a:pt x="7984" y="6038"/>
                  </a:cubicBezTo>
                  <a:cubicBezTo>
                    <a:pt x="9634" y="5033"/>
                    <a:pt x="10166" y="4531"/>
                    <a:pt x="10485" y="3652"/>
                  </a:cubicBezTo>
                  <a:cubicBezTo>
                    <a:pt x="10804" y="2773"/>
                    <a:pt x="10911" y="1517"/>
                    <a:pt x="10698" y="764"/>
                  </a:cubicBezTo>
                  <a:cubicBezTo>
                    <a:pt x="10485" y="10"/>
                    <a:pt x="9953" y="-241"/>
                    <a:pt x="9474" y="261"/>
                  </a:cubicBezTo>
                  <a:cubicBezTo>
                    <a:pt x="8995" y="764"/>
                    <a:pt x="8570" y="2019"/>
                    <a:pt x="8251" y="5285"/>
                  </a:cubicBezTo>
                  <a:cubicBezTo>
                    <a:pt x="7931" y="8550"/>
                    <a:pt x="7718" y="13824"/>
                    <a:pt x="7772" y="16964"/>
                  </a:cubicBezTo>
                  <a:cubicBezTo>
                    <a:pt x="7825" y="20103"/>
                    <a:pt x="8144" y="21108"/>
                    <a:pt x="8570" y="21233"/>
                  </a:cubicBezTo>
                  <a:cubicBezTo>
                    <a:pt x="8995" y="21359"/>
                    <a:pt x="9527" y="20606"/>
                    <a:pt x="9953" y="18345"/>
                  </a:cubicBezTo>
                  <a:cubicBezTo>
                    <a:pt x="10379" y="16085"/>
                    <a:pt x="10698" y="12317"/>
                    <a:pt x="10964" y="9806"/>
                  </a:cubicBezTo>
                  <a:cubicBezTo>
                    <a:pt x="11230" y="7294"/>
                    <a:pt x="11443" y="6038"/>
                    <a:pt x="11602" y="6038"/>
                  </a:cubicBezTo>
                  <a:cubicBezTo>
                    <a:pt x="11762" y="6038"/>
                    <a:pt x="11868" y="7294"/>
                    <a:pt x="11921" y="8675"/>
                  </a:cubicBezTo>
                  <a:cubicBezTo>
                    <a:pt x="11975" y="10057"/>
                    <a:pt x="11975" y="11564"/>
                    <a:pt x="12028" y="12945"/>
                  </a:cubicBezTo>
                  <a:cubicBezTo>
                    <a:pt x="12081" y="14326"/>
                    <a:pt x="12187" y="15582"/>
                    <a:pt x="12453" y="15708"/>
                  </a:cubicBezTo>
                  <a:cubicBezTo>
                    <a:pt x="12719" y="15833"/>
                    <a:pt x="13145" y="14829"/>
                    <a:pt x="13464" y="13699"/>
                  </a:cubicBezTo>
                  <a:cubicBezTo>
                    <a:pt x="13784" y="12568"/>
                    <a:pt x="13996" y="11312"/>
                    <a:pt x="14262" y="10182"/>
                  </a:cubicBezTo>
                  <a:cubicBezTo>
                    <a:pt x="14528" y="9052"/>
                    <a:pt x="14848" y="8047"/>
                    <a:pt x="15060" y="8173"/>
                  </a:cubicBezTo>
                  <a:cubicBezTo>
                    <a:pt x="15273" y="8299"/>
                    <a:pt x="15380" y="9554"/>
                    <a:pt x="15433" y="10810"/>
                  </a:cubicBezTo>
                  <a:cubicBezTo>
                    <a:pt x="15486" y="12066"/>
                    <a:pt x="15486" y="13322"/>
                    <a:pt x="15486" y="14703"/>
                  </a:cubicBezTo>
                  <a:cubicBezTo>
                    <a:pt x="15486" y="16085"/>
                    <a:pt x="15486" y="17592"/>
                    <a:pt x="15486" y="17592"/>
                  </a:cubicBezTo>
                  <a:cubicBezTo>
                    <a:pt x="15486" y="17592"/>
                    <a:pt x="15486" y="16085"/>
                    <a:pt x="15699" y="14201"/>
                  </a:cubicBezTo>
                  <a:cubicBezTo>
                    <a:pt x="15912" y="12317"/>
                    <a:pt x="16337" y="10057"/>
                    <a:pt x="16816" y="8173"/>
                  </a:cubicBezTo>
                  <a:cubicBezTo>
                    <a:pt x="17295" y="6289"/>
                    <a:pt x="17827" y="4782"/>
                    <a:pt x="18359" y="4029"/>
                  </a:cubicBezTo>
                  <a:cubicBezTo>
                    <a:pt x="18891" y="3275"/>
                    <a:pt x="19423" y="3275"/>
                    <a:pt x="19795" y="4029"/>
                  </a:cubicBezTo>
                  <a:cubicBezTo>
                    <a:pt x="20168" y="4782"/>
                    <a:pt x="20381" y="6289"/>
                    <a:pt x="20647" y="8801"/>
                  </a:cubicBezTo>
                  <a:cubicBezTo>
                    <a:pt x="20913" y="11312"/>
                    <a:pt x="21232" y="14829"/>
                    <a:pt x="21551" y="183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6316384" y="5457626"/>
              <a:ext cx="67535" cy="241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54" fill="norm" stroke="1" extrusionOk="0">
                  <a:moveTo>
                    <a:pt x="16220" y="0"/>
                  </a:moveTo>
                  <a:cubicBezTo>
                    <a:pt x="12897" y="3381"/>
                    <a:pt x="9574" y="6762"/>
                    <a:pt x="6750" y="10096"/>
                  </a:cubicBezTo>
                  <a:cubicBezTo>
                    <a:pt x="3925" y="13430"/>
                    <a:pt x="1599" y="16717"/>
                    <a:pt x="602" y="18595"/>
                  </a:cubicBezTo>
                  <a:cubicBezTo>
                    <a:pt x="-395" y="20473"/>
                    <a:pt x="-63" y="20943"/>
                    <a:pt x="934" y="21224"/>
                  </a:cubicBezTo>
                  <a:cubicBezTo>
                    <a:pt x="1931" y="21506"/>
                    <a:pt x="3593" y="21600"/>
                    <a:pt x="7082" y="21083"/>
                  </a:cubicBezTo>
                  <a:cubicBezTo>
                    <a:pt x="10571" y="20567"/>
                    <a:pt x="15888" y="19440"/>
                    <a:pt x="21205" y="183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6301368" y="5575101"/>
              <a:ext cx="82551" cy="53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7788"/>
                    <a:pt x="4431" y="13976"/>
                    <a:pt x="8031" y="10376"/>
                  </a:cubicBezTo>
                  <a:cubicBezTo>
                    <a:pt x="11631" y="6776"/>
                    <a:pt x="16615" y="338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3737996" y="4177846"/>
              <a:ext cx="2059262" cy="834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53" fill="norm" stroke="1" extrusionOk="0">
                  <a:moveTo>
                    <a:pt x="10901" y="3041"/>
                  </a:moveTo>
                  <a:cubicBezTo>
                    <a:pt x="10901" y="2330"/>
                    <a:pt x="10901" y="1620"/>
                    <a:pt x="10901" y="1127"/>
                  </a:cubicBezTo>
                  <a:cubicBezTo>
                    <a:pt x="10901" y="635"/>
                    <a:pt x="10901" y="362"/>
                    <a:pt x="10845" y="225"/>
                  </a:cubicBezTo>
                  <a:cubicBezTo>
                    <a:pt x="10790" y="88"/>
                    <a:pt x="10679" y="88"/>
                    <a:pt x="10226" y="225"/>
                  </a:cubicBezTo>
                  <a:cubicBezTo>
                    <a:pt x="9772" y="362"/>
                    <a:pt x="8975" y="635"/>
                    <a:pt x="8234" y="963"/>
                  </a:cubicBezTo>
                  <a:cubicBezTo>
                    <a:pt x="7493" y="1291"/>
                    <a:pt x="6807" y="1674"/>
                    <a:pt x="6098" y="2166"/>
                  </a:cubicBezTo>
                  <a:cubicBezTo>
                    <a:pt x="5390" y="2658"/>
                    <a:pt x="4660" y="3260"/>
                    <a:pt x="3985" y="4080"/>
                  </a:cubicBezTo>
                  <a:cubicBezTo>
                    <a:pt x="3310" y="4901"/>
                    <a:pt x="2690" y="5940"/>
                    <a:pt x="2115" y="6896"/>
                  </a:cubicBezTo>
                  <a:cubicBezTo>
                    <a:pt x="1539" y="7853"/>
                    <a:pt x="1008" y="8728"/>
                    <a:pt x="654" y="9521"/>
                  </a:cubicBezTo>
                  <a:cubicBezTo>
                    <a:pt x="300" y="10314"/>
                    <a:pt x="123" y="11025"/>
                    <a:pt x="45" y="11709"/>
                  </a:cubicBezTo>
                  <a:cubicBezTo>
                    <a:pt x="-32" y="12392"/>
                    <a:pt x="-10" y="13048"/>
                    <a:pt x="112" y="13677"/>
                  </a:cubicBezTo>
                  <a:cubicBezTo>
                    <a:pt x="234" y="14306"/>
                    <a:pt x="455" y="14908"/>
                    <a:pt x="920" y="15482"/>
                  </a:cubicBezTo>
                  <a:cubicBezTo>
                    <a:pt x="1384" y="16056"/>
                    <a:pt x="2093" y="16603"/>
                    <a:pt x="2768" y="17068"/>
                  </a:cubicBezTo>
                  <a:cubicBezTo>
                    <a:pt x="3443" y="17532"/>
                    <a:pt x="4084" y="17915"/>
                    <a:pt x="4704" y="18407"/>
                  </a:cubicBezTo>
                  <a:cubicBezTo>
                    <a:pt x="5324" y="18900"/>
                    <a:pt x="5921" y="19501"/>
                    <a:pt x="6552" y="19966"/>
                  </a:cubicBezTo>
                  <a:cubicBezTo>
                    <a:pt x="7183" y="20431"/>
                    <a:pt x="7847" y="20759"/>
                    <a:pt x="8621" y="21005"/>
                  </a:cubicBezTo>
                  <a:cubicBezTo>
                    <a:pt x="9396" y="21251"/>
                    <a:pt x="10281" y="21415"/>
                    <a:pt x="11067" y="21497"/>
                  </a:cubicBezTo>
                  <a:cubicBezTo>
                    <a:pt x="11852" y="21579"/>
                    <a:pt x="12538" y="21579"/>
                    <a:pt x="13280" y="21442"/>
                  </a:cubicBezTo>
                  <a:cubicBezTo>
                    <a:pt x="14021" y="21306"/>
                    <a:pt x="14818" y="21032"/>
                    <a:pt x="15604" y="20704"/>
                  </a:cubicBezTo>
                  <a:cubicBezTo>
                    <a:pt x="16389" y="20376"/>
                    <a:pt x="17164" y="19993"/>
                    <a:pt x="17894" y="19446"/>
                  </a:cubicBezTo>
                  <a:cubicBezTo>
                    <a:pt x="18625" y="18900"/>
                    <a:pt x="19311" y="18189"/>
                    <a:pt x="19864" y="17259"/>
                  </a:cubicBezTo>
                  <a:cubicBezTo>
                    <a:pt x="20417" y="16329"/>
                    <a:pt x="20838" y="15181"/>
                    <a:pt x="21125" y="13841"/>
                  </a:cubicBezTo>
                  <a:cubicBezTo>
                    <a:pt x="21413" y="12502"/>
                    <a:pt x="21568" y="10970"/>
                    <a:pt x="21524" y="9603"/>
                  </a:cubicBezTo>
                  <a:cubicBezTo>
                    <a:pt x="21479" y="8236"/>
                    <a:pt x="21236" y="7033"/>
                    <a:pt x="20849" y="5940"/>
                  </a:cubicBezTo>
                  <a:cubicBezTo>
                    <a:pt x="20461" y="4846"/>
                    <a:pt x="19930" y="3862"/>
                    <a:pt x="19255" y="3069"/>
                  </a:cubicBezTo>
                  <a:cubicBezTo>
                    <a:pt x="18580" y="2276"/>
                    <a:pt x="17761" y="1674"/>
                    <a:pt x="16898" y="1209"/>
                  </a:cubicBezTo>
                  <a:cubicBezTo>
                    <a:pt x="16035" y="745"/>
                    <a:pt x="15128" y="416"/>
                    <a:pt x="14232" y="225"/>
                  </a:cubicBezTo>
                  <a:cubicBezTo>
                    <a:pt x="13335" y="34"/>
                    <a:pt x="12450" y="-21"/>
                    <a:pt x="11565" y="6"/>
                  </a:cubicBezTo>
                  <a:cubicBezTo>
                    <a:pt x="10679" y="34"/>
                    <a:pt x="9794" y="143"/>
                    <a:pt x="8832" y="553"/>
                  </a:cubicBezTo>
                  <a:cubicBezTo>
                    <a:pt x="7869" y="963"/>
                    <a:pt x="6829" y="1674"/>
                    <a:pt x="5788" y="23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8165622" y="256392"/>
              <a:ext cx="113772" cy="987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04" fill="norm" stroke="1" extrusionOk="0">
                  <a:moveTo>
                    <a:pt x="21500" y="288"/>
                  </a:moveTo>
                  <a:cubicBezTo>
                    <a:pt x="20300" y="104"/>
                    <a:pt x="19100" y="-79"/>
                    <a:pt x="17900" y="36"/>
                  </a:cubicBezTo>
                  <a:cubicBezTo>
                    <a:pt x="16700" y="150"/>
                    <a:pt x="15500" y="563"/>
                    <a:pt x="14100" y="1480"/>
                  </a:cubicBezTo>
                  <a:cubicBezTo>
                    <a:pt x="12700" y="2397"/>
                    <a:pt x="11100" y="3819"/>
                    <a:pt x="9700" y="5378"/>
                  </a:cubicBezTo>
                  <a:cubicBezTo>
                    <a:pt x="8300" y="6938"/>
                    <a:pt x="7100" y="8634"/>
                    <a:pt x="5900" y="10423"/>
                  </a:cubicBezTo>
                  <a:cubicBezTo>
                    <a:pt x="4700" y="12211"/>
                    <a:pt x="3500" y="14092"/>
                    <a:pt x="2500" y="15697"/>
                  </a:cubicBezTo>
                  <a:cubicBezTo>
                    <a:pt x="1500" y="17302"/>
                    <a:pt x="700" y="18632"/>
                    <a:pt x="300" y="19595"/>
                  </a:cubicBezTo>
                  <a:cubicBezTo>
                    <a:pt x="-100" y="20558"/>
                    <a:pt x="-100" y="21154"/>
                    <a:pt x="300" y="21338"/>
                  </a:cubicBezTo>
                  <a:cubicBezTo>
                    <a:pt x="700" y="21521"/>
                    <a:pt x="1500" y="21292"/>
                    <a:pt x="2300" y="210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8050793" y="0"/>
              <a:ext cx="1883051" cy="1177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38" fill="norm" stroke="1" extrusionOk="0">
                  <a:moveTo>
                    <a:pt x="1311" y="6325"/>
                  </a:moveTo>
                  <a:cubicBezTo>
                    <a:pt x="1311" y="6132"/>
                    <a:pt x="1311" y="5938"/>
                    <a:pt x="1468" y="5725"/>
                  </a:cubicBezTo>
                  <a:cubicBezTo>
                    <a:pt x="1626" y="5512"/>
                    <a:pt x="1942" y="5280"/>
                    <a:pt x="2536" y="4951"/>
                  </a:cubicBezTo>
                  <a:cubicBezTo>
                    <a:pt x="3131" y="4622"/>
                    <a:pt x="4004" y="4196"/>
                    <a:pt x="4854" y="3848"/>
                  </a:cubicBezTo>
                  <a:cubicBezTo>
                    <a:pt x="5703" y="3499"/>
                    <a:pt x="6529" y="3228"/>
                    <a:pt x="7463" y="2938"/>
                  </a:cubicBezTo>
                  <a:cubicBezTo>
                    <a:pt x="8397" y="2648"/>
                    <a:pt x="9441" y="2338"/>
                    <a:pt x="10351" y="2086"/>
                  </a:cubicBezTo>
                  <a:cubicBezTo>
                    <a:pt x="11261" y="1835"/>
                    <a:pt x="12038" y="1641"/>
                    <a:pt x="12875" y="1448"/>
                  </a:cubicBezTo>
                  <a:cubicBezTo>
                    <a:pt x="13712" y="1254"/>
                    <a:pt x="14610" y="1061"/>
                    <a:pt x="15520" y="848"/>
                  </a:cubicBezTo>
                  <a:cubicBezTo>
                    <a:pt x="16431" y="635"/>
                    <a:pt x="17353" y="403"/>
                    <a:pt x="18190" y="228"/>
                  </a:cubicBezTo>
                  <a:cubicBezTo>
                    <a:pt x="19027" y="54"/>
                    <a:pt x="19780" y="-62"/>
                    <a:pt x="20241" y="35"/>
                  </a:cubicBezTo>
                  <a:cubicBezTo>
                    <a:pt x="20702" y="132"/>
                    <a:pt x="20872" y="441"/>
                    <a:pt x="21030" y="1157"/>
                  </a:cubicBezTo>
                  <a:cubicBezTo>
                    <a:pt x="21187" y="1873"/>
                    <a:pt x="21333" y="2996"/>
                    <a:pt x="21394" y="4273"/>
                  </a:cubicBezTo>
                  <a:cubicBezTo>
                    <a:pt x="21454" y="5551"/>
                    <a:pt x="21430" y="6983"/>
                    <a:pt x="21442" y="8435"/>
                  </a:cubicBezTo>
                  <a:cubicBezTo>
                    <a:pt x="21454" y="9886"/>
                    <a:pt x="21503" y="11357"/>
                    <a:pt x="21539" y="12886"/>
                  </a:cubicBezTo>
                  <a:cubicBezTo>
                    <a:pt x="21576" y="14415"/>
                    <a:pt x="21600" y="16003"/>
                    <a:pt x="21588" y="17048"/>
                  </a:cubicBezTo>
                  <a:cubicBezTo>
                    <a:pt x="21576" y="18093"/>
                    <a:pt x="21527" y="18596"/>
                    <a:pt x="21382" y="18983"/>
                  </a:cubicBezTo>
                  <a:cubicBezTo>
                    <a:pt x="21236" y="19370"/>
                    <a:pt x="20993" y="19641"/>
                    <a:pt x="20435" y="19777"/>
                  </a:cubicBezTo>
                  <a:cubicBezTo>
                    <a:pt x="19877" y="19912"/>
                    <a:pt x="19003" y="19912"/>
                    <a:pt x="18142" y="19932"/>
                  </a:cubicBezTo>
                  <a:cubicBezTo>
                    <a:pt x="17280" y="19951"/>
                    <a:pt x="16431" y="19990"/>
                    <a:pt x="15545" y="20028"/>
                  </a:cubicBezTo>
                  <a:cubicBezTo>
                    <a:pt x="14659" y="20067"/>
                    <a:pt x="13737" y="20106"/>
                    <a:pt x="12875" y="20125"/>
                  </a:cubicBezTo>
                  <a:cubicBezTo>
                    <a:pt x="12013" y="20144"/>
                    <a:pt x="11213" y="20144"/>
                    <a:pt x="10387" y="20164"/>
                  </a:cubicBezTo>
                  <a:cubicBezTo>
                    <a:pt x="9562" y="20183"/>
                    <a:pt x="8713" y="20222"/>
                    <a:pt x="7778" y="20280"/>
                  </a:cubicBezTo>
                  <a:cubicBezTo>
                    <a:pt x="6844" y="20338"/>
                    <a:pt x="5825" y="20415"/>
                    <a:pt x="4866" y="20551"/>
                  </a:cubicBezTo>
                  <a:cubicBezTo>
                    <a:pt x="3907" y="20686"/>
                    <a:pt x="3009" y="20880"/>
                    <a:pt x="2209" y="21054"/>
                  </a:cubicBezTo>
                  <a:cubicBezTo>
                    <a:pt x="1408" y="21228"/>
                    <a:pt x="704" y="21383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0552693" y="1450776"/>
              <a:ext cx="6351" cy="47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1920"/>
                    <a:pt x="0" y="3840"/>
                    <a:pt x="0" y="7440"/>
                  </a:cubicBezTo>
                  <a:cubicBezTo>
                    <a:pt x="0" y="11040"/>
                    <a:pt x="10800" y="163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10590793" y="1453951"/>
              <a:ext cx="3176" cy="34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10605697" y="1596910"/>
              <a:ext cx="96222" cy="105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056" fill="norm" stroke="1" extrusionOk="0">
                  <a:moveTo>
                    <a:pt x="11485" y="10783"/>
                  </a:moveTo>
                  <a:cubicBezTo>
                    <a:pt x="11485" y="8030"/>
                    <a:pt x="11485" y="5277"/>
                    <a:pt x="11250" y="3371"/>
                  </a:cubicBezTo>
                  <a:cubicBezTo>
                    <a:pt x="11016" y="1465"/>
                    <a:pt x="10546" y="406"/>
                    <a:pt x="9255" y="89"/>
                  </a:cubicBezTo>
                  <a:cubicBezTo>
                    <a:pt x="7963" y="-229"/>
                    <a:pt x="5850" y="195"/>
                    <a:pt x="4089" y="3159"/>
                  </a:cubicBezTo>
                  <a:cubicBezTo>
                    <a:pt x="2329" y="6124"/>
                    <a:pt x="920" y="11630"/>
                    <a:pt x="333" y="15018"/>
                  </a:cubicBezTo>
                  <a:cubicBezTo>
                    <a:pt x="-254" y="18406"/>
                    <a:pt x="-19" y="19677"/>
                    <a:pt x="685" y="20418"/>
                  </a:cubicBezTo>
                  <a:cubicBezTo>
                    <a:pt x="1389" y="21159"/>
                    <a:pt x="2563" y="21371"/>
                    <a:pt x="3737" y="20418"/>
                  </a:cubicBezTo>
                  <a:cubicBezTo>
                    <a:pt x="4911" y="19465"/>
                    <a:pt x="6085" y="17347"/>
                    <a:pt x="6789" y="15759"/>
                  </a:cubicBezTo>
                  <a:cubicBezTo>
                    <a:pt x="7494" y="14171"/>
                    <a:pt x="7729" y="13112"/>
                    <a:pt x="7963" y="11736"/>
                  </a:cubicBezTo>
                  <a:cubicBezTo>
                    <a:pt x="8198" y="10359"/>
                    <a:pt x="8433" y="8665"/>
                    <a:pt x="8785" y="8983"/>
                  </a:cubicBezTo>
                  <a:cubicBezTo>
                    <a:pt x="9137" y="9300"/>
                    <a:pt x="9607" y="11630"/>
                    <a:pt x="10546" y="13324"/>
                  </a:cubicBezTo>
                  <a:cubicBezTo>
                    <a:pt x="11485" y="15018"/>
                    <a:pt x="12894" y="16077"/>
                    <a:pt x="14772" y="16077"/>
                  </a:cubicBezTo>
                  <a:cubicBezTo>
                    <a:pt x="16650" y="16077"/>
                    <a:pt x="18998" y="15018"/>
                    <a:pt x="21346" y="139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10680166" y="1593651"/>
              <a:ext cx="55220" cy="10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201" fill="norm" stroke="1" extrusionOk="0">
                  <a:moveTo>
                    <a:pt x="15712" y="0"/>
                  </a:moveTo>
                  <a:cubicBezTo>
                    <a:pt x="11637" y="0"/>
                    <a:pt x="7561" y="0"/>
                    <a:pt x="4709" y="557"/>
                  </a:cubicBezTo>
                  <a:cubicBezTo>
                    <a:pt x="1856" y="1113"/>
                    <a:pt x="226" y="2227"/>
                    <a:pt x="22" y="3229"/>
                  </a:cubicBezTo>
                  <a:cubicBezTo>
                    <a:pt x="-182" y="4231"/>
                    <a:pt x="1041" y="5122"/>
                    <a:pt x="4505" y="6792"/>
                  </a:cubicBezTo>
                  <a:cubicBezTo>
                    <a:pt x="7969" y="8462"/>
                    <a:pt x="13675" y="10911"/>
                    <a:pt x="16935" y="12804"/>
                  </a:cubicBezTo>
                  <a:cubicBezTo>
                    <a:pt x="20195" y="14697"/>
                    <a:pt x="21010" y="16033"/>
                    <a:pt x="21214" y="17258"/>
                  </a:cubicBezTo>
                  <a:cubicBezTo>
                    <a:pt x="21418" y="18482"/>
                    <a:pt x="21010" y="19596"/>
                    <a:pt x="19788" y="20375"/>
                  </a:cubicBezTo>
                  <a:cubicBezTo>
                    <a:pt x="18565" y="21155"/>
                    <a:pt x="16527" y="21600"/>
                    <a:pt x="15305" y="20709"/>
                  </a:cubicBezTo>
                  <a:cubicBezTo>
                    <a:pt x="14082" y="19819"/>
                    <a:pt x="13675" y="17592"/>
                    <a:pt x="13267" y="153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10746368" y="1600001"/>
              <a:ext cx="59854" cy="20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10" fill="norm" stroke="1" extrusionOk="0">
                  <a:moveTo>
                    <a:pt x="0" y="0"/>
                  </a:moveTo>
                  <a:cubicBezTo>
                    <a:pt x="758" y="1527"/>
                    <a:pt x="1516" y="3055"/>
                    <a:pt x="2274" y="4145"/>
                  </a:cubicBezTo>
                  <a:cubicBezTo>
                    <a:pt x="3032" y="5236"/>
                    <a:pt x="3789" y="5891"/>
                    <a:pt x="5116" y="6327"/>
                  </a:cubicBezTo>
                  <a:cubicBezTo>
                    <a:pt x="6442" y="6764"/>
                    <a:pt x="8337" y="6982"/>
                    <a:pt x="10042" y="6545"/>
                  </a:cubicBezTo>
                  <a:cubicBezTo>
                    <a:pt x="11747" y="6109"/>
                    <a:pt x="13263" y="5018"/>
                    <a:pt x="14211" y="4200"/>
                  </a:cubicBezTo>
                  <a:cubicBezTo>
                    <a:pt x="15158" y="3382"/>
                    <a:pt x="15537" y="2836"/>
                    <a:pt x="16105" y="3000"/>
                  </a:cubicBezTo>
                  <a:cubicBezTo>
                    <a:pt x="16674" y="3164"/>
                    <a:pt x="17432" y="4036"/>
                    <a:pt x="18568" y="5945"/>
                  </a:cubicBezTo>
                  <a:cubicBezTo>
                    <a:pt x="19705" y="7855"/>
                    <a:pt x="21221" y="10800"/>
                    <a:pt x="21411" y="13473"/>
                  </a:cubicBezTo>
                  <a:cubicBezTo>
                    <a:pt x="21600" y="16145"/>
                    <a:pt x="20463" y="18545"/>
                    <a:pt x="18947" y="19909"/>
                  </a:cubicBezTo>
                  <a:cubicBezTo>
                    <a:pt x="17432" y="21273"/>
                    <a:pt x="15537" y="21600"/>
                    <a:pt x="14021" y="21491"/>
                  </a:cubicBezTo>
                  <a:cubicBezTo>
                    <a:pt x="12505" y="21382"/>
                    <a:pt x="11368" y="20836"/>
                    <a:pt x="10800" y="20073"/>
                  </a:cubicBezTo>
                  <a:cubicBezTo>
                    <a:pt x="10232" y="19309"/>
                    <a:pt x="10232" y="18327"/>
                    <a:pt x="10232" y="173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10835480" y="1606850"/>
              <a:ext cx="88689" cy="78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64" fill="norm" stroke="1" extrusionOk="0">
                  <a:moveTo>
                    <a:pt x="1491" y="728"/>
                  </a:moveTo>
                  <a:cubicBezTo>
                    <a:pt x="1234" y="6488"/>
                    <a:pt x="977" y="12248"/>
                    <a:pt x="848" y="15848"/>
                  </a:cubicBezTo>
                  <a:cubicBezTo>
                    <a:pt x="719" y="19448"/>
                    <a:pt x="719" y="20888"/>
                    <a:pt x="591" y="20600"/>
                  </a:cubicBezTo>
                  <a:cubicBezTo>
                    <a:pt x="462" y="20312"/>
                    <a:pt x="205" y="18296"/>
                    <a:pt x="77" y="14984"/>
                  </a:cubicBezTo>
                  <a:cubicBezTo>
                    <a:pt x="-52" y="11672"/>
                    <a:pt x="-52" y="7064"/>
                    <a:pt x="334" y="4184"/>
                  </a:cubicBezTo>
                  <a:cubicBezTo>
                    <a:pt x="719" y="1304"/>
                    <a:pt x="1491" y="152"/>
                    <a:pt x="2262" y="152"/>
                  </a:cubicBezTo>
                  <a:cubicBezTo>
                    <a:pt x="3034" y="152"/>
                    <a:pt x="3805" y="1304"/>
                    <a:pt x="4448" y="2600"/>
                  </a:cubicBezTo>
                  <a:cubicBezTo>
                    <a:pt x="5091" y="3896"/>
                    <a:pt x="5605" y="5336"/>
                    <a:pt x="6119" y="7064"/>
                  </a:cubicBezTo>
                  <a:cubicBezTo>
                    <a:pt x="6634" y="8792"/>
                    <a:pt x="7148" y="10808"/>
                    <a:pt x="7791" y="11240"/>
                  </a:cubicBezTo>
                  <a:cubicBezTo>
                    <a:pt x="8434" y="11672"/>
                    <a:pt x="9205" y="10520"/>
                    <a:pt x="9848" y="9080"/>
                  </a:cubicBezTo>
                  <a:cubicBezTo>
                    <a:pt x="10491" y="7640"/>
                    <a:pt x="11005" y="5912"/>
                    <a:pt x="11905" y="4040"/>
                  </a:cubicBezTo>
                  <a:cubicBezTo>
                    <a:pt x="12805" y="2168"/>
                    <a:pt x="14091" y="152"/>
                    <a:pt x="14991" y="8"/>
                  </a:cubicBezTo>
                  <a:cubicBezTo>
                    <a:pt x="15891" y="-136"/>
                    <a:pt x="16405" y="1592"/>
                    <a:pt x="17177" y="5192"/>
                  </a:cubicBezTo>
                  <a:cubicBezTo>
                    <a:pt x="17948" y="8792"/>
                    <a:pt x="18977" y="14264"/>
                    <a:pt x="19748" y="17288"/>
                  </a:cubicBezTo>
                  <a:cubicBezTo>
                    <a:pt x="20519" y="20312"/>
                    <a:pt x="21034" y="20888"/>
                    <a:pt x="21548" y="214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10943193" y="1551959"/>
              <a:ext cx="43592" cy="302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0" h="21414" fill="norm" stroke="1" extrusionOk="0">
                  <a:moveTo>
                    <a:pt x="1485" y="5880"/>
                  </a:moveTo>
                  <a:cubicBezTo>
                    <a:pt x="503" y="7980"/>
                    <a:pt x="-479" y="10080"/>
                    <a:pt x="257" y="12480"/>
                  </a:cubicBezTo>
                  <a:cubicBezTo>
                    <a:pt x="994" y="14880"/>
                    <a:pt x="3448" y="17580"/>
                    <a:pt x="5166" y="19192"/>
                  </a:cubicBezTo>
                  <a:cubicBezTo>
                    <a:pt x="6885" y="20805"/>
                    <a:pt x="7866" y="21330"/>
                    <a:pt x="8357" y="21405"/>
                  </a:cubicBezTo>
                  <a:cubicBezTo>
                    <a:pt x="8848" y="21480"/>
                    <a:pt x="8848" y="21105"/>
                    <a:pt x="8112" y="19793"/>
                  </a:cubicBezTo>
                  <a:cubicBezTo>
                    <a:pt x="7376" y="18480"/>
                    <a:pt x="5903" y="16230"/>
                    <a:pt x="4430" y="13680"/>
                  </a:cubicBezTo>
                  <a:cubicBezTo>
                    <a:pt x="2957" y="11130"/>
                    <a:pt x="1485" y="8280"/>
                    <a:pt x="748" y="6180"/>
                  </a:cubicBezTo>
                  <a:cubicBezTo>
                    <a:pt x="12" y="4080"/>
                    <a:pt x="12" y="2730"/>
                    <a:pt x="257" y="1792"/>
                  </a:cubicBezTo>
                  <a:cubicBezTo>
                    <a:pt x="503" y="855"/>
                    <a:pt x="994" y="330"/>
                    <a:pt x="2466" y="105"/>
                  </a:cubicBezTo>
                  <a:cubicBezTo>
                    <a:pt x="3939" y="-120"/>
                    <a:pt x="6394" y="-45"/>
                    <a:pt x="10076" y="967"/>
                  </a:cubicBezTo>
                  <a:cubicBezTo>
                    <a:pt x="13757" y="1980"/>
                    <a:pt x="18666" y="3930"/>
                    <a:pt x="19894" y="5617"/>
                  </a:cubicBezTo>
                  <a:cubicBezTo>
                    <a:pt x="21121" y="7305"/>
                    <a:pt x="18666" y="8730"/>
                    <a:pt x="16212" y="9555"/>
                  </a:cubicBezTo>
                  <a:cubicBezTo>
                    <a:pt x="13757" y="10380"/>
                    <a:pt x="11303" y="10605"/>
                    <a:pt x="10076" y="10343"/>
                  </a:cubicBezTo>
                  <a:cubicBezTo>
                    <a:pt x="8848" y="10080"/>
                    <a:pt x="8848" y="9330"/>
                    <a:pt x="8848" y="85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11032382" y="1431726"/>
              <a:ext cx="37837" cy="22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58" fill="norm" stroke="1" extrusionOk="0">
                  <a:moveTo>
                    <a:pt x="3450" y="0"/>
                  </a:moveTo>
                  <a:cubicBezTo>
                    <a:pt x="2250" y="4181"/>
                    <a:pt x="1050" y="8361"/>
                    <a:pt x="450" y="11646"/>
                  </a:cubicBezTo>
                  <a:cubicBezTo>
                    <a:pt x="-150" y="14931"/>
                    <a:pt x="-150" y="17320"/>
                    <a:pt x="450" y="18763"/>
                  </a:cubicBezTo>
                  <a:cubicBezTo>
                    <a:pt x="1050" y="20206"/>
                    <a:pt x="2250" y="20704"/>
                    <a:pt x="4350" y="21053"/>
                  </a:cubicBezTo>
                  <a:cubicBezTo>
                    <a:pt x="6450" y="21401"/>
                    <a:pt x="9450" y="21600"/>
                    <a:pt x="12450" y="20804"/>
                  </a:cubicBezTo>
                  <a:cubicBezTo>
                    <a:pt x="15450" y="20007"/>
                    <a:pt x="18450" y="18216"/>
                    <a:pt x="21450" y="164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11000368" y="1558726"/>
              <a:ext cx="134983" cy="73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202" fill="norm" stroke="1" extrusionOk="0">
                  <a:moveTo>
                    <a:pt x="2025" y="1825"/>
                  </a:moveTo>
                  <a:cubicBezTo>
                    <a:pt x="1012" y="3651"/>
                    <a:pt x="0" y="5476"/>
                    <a:pt x="0" y="6541"/>
                  </a:cubicBezTo>
                  <a:cubicBezTo>
                    <a:pt x="0" y="7606"/>
                    <a:pt x="1012" y="7910"/>
                    <a:pt x="3628" y="7301"/>
                  </a:cubicBezTo>
                  <a:cubicBezTo>
                    <a:pt x="6244" y="6693"/>
                    <a:pt x="10462" y="5172"/>
                    <a:pt x="12994" y="3955"/>
                  </a:cubicBezTo>
                  <a:cubicBezTo>
                    <a:pt x="15525" y="2738"/>
                    <a:pt x="16369" y="1825"/>
                    <a:pt x="16369" y="1825"/>
                  </a:cubicBezTo>
                  <a:cubicBezTo>
                    <a:pt x="16369" y="1825"/>
                    <a:pt x="15525" y="2738"/>
                    <a:pt x="14597" y="4563"/>
                  </a:cubicBezTo>
                  <a:cubicBezTo>
                    <a:pt x="13669" y="6389"/>
                    <a:pt x="12656" y="9127"/>
                    <a:pt x="12150" y="11408"/>
                  </a:cubicBezTo>
                  <a:cubicBezTo>
                    <a:pt x="11644" y="13690"/>
                    <a:pt x="11644" y="15515"/>
                    <a:pt x="11897" y="17037"/>
                  </a:cubicBezTo>
                  <a:cubicBezTo>
                    <a:pt x="12150" y="18558"/>
                    <a:pt x="12656" y="19775"/>
                    <a:pt x="14006" y="20535"/>
                  </a:cubicBezTo>
                  <a:cubicBezTo>
                    <a:pt x="15356" y="21296"/>
                    <a:pt x="17550" y="21600"/>
                    <a:pt x="19069" y="20383"/>
                  </a:cubicBezTo>
                  <a:cubicBezTo>
                    <a:pt x="20588" y="19166"/>
                    <a:pt x="21431" y="16428"/>
                    <a:pt x="21516" y="13538"/>
                  </a:cubicBezTo>
                  <a:cubicBezTo>
                    <a:pt x="21600" y="10648"/>
                    <a:pt x="20925" y="7606"/>
                    <a:pt x="20334" y="5324"/>
                  </a:cubicBezTo>
                  <a:cubicBezTo>
                    <a:pt x="19744" y="3042"/>
                    <a:pt x="19237" y="1521"/>
                    <a:pt x="1873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11158552" y="1398661"/>
              <a:ext cx="95817" cy="241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60" fill="norm" stroke="1" extrusionOk="0">
                  <a:moveTo>
                    <a:pt x="14368" y="397"/>
                  </a:moveTo>
                  <a:cubicBezTo>
                    <a:pt x="12944" y="117"/>
                    <a:pt x="11520" y="-164"/>
                    <a:pt x="10333" y="117"/>
                  </a:cubicBezTo>
                  <a:cubicBezTo>
                    <a:pt x="9146" y="397"/>
                    <a:pt x="8197" y="1239"/>
                    <a:pt x="7366" y="3296"/>
                  </a:cubicBezTo>
                  <a:cubicBezTo>
                    <a:pt x="6535" y="5353"/>
                    <a:pt x="5823" y="8626"/>
                    <a:pt x="6179" y="11571"/>
                  </a:cubicBezTo>
                  <a:cubicBezTo>
                    <a:pt x="6535" y="14517"/>
                    <a:pt x="7959" y="17135"/>
                    <a:pt x="9027" y="18631"/>
                  </a:cubicBezTo>
                  <a:cubicBezTo>
                    <a:pt x="10096" y="20127"/>
                    <a:pt x="10808" y="20501"/>
                    <a:pt x="11757" y="20828"/>
                  </a:cubicBezTo>
                  <a:cubicBezTo>
                    <a:pt x="12707" y="21155"/>
                    <a:pt x="13893" y="21436"/>
                    <a:pt x="14605" y="21342"/>
                  </a:cubicBezTo>
                  <a:cubicBezTo>
                    <a:pt x="15318" y="21249"/>
                    <a:pt x="15555" y="20781"/>
                    <a:pt x="14368" y="19519"/>
                  </a:cubicBezTo>
                  <a:cubicBezTo>
                    <a:pt x="13181" y="18257"/>
                    <a:pt x="10570" y="16200"/>
                    <a:pt x="8434" y="15031"/>
                  </a:cubicBezTo>
                  <a:cubicBezTo>
                    <a:pt x="6298" y="13862"/>
                    <a:pt x="4636" y="13581"/>
                    <a:pt x="3093" y="13488"/>
                  </a:cubicBezTo>
                  <a:cubicBezTo>
                    <a:pt x="1551" y="13394"/>
                    <a:pt x="126" y="13488"/>
                    <a:pt x="8" y="13581"/>
                  </a:cubicBezTo>
                  <a:cubicBezTo>
                    <a:pt x="-111" y="13675"/>
                    <a:pt x="1076" y="13768"/>
                    <a:pt x="3449" y="13722"/>
                  </a:cubicBezTo>
                  <a:cubicBezTo>
                    <a:pt x="5823" y="13675"/>
                    <a:pt x="9384" y="13488"/>
                    <a:pt x="12588" y="13815"/>
                  </a:cubicBezTo>
                  <a:cubicBezTo>
                    <a:pt x="15792" y="14142"/>
                    <a:pt x="18641" y="14984"/>
                    <a:pt x="20065" y="15639"/>
                  </a:cubicBezTo>
                  <a:cubicBezTo>
                    <a:pt x="21489" y="16293"/>
                    <a:pt x="21489" y="16761"/>
                    <a:pt x="21489" y="17228"/>
                  </a:cubicBezTo>
                  <a:cubicBezTo>
                    <a:pt x="21489" y="17696"/>
                    <a:pt x="21489" y="18163"/>
                    <a:pt x="21252" y="18163"/>
                  </a:cubicBezTo>
                  <a:cubicBezTo>
                    <a:pt x="21014" y="18163"/>
                    <a:pt x="20540" y="17696"/>
                    <a:pt x="20302" y="15966"/>
                  </a:cubicBezTo>
                  <a:cubicBezTo>
                    <a:pt x="20065" y="14236"/>
                    <a:pt x="20065" y="11244"/>
                    <a:pt x="20065" y="82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1294209" y="1343094"/>
              <a:ext cx="379564" cy="376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329" fill="norm" stroke="1" extrusionOk="0">
                  <a:moveTo>
                    <a:pt x="1517" y="10245"/>
                  </a:moveTo>
                  <a:cubicBezTo>
                    <a:pt x="1038" y="10245"/>
                    <a:pt x="559" y="10245"/>
                    <a:pt x="290" y="10425"/>
                  </a:cubicBezTo>
                  <a:cubicBezTo>
                    <a:pt x="21" y="10605"/>
                    <a:pt x="-39" y="10965"/>
                    <a:pt x="21" y="11445"/>
                  </a:cubicBezTo>
                  <a:cubicBezTo>
                    <a:pt x="81" y="11925"/>
                    <a:pt x="260" y="12525"/>
                    <a:pt x="888" y="13005"/>
                  </a:cubicBezTo>
                  <a:cubicBezTo>
                    <a:pt x="1517" y="13485"/>
                    <a:pt x="2594" y="13845"/>
                    <a:pt x="3461" y="13545"/>
                  </a:cubicBezTo>
                  <a:cubicBezTo>
                    <a:pt x="4329" y="13245"/>
                    <a:pt x="4987" y="12285"/>
                    <a:pt x="5316" y="11625"/>
                  </a:cubicBezTo>
                  <a:cubicBezTo>
                    <a:pt x="5645" y="10965"/>
                    <a:pt x="5645" y="10605"/>
                    <a:pt x="5496" y="10485"/>
                  </a:cubicBezTo>
                  <a:cubicBezTo>
                    <a:pt x="5346" y="10365"/>
                    <a:pt x="5047" y="10485"/>
                    <a:pt x="4778" y="10815"/>
                  </a:cubicBezTo>
                  <a:cubicBezTo>
                    <a:pt x="4508" y="11145"/>
                    <a:pt x="4269" y="11685"/>
                    <a:pt x="4149" y="12105"/>
                  </a:cubicBezTo>
                  <a:cubicBezTo>
                    <a:pt x="4030" y="12525"/>
                    <a:pt x="4030" y="12825"/>
                    <a:pt x="4149" y="13065"/>
                  </a:cubicBezTo>
                  <a:cubicBezTo>
                    <a:pt x="4269" y="13305"/>
                    <a:pt x="4508" y="13485"/>
                    <a:pt x="4718" y="13455"/>
                  </a:cubicBezTo>
                  <a:cubicBezTo>
                    <a:pt x="4927" y="13425"/>
                    <a:pt x="5107" y="13185"/>
                    <a:pt x="5316" y="12915"/>
                  </a:cubicBezTo>
                  <a:cubicBezTo>
                    <a:pt x="5526" y="12645"/>
                    <a:pt x="5765" y="12345"/>
                    <a:pt x="6034" y="12225"/>
                  </a:cubicBezTo>
                  <a:cubicBezTo>
                    <a:pt x="6303" y="12105"/>
                    <a:pt x="6603" y="12165"/>
                    <a:pt x="6962" y="12255"/>
                  </a:cubicBezTo>
                  <a:cubicBezTo>
                    <a:pt x="7321" y="12345"/>
                    <a:pt x="7739" y="12465"/>
                    <a:pt x="8098" y="12405"/>
                  </a:cubicBezTo>
                  <a:cubicBezTo>
                    <a:pt x="8457" y="12345"/>
                    <a:pt x="8757" y="12105"/>
                    <a:pt x="9116" y="11115"/>
                  </a:cubicBezTo>
                  <a:cubicBezTo>
                    <a:pt x="9475" y="10125"/>
                    <a:pt x="9893" y="8385"/>
                    <a:pt x="10252" y="6585"/>
                  </a:cubicBezTo>
                  <a:cubicBezTo>
                    <a:pt x="10611" y="4785"/>
                    <a:pt x="10911" y="2925"/>
                    <a:pt x="11060" y="1755"/>
                  </a:cubicBezTo>
                  <a:cubicBezTo>
                    <a:pt x="11210" y="585"/>
                    <a:pt x="11210" y="105"/>
                    <a:pt x="11090" y="15"/>
                  </a:cubicBezTo>
                  <a:cubicBezTo>
                    <a:pt x="10970" y="-75"/>
                    <a:pt x="10731" y="225"/>
                    <a:pt x="10462" y="1455"/>
                  </a:cubicBezTo>
                  <a:cubicBezTo>
                    <a:pt x="10193" y="2685"/>
                    <a:pt x="9893" y="4845"/>
                    <a:pt x="9834" y="6825"/>
                  </a:cubicBezTo>
                  <a:cubicBezTo>
                    <a:pt x="9774" y="8805"/>
                    <a:pt x="9953" y="10605"/>
                    <a:pt x="10133" y="11655"/>
                  </a:cubicBezTo>
                  <a:cubicBezTo>
                    <a:pt x="10312" y="12705"/>
                    <a:pt x="10492" y="13005"/>
                    <a:pt x="10731" y="13215"/>
                  </a:cubicBezTo>
                  <a:cubicBezTo>
                    <a:pt x="10970" y="13425"/>
                    <a:pt x="11270" y="13545"/>
                    <a:pt x="11659" y="13365"/>
                  </a:cubicBezTo>
                  <a:cubicBezTo>
                    <a:pt x="12047" y="13185"/>
                    <a:pt x="12526" y="12705"/>
                    <a:pt x="13065" y="11415"/>
                  </a:cubicBezTo>
                  <a:cubicBezTo>
                    <a:pt x="13603" y="10125"/>
                    <a:pt x="14201" y="8025"/>
                    <a:pt x="14620" y="6135"/>
                  </a:cubicBezTo>
                  <a:cubicBezTo>
                    <a:pt x="15039" y="4245"/>
                    <a:pt x="15278" y="2565"/>
                    <a:pt x="15398" y="1575"/>
                  </a:cubicBezTo>
                  <a:cubicBezTo>
                    <a:pt x="15518" y="585"/>
                    <a:pt x="15518" y="285"/>
                    <a:pt x="15428" y="255"/>
                  </a:cubicBezTo>
                  <a:cubicBezTo>
                    <a:pt x="15338" y="225"/>
                    <a:pt x="15159" y="465"/>
                    <a:pt x="14919" y="1245"/>
                  </a:cubicBezTo>
                  <a:cubicBezTo>
                    <a:pt x="14680" y="2025"/>
                    <a:pt x="14381" y="3345"/>
                    <a:pt x="14291" y="4995"/>
                  </a:cubicBezTo>
                  <a:cubicBezTo>
                    <a:pt x="14201" y="6645"/>
                    <a:pt x="14321" y="8625"/>
                    <a:pt x="14501" y="9765"/>
                  </a:cubicBezTo>
                  <a:cubicBezTo>
                    <a:pt x="14680" y="10905"/>
                    <a:pt x="14919" y="11205"/>
                    <a:pt x="15189" y="11385"/>
                  </a:cubicBezTo>
                  <a:cubicBezTo>
                    <a:pt x="15458" y="11565"/>
                    <a:pt x="15757" y="11625"/>
                    <a:pt x="15996" y="11505"/>
                  </a:cubicBezTo>
                  <a:cubicBezTo>
                    <a:pt x="16236" y="11385"/>
                    <a:pt x="16415" y="11085"/>
                    <a:pt x="16565" y="10725"/>
                  </a:cubicBezTo>
                  <a:cubicBezTo>
                    <a:pt x="16714" y="10365"/>
                    <a:pt x="16834" y="9945"/>
                    <a:pt x="16984" y="9375"/>
                  </a:cubicBezTo>
                  <a:cubicBezTo>
                    <a:pt x="17133" y="8805"/>
                    <a:pt x="17313" y="8085"/>
                    <a:pt x="17403" y="7905"/>
                  </a:cubicBezTo>
                  <a:cubicBezTo>
                    <a:pt x="17492" y="7725"/>
                    <a:pt x="17492" y="8085"/>
                    <a:pt x="17492" y="8415"/>
                  </a:cubicBezTo>
                  <a:cubicBezTo>
                    <a:pt x="17492" y="8745"/>
                    <a:pt x="17492" y="9045"/>
                    <a:pt x="17492" y="9345"/>
                  </a:cubicBezTo>
                  <a:cubicBezTo>
                    <a:pt x="17492" y="9645"/>
                    <a:pt x="17492" y="9945"/>
                    <a:pt x="17672" y="10095"/>
                  </a:cubicBezTo>
                  <a:cubicBezTo>
                    <a:pt x="17851" y="10245"/>
                    <a:pt x="18210" y="10245"/>
                    <a:pt x="18539" y="10065"/>
                  </a:cubicBezTo>
                  <a:cubicBezTo>
                    <a:pt x="18868" y="9885"/>
                    <a:pt x="19168" y="9525"/>
                    <a:pt x="19347" y="9645"/>
                  </a:cubicBezTo>
                  <a:cubicBezTo>
                    <a:pt x="19527" y="9765"/>
                    <a:pt x="19586" y="10365"/>
                    <a:pt x="19945" y="11715"/>
                  </a:cubicBezTo>
                  <a:cubicBezTo>
                    <a:pt x="20304" y="13065"/>
                    <a:pt x="20963" y="15165"/>
                    <a:pt x="21262" y="16845"/>
                  </a:cubicBezTo>
                  <a:cubicBezTo>
                    <a:pt x="21561" y="18525"/>
                    <a:pt x="21501" y="19785"/>
                    <a:pt x="21202" y="20535"/>
                  </a:cubicBezTo>
                  <a:cubicBezTo>
                    <a:pt x="20903" y="21285"/>
                    <a:pt x="20364" y="21525"/>
                    <a:pt x="19826" y="21165"/>
                  </a:cubicBezTo>
                  <a:cubicBezTo>
                    <a:pt x="19287" y="20805"/>
                    <a:pt x="18749" y="19845"/>
                    <a:pt x="18210" y="188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1692518" y="1355526"/>
              <a:ext cx="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1714743" y="1377751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573793" y="3778288"/>
              <a:ext cx="152401" cy="2155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6" fill="norm" stroke="1" extrusionOk="0">
                  <a:moveTo>
                    <a:pt x="0" y="919"/>
                  </a:moveTo>
                  <a:cubicBezTo>
                    <a:pt x="0" y="792"/>
                    <a:pt x="0" y="665"/>
                    <a:pt x="0" y="506"/>
                  </a:cubicBezTo>
                  <a:cubicBezTo>
                    <a:pt x="0" y="347"/>
                    <a:pt x="0" y="157"/>
                    <a:pt x="1050" y="61"/>
                  </a:cubicBezTo>
                  <a:cubicBezTo>
                    <a:pt x="2100" y="-34"/>
                    <a:pt x="4200" y="-34"/>
                    <a:pt x="7050" y="178"/>
                  </a:cubicBezTo>
                  <a:cubicBezTo>
                    <a:pt x="9900" y="390"/>
                    <a:pt x="13500" y="813"/>
                    <a:pt x="15900" y="1385"/>
                  </a:cubicBezTo>
                  <a:cubicBezTo>
                    <a:pt x="18300" y="1957"/>
                    <a:pt x="19500" y="2677"/>
                    <a:pt x="20250" y="3428"/>
                  </a:cubicBezTo>
                  <a:cubicBezTo>
                    <a:pt x="21000" y="4180"/>
                    <a:pt x="21300" y="4964"/>
                    <a:pt x="21450" y="5790"/>
                  </a:cubicBezTo>
                  <a:cubicBezTo>
                    <a:pt x="21600" y="6615"/>
                    <a:pt x="21600" y="7484"/>
                    <a:pt x="21600" y="8288"/>
                  </a:cubicBezTo>
                  <a:cubicBezTo>
                    <a:pt x="21600" y="9093"/>
                    <a:pt x="21600" y="9834"/>
                    <a:pt x="21450" y="10565"/>
                  </a:cubicBezTo>
                  <a:cubicBezTo>
                    <a:pt x="21300" y="11295"/>
                    <a:pt x="21000" y="12015"/>
                    <a:pt x="20400" y="12841"/>
                  </a:cubicBezTo>
                  <a:cubicBezTo>
                    <a:pt x="19800" y="13667"/>
                    <a:pt x="18900" y="14599"/>
                    <a:pt x="17700" y="15457"/>
                  </a:cubicBezTo>
                  <a:cubicBezTo>
                    <a:pt x="16500" y="16314"/>
                    <a:pt x="15000" y="17098"/>
                    <a:pt x="13050" y="17934"/>
                  </a:cubicBezTo>
                  <a:cubicBezTo>
                    <a:pt x="11100" y="18771"/>
                    <a:pt x="8700" y="19660"/>
                    <a:pt x="6600" y="20274"/>
                  </a:cubicBezTo>
                  <a:cubicBezTo>
                    <a:pt x="4500" y="20888"/>
                    <a:pt x="2700" y="21227"/>
                    <a:pt x="900" y="21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1442801" y="3730426"/>
              <a:ext cx="5568327" cy="264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98" fill="norm" stroke="1" extrusionOk="0">
                  <a:moveTo>
                    <a:pt x="16" y="1558"/>
                  </a:moveTo>
                  <a:cubicBezTo>
                    <a:pt x="-1" y="1263"/>
                    <a:pt x="-17" y="969"/>
                    <a:pt x="40" y="762"/>
                  </a:cubicBezTo>
                  <a:cubicBezTo>
                    <a:pt x="98" y="554"/>
                    <a:pt x="229" y="433"/>
                    <a:pt x="434" y="346"/>
                  </a:cubicBezTo>
                  <a:cubicBezTo>
                    <a:pt x="639" y="260"/>
                    <a:pt x="918" y="208"/>
                    <a:pt x="1225" y="164"/>
                  </a:cubicBezTo>
                  <a:cubicBezTo>
                    <a:pt x="1533" y="121"/>
                    <a:pt x="1869" y="87"/>
                    <a:pt x="2185" y="61"/>
                  </a:cubicBezTo>
                  <a:cubicBezTo>
                    <a:pt x="2501" y="35"/>
                    <a:pt x="2796" y="17"/>
                    <a:pt x="3124" y="9"/>
                  </a:cubicBezTo>
                  <a:cubicBezTo>
                    <a:pt x="3452" y="0"/>
                    <a:pt x="3813" y="0"/>
                    <a:pt x="4120" y="0"/>
                  </a:cubicBezTo>
                  <a:cubicBezTo>
                    <a:pt x="4428" y="0"/>
                    <a:pt x="4682" y="0"/>
                    <a:pt x="4944" y="9"/>
                  </a:cubicBezTo>
                  <a:cubicBezTo>
                    <a:pt x="5207" y="17"/>
                    <a:pt x="5477" y="35"/>
                    <a:pt x="5764" y="52"/>
                  </a:cubicBezTo>
                  <a:cubicBezTo>
                    <a:pt x="6051" y="69"/>
                    <a:pt x="6355" y="87"/>
                    <a:pt x="6646" y="95"/>
                  </a:cubicBezTo>
                  <a:cubicBezTo>
                    <a:pt x="6937" y="104"/>
                    <a:pt x="7216" y="104"/>
                    <a:pt x="7523" y="104"/>
                  </a:cubicBezTo>
                  <a:cubicBezTo>
                    <a:pt x="7831" y="104"/>
                    <a:pt x="8167" y="104"/>
                    <a:pt x="8503" y="104"/>
                  </a:cubicBezTo>
                  <a:cubicBezTo>
                    <a:pt x="8839" y="104"/>
                    <a:pt x="9176" y="104"/>
                    <a:pt x="9512" y="113"/>
                  </a:cubicBezTo>
                  <a:cubicBezTo>
                    <a:pt x="9848" y="121"/>
                    <a:pt x="10184" y="138"/>
                    <a:pt x="10525" y="147"/>
                  </a:cubicBezTo>
                  <a:cubicBezTo>
                    <a:pt x="10865" y="156"/>
                    <a:pt x="11209" y="156"/>
                    <a:pt x="11550" y="164"/>
                  </a:cubicBezTo>
                  <a:cubicBezTo>
                    <a:pt x="11890" y="173"/>
                    <a:pt x="12226" y="190"/>
                    <a:pt x="12550" y="208"/>
                  </a:cubicBezTo>
                  <a:cubicBezTo>
                    <a:pt x="12874" y="225"/>
                    <a:pt x="13186" y="242"/>
                    <a:pt x="13493" y="268"/>
                  </a:cubicBezTo>
                  <a:cubicBezTo>
                    <a:pt x="13801" y="294"/>
                    <a:pt x="14104" y="329"/>
                    <a:pt x="14416" y="346"/>
                  </a:cubicBezTo>
                  <a:cubicBezTo>
                    <a:pt x="14727" y="363"/>
                    <a:pt x="15047" y="363"/>
                    <a:pt x="15334" y="372"/>
                  </a:cubicBezTo>
                  <a:cubicBezTo>
                    <a:pt x="15621" y="381"/>
                    <a:pt x="15875" y="398"/>
                    <a:pt x="16130" y="415"/>
                  </a:cubicBezTo>
                  <a:cubicBezTo>
                    <a:pt x="16384" y="433"/>
                    <a:pt x="16638" y="450"/>
                    <a:pt x="16929" y="467"/>
                  </a:cubicBezTo>
                  <a:cubicBezTo>
                    <a:pt x="17220" y="485"/>
                    <a:pt x="17548" y="502"/>
                    <a:pt x="17889" y="519"/>
                  </a:cubicBezTo>
                  <a:cubicBezTo>
                    <a:pt x="18229" y="537"/>
                    <a:pt x="18582" y="554"/>
                    <a:pt x="18914" y="580"/>
                  </a:cubicBezTo>
                  <a:cubicBezTo>
                    <a:pt x="19246" y="606"/>
                    <a:pt x="19557" y="640"/>
                    <a:pt x="19836" y="718"/>
                  </a:cubicBezTo>
                  <a:cubicBezTo>
                    <a:pt x="20115" y="796"/>
                    <a:pt x="20361" y="917"/>
                    <a:pt x="20537" y="1229"/>
                  </a:cubicBezTo>
                  <a:cubicBezTo>
                    <a:pt x="20714" y="1540"/>
                    <a:pt x="20820" y="2042"/>
                    <a:pt x="20898" y="2570"/>
                  </a:cubicBezTo>
                  <a:cubicBezTo>
                    <a:pt x="20976" y="3098"/>
                    <a:pt x="21025" y="3652"/>
                    <a:pt x="21066" y="4292"/>
                  </a:cubicBezTo>
                  <a:cubicBezTo>
                    <a:pt x="21107" y="4933"/>
                    <a:pt x="21140" y="5660"/>
                    <a:pt x="21169" y="6352"/>
                  </a:cubicBezTo>
                  <a:cubicBezTo>
                    <a:pt x="21198" y="7044"/>
                    <a:pt x="21222" y="7702"/>
                    <a:pt x="21239" y="8386"/>
                  </a:cubicBezTo>
                  <a:cubicBezTo>
                    <a:pt x="21255" y="9069"/>
                    <a:pt x="21263" y="9779"/>
                    <a:pt x="21284" y="10497"/>
                  </a:cubicBezTo>
                  <a:cubicBezTo>
                    <a:pt x="21304" y="11215"/>
                    <a:pt x="21337" y="11942"/>
                    <a:pt x="21378" y="12643"/>
                  </a:cubicBezTo>
                  <a:cubicBezTo>
                    <a:pt x="21419" y="13344"/>
                    <a:pt x="21468" y="14019"/>
                    <a:pt x="21509" y="14694"/>
                  </a:cubicBezTo>
                  <a:cubicBezTo>
                    <a:pt x="21550" y="15369"/>
                    <a:pt x="21583" y="16044"/>
                    <a:pt x="21571" y="16659"/>
                  </a:cubicBezTo>
                  <a:cubicBezTo>
                    <a:pt x="21558" y="17273"/>
                    <a:pt x="21501" y="17827"/>
                    <a:pt x="21390" y="18329"/>
                  </a:cubicBezTo>
                  <a:cubicBezTo>
                    <a:pt x="21280" y="18831"/>
                    <a:pt x="21116" y="19281"/>
                    <a:pt x="20894" y="19679"/>
                  </a:cubicBezTo>
                  <a:cubicBezTo>
                    <a:pt x="20673" y="20077"/>
                    <a:pt x="20394" y="20423"/>
                    <a:pt x="20099" y="20691"/>
                  </a:cubicBezTo>
                  <a:cubicBezTo>
                    <a:pt x="19804" y="20960"/>
                    <a:pt x="19492" y="21150"/>
                    <a:pt x="19176" y="21280"/>
                  </a:cubicBezTo>
                  <a:cubicBezTo>
                    <a:pt x="18860" y="21410"/>
                    <a:pt x="18541" y="21479"/>
                    <a:pt x="18254" y="21522"/>
                  </a:cubicBezTo>
                  <a:cubicBezTo>
                    <a:pt x="17967" y="21565"/>
                    <a:pt x="17712" y="21583"/>
                    <a:pt x="17360" y="21591"/>
                  </a:cubicBezTo>
                  <a:cubicBezTo>
                    <a:pt x="17007" y="21600"/>
                    <a:pt x="16556" y="21600"/>
                    <a:pt x="16162" y="21591"/>
                  </a:cubicBezTo>
                  <a:cubicBezTo>
                    <a:pt x="15769" y="21583"/>
                    <a:pt x="15433" y="21565"/>
                    <a:pt x="15092" y="21539"/>
                  </a:cubicBezTo>
                  <a:cubicBezTo>
                    <a:pt x="14752" y="21513"/>
                    <a:pt x="14408" y="21479"/>
                    <a:pt x="14141" y="21453"/>
                  </a:cubicBezTo>
                  <a:cubicBezTo>
                    <a:pt x="13875" y="21427"/>
                    <a:pt x="13686" y="21410"/>
                    <a:pt x="13493" y="21401"/>
                  </a:cubicBezTo>
                  <a:cubicBezTo>
                    <a:pt x="13301" y="21392"/>
                    <a:pt x="13104" y="21392"/>
                    <a:pt x="12915" y="21384"/>
                  </a:cubicBezTo>
                  <a:cubicBezTo>
                    <a:pt x="12727" y="21375"/>
                    <a:pt x="12546" y="21358"/>
                    <a:pt x="12353" y="21349"/>
                  </a:cubicBezTo>
                  <a:cubicBezTo>
                    <a:pt x="12161" y="21340"/>
                    <a:pt x="11956" y="21340"/>
                    <a:pt x="11755" y="21340"/>
                  </a:cubicBezTo>
                  <a:cubicBezTo>
                    <a:pt x="11554" y="21340"/>
                    <a:pt x="11357" y="21340"/>
                    <a:pt x="11144" y="21340"/>
                  </a:cubicBezTo>
                  <a:cubicBezTo>
                    <a:pt x="10931" y="21340"/>
                    <a:pt x="10701" y="21340"/>
                    <a:pt x="10500" y="21340"/>
                  </a:cubicBezTo>
                  <a:cubicBezTo>
                    <a:pt x="10299" y="21340"/>
                    <a:pt x="10127" y="21340"/>
                    <a:pt x="9922" y="21340"/>
                  </a:cubicBezTo>
                  <a:cubicBezTo>
                    <a:pt x="9717" y="21340"/>
                    <a:pt x="9479" y="21340"/>
                    <a:pt x="9270" y="21340"/>
                  </a:cubicBezTo>
                  <a:cubicBezTo>
                    <a:pt x="9061" y="21340"/>
                    <a:pt x="8880" y="21340"/>
                    <a:pt x="8684" y="21349"/>
                  </a:cubicBezTo>
                  <a:cubicBezTo>
                    <a:pt x="8487" y="21358"/>
                    <a:pt x="8274" y="21375"/>
                    <a:pt x="8065" y="21392"/>
                  </a:cubicBezTo>
                  <a:cubicBezTo>
                    <a:pt x="7855" y="21410"/>
                    <a:pt x="7650" y="21427"/>
                    <a:pt x="7454" y="21444"/>
                  </a:cubicBezTo>
                  <a:cubicBezTo>
                    <a:pt x="7257" y="21462"/>
                    <a:pt x="7068" y="21479"/>
                    <a:pt x="6703" y="21496"/>
                  </a:cubicBezTo>
                  <a:cubicBezTo>
                    <a:pt x="6338" y="21513"/>
                    <a:pt x="5797" y="21531"/>
                    <a:pt x="5358" y="21539"/>
                  </a:cubicBezTo>
                  <a:cubicBezTo>
                    <a:pt x="4920" y="21548"/>
                    <a:pt x="4583" y="21548"/>
                    <a:pt x="4272" y="21548"/>
                  </a:cubicBezTo>
                  <a:cubicBezTo>
                    <a:pt x="3960" y="21548"/>
                    <a:pt x="3673" y="21548"/>
                    <a:pt x="3321" y="21548"/>
                  </a:cubicBezTo>
                  <a:cubicBezTo>
                    <a:pt x="2968" y="21548"/>
                    <a:pt x="2550" y="21548"/>
                    <a:pt x="2218" y="21522"/>
                  </a:cubicBezTo>
                  <a:cubicBezTo>
                    <a:pt x="1886" y="21496"/>
                    <a:pt x="1639" y="21444"/>
                    <a:pt x="1393" y="21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9" name="Drawing"/>
          <p:cNvGrpSpPr/>
          <p:nvPr/>
        </p:nvGrpSpPr>
        <p:grpSpPr>
          <a:xfrm>
            <a:off x="501650" y="1187543"/>
            <a:ext cx="12458701" cy="5096248"/>
            <a:chOff x="0" y="0"/>
            <a:chExt cx="12458700" cy="5096247"/>
          </a:xfrm>
        </p:grpSpPr>
        <p:sp>
          <p:nvSpPr>
            <p:cNvPr id="1636" name="Line"/>
            <p:cNvSpPr/>
            <p:nvPr/>
          </p:nvSpPr>
          <p:spPr>
            <a:xfrm>
              <a:off x="425449" y="761907"/>
              <a:ext cx="3810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916"/>
                    <a:pt x="9600" y="5833"/>
                    <a:pt x="13200" y="8430"/>
                  </a:cubicBezTo>
                  <a:cubicBezTo>
                    <a:pt x="16800" y="11028"/>
                    <a:pt x="19200" y="13306"/>
                    <a:pt x="20400" y="15448"/>
                  </a:cubicBezTo>
                  <a:cubicBezTo>
                    <a:pt x="21600" y="17590"/>
                    <a:pt x="21600" y="195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225836" y="645404"/>
              <a:ext cx="459965" cy="541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19" fill="norm" stroke="1" extrusionOk="0">
                  <a:moveTo>
                    <a:pt x="724" y="11938"/>
                  </a:moveTo>
                  <a:cubicBezTo>
                    <a:pt x="426" y="11601"/>
                    <a:pt x="129" y="11265"/>
                    <a:pt x="30" y="10887"/>
                  </a:cubicBezTo>
                  <a:cubicBezTo>
                    <a:pt x="-69" y="10509"/>
                    <a:pt x="30" y="10089"/>
                    <a:pt x="1021" y="9164"/>
                  </a:cubicBezTo>
                  <a:cubicBezTo>
                    <a:pt x="2012" y="8240"/>
                    <a:pt x="3894" y="6811"/>
                    <a:pt x="5777" y="5424"/>
                  </a:cubicBezTo>
                  <a:cubicBezTo>
                    <a:pt x="7659" y="4037"/>
                    <a:pt x="9542" y="2693"/>
                    <a:pt x="10880" y="1810"/>
                  </a:cubicBezTo>
                  <a:cubicBezTo>
                    <a:pt x="12217" y="928"/>
                    <a:pt x="13010" y="507"/>
                    <a:pt x="13654" y="255"/>
                  </a:cubicBezTo>
                  <a:cubicBezTo>
                    <a:pt x="14298" y="3"/>
                    <a:pt x="14793" y="-81"/>
                    <a:pt x="15041" y="87"/>
                  </a:cubicBezTo>
                  <a:cubicBezTo>
                    <a:pt x="15289" y="255"/>
                    <a:pt x="15289" y="675"/>
                    <a:pt x="15239" y="2314"/>
                  </a:cubicBezTo>
                  <a:cubicBezTo>
                    <a:pt x="15190" y="3953"/>
                    <a:pt x="15091" y="6811"/>
                    <a:pt x="15190" y="9500"/>
                  </a:cubicBezTo>
                  <a:cubicBezTo>
                    <a:pt x="15289" y="12190"/>
                    <a:pt x="15586" y="14711"/>
                    <a:pt x="15784" y="16350"/>
                  </a:cubicBezTo>
                  <a:cubicBezTo>
                    <a:pt x="15982" y="17989"/>
                    <a:pt x="16081" y="18745"/>
                    <a:pt x="16131" y="18325"/>
                  </a:cubicBezTo>
                  <a:cubicBezTo>
                    <a:pt x="16181" y="17905"/>
                    <a:pt x="16181" y="16308"/>
                    <a:pt x="16379" y="15342"/>
                  </a:cubicBezTo>
                  <a:cubicBezTo>
                    <a:pt x="16577" y="14375"/>
                    <a:pt x="16973" y="14039"/>
                    <a:pt x="17370" y="14081"/>
                  </a:cubicBezTo>
                  <a:cubicBezTo>
                    <a:pt x="17766" y="14123"/>
                    <a:pt x="18162" y="14543"/>
                    <a:pt x="18856" y="15846"/>
                  </a:cubicBezTo>
                  <a:cubicBezTo>
                    <a:pt x="19549" y="17149"/>
                    <a:pt x="20540" y="19334"/>
                    <a:pt x="21531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693336" y="944610"/>
              <a:ext cx="132165" cy="217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114" fill="norm" stroke="1" extrusionOk="0">
                  <a:moveTo>
                    <a:pt x="4873" y="12483"/>
                  </a:moveTo>
                  <a:cubicBezTo>
                    <a:pt x="4873" y="11455"/>
                    <a:pt x="4873" y="10426"/>
                    <a:pt x="6054" y="8883"/>
                  </a:cubicBezTo>
                  <a:cubicBezTo>
                    <a:pt x="7235" y="7340"/>
                    <a:pt x="9598" y="5283"/>
                    <a:pt x="10779" y="3638"/>
                  </a:cubicBezTo>
                  <a:cubicBezTo>
                    <a:pt x="11961" y="1992"/>
                    <a:pt x="11961" y="758"/>
                    <a:pt x="11117" y="243"/>
                  </a:cubicBezTo>
                  <a:cubicBezTo>
                    <a:pt x="10273" y="-271"/>
                    <a:pt x="8585" y="-65"/>
                    <a:pt x="6223" y="1786"/>
                  </a:cubicBezTo>
                  <a:cubicBezTo>
                    <a:pt x="3860" y="3638"/>
                    <a:pt x="823" y="7135"/>
                    <a:pt x="148" y="10529"/>
                  </a:cubicBezTo>
                  <a:cubicBezTo>
                    <a:pt x="-527" y="13923"/>
                    <a:pt x="1160" y="17215"/>
                    <a:pt x="4029" y="19066"/>
                  </a:cubicBezTo>
                  <a:cubicBezTo>
                    <a:pt x="6898" y="20918"/>
                    <a:pt x="10948" y="21329"/>
                    <a:pt x="13986" y="21020"/>
                  </a:cubicBezTo>
                  <a:cubicBezTo>
                    <a:pt x="17023" y="20712"/>
                    <a:pt x="19048" y="19683"/>
                    <a:pt x="21073" y="1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869680" y="920657"/>
              <a:ext cx="99185" cy="252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6" h="21102" fill="norm" stroke="1" extrusionOk="0">
                  <a:moveTo>
                    <a:pt x="18570" y="4780"/>
                  </a:moveTo>
                  <a:cubicBezTo>
                    <a:pt x="17248" y="4072"/>
                    <a:pt x="15925" y="3364"/>
                    <a:pt x="13942" y="3098"/>
                  </a:cubicBezTo>
                  <a:cubicBezTo>
                    <a:pt x="11958" y="2833"/>
                    <a:pt x="9313" y="3010"/>
                    <a:pt x="6448" y="4692"/>
                  </a:cubicBezTo>
                  <a:cubicBezTo>
                    <a:pt x="3582" y="6374"/>
                    <a:pt x="497" y="9561"/>
                    <a:pt x="56" y="12570"/>
                  </a:cubicBezTo>
                  <a:cubicBezTo>
                    <a:pt x="-385" y="15580"/>
                    <a:pt x="1819" y="18413"/>
                    <a:pt x="4905" y="19918"/>
                  </a:cubicBezTo>
                  <a:cubicBezTo>
                    <a:pt x="7991" y="21423"/>
                    <a:pt x="11958" y="21600"/>
                    <a:pt x="15264" y="19830"/>
                  </a:cubicBezTo>
                  <a:cubicBezTo>
                    <a:pt x="18570" y="18059"/>
                    <a:pt x="21215" y="14341"/>
                    <a:pt x="20554" y="10711"/>
                  </a:cubicBezTo>
                  <a:cubicBezTo>
                    <a:pt x="19893" y="7082"/>
                    <a:pt x="15925" y="3541"/>
                    <a:pt x="1195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990599" y="914307"/>
              <a:ext cx="133351" cy="199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4093"/>
                  </a:moveTo>
                  <a:cubicBezTo>
                    <a:pt x="1714" y="3865"/>
                    <a:pt x="3429" y="3638"/>
                    <a:pt x="6000" y="5116"/>
                  </a:cubicBezTo>
                  <a:cubicBezTo>
                    <a:pt x="8571" y="6594"/>
                    <a:pt x="12000" y="9777"/>
                    <a:pt x="13714" y="12278"/>
                  </a:cubicBezTo>
                  <a:cubicBezTo>
                    <a:pt x="15429" y="14779"/>
                    <a:pt x="15429" y="16598"/>
                    <a:pt x="15257" y="18189"/>
                  </a:cubicBezTo>
                  <a:cubicBezTo>
                    <a:pt x="15086" y="19781"/>
                    <a:pt x="14743" y="21145"/>
                    <a:pt x="13886" y="21373"/>
                  </a:cubicBezTo>
                  <a:cubicBezTo>
                    <a:pt x="13029" y="21600"/>
                    <a:pt x="11657" y="20691"/>
                    <a:pt x="10971" y="17848"/>
                  </a:cubicBezTo>
                  <a:cubicBezTo>
                    <a:pt x="10286" y="15006"/>
                    <a:pt x="10286" y="10232"/>
                    <a:pt x="12171" y="6935"/>
                  </a:cubicBezTo>
                  <a:cubicBezTo>
                    <a:pt x="14057" y="3638"/>
                    <a:pt x="17829" y="181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1142999" y="850811"/>
              <a:ext cx="314608" cy="246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0997" fill="norm" stroke="1" extrusionOk="0">
                  <a:moveTo>
                    <a:pt x="0" y="8100"/>
                  </a:moveTo>
                  <a:cubicBezTo>
                    <a:pt x="0" y="9000"/>
                    <a:pt x="0" y="9900"/>
                    <a:pt x="435" y="10440"/>
                  </a:cubicBezTo>
                  <a:cubicBezTo>
                    <a:pt x="870" y="10980"/>
                    <a:pt x="1740" y="11160"/>
                    <a:pt x="2392" y="10890"/>
                  </a:cubicBezTo>
                  <a:cubicBezTo>
                    <a:pt x="3044" y="10620"/>
                    <a:pt x="3479" y="9900"/>
                    <a:pt x="3842" y="9000"/>
                  </a:cubicBezTo>
                  <a:cubicBezTo>
                    <a:pt x="4204" y="8100"/>
                    <a:pt x="4494" y="7020"/>
                    <a:pt x="4639" y="6030"/>
                  </a:cubicBezTo>
                  <a:cubicBezTo>
                    <a:pt x="4784" y="5040"/>
                    <a:pt x="4784" y="4140"/>
                    <a:pt x="4277" y="3960"/>
                  </a:cubicBezTo>
                  <a:cubicBezTo>
                    <a:pt x="3769" y="3780"/>
                    <a:pt x="2754" y="4320"/>
                    <a:pt x="1885" y="6390"/>
                  </a:cubicBezTo>
                  <a:cubicBezTo>
                    <a:pt x="1015" y="8460"/>
                    <a:pt x="290" y="12060"/>
                    <a:pt x="145" y="14760"/>
                  </a:cubicBezTo>
                  <a:cubicBezTo>
                    <a:pt x="0" y="17460"/>
                    <a:pt x="435" y="19260"/>
                    <a:pt x="1015" y="20250"/>
                  </a:cubicBezTo>
                  <a:cubicBezTo>
                    <a:pt x="1595" y="21240"/>
                    <a:pt x="2319" y="21420"/>
                    <a:pt x="3552" y="19710"/>
                  </a:cubicBezTo>
                  <a:cubicBezTo>
                    <a:pt x="4784" y="18000"/>
                    <a:pt x="6523" y="14400"/>
                    <a:pt x="7466" y="11880"/>
                  </a:cubicBezTo>
                  <a:cubicBezTo>
                    <a:pt x="8408" y="9360"/>
                    <a:pt x="8553" y="7920"/>
                    <a:pt x="8698" y="6480"/>
                  </a:cubicBezTo>
                  <a:cubicBezTo>
                    <a:pt x="8843" y="5040"/>
                    <a:pt x="8988" y="3600"/>
                    <a:pt x="9060" y="3420"/>
                  </a:cubicBezTo>
                  <a:cubicBezTo>
                    <a:pt x="9133" y="3240"/>
                    <a:pt x="9133" y="4320"/>
                    <a:pt x="9060" y="6390"/>
                  </a:cubicBezTo>
                  <a:cubicBezTo>
                    <a:pt x="8988" y="8460"/>
                    <a:pt x="8843" y="11520"/>
                    <a:pt x="8770" y="13590"/>
                  </a:cubicBezTo>
                  <a:cubicBezTo>
                    <a:pt x="8698" y="15660"/>
                    <a:pt x="8698" y="16740"/>
                    <a:pt x="8843" y="16830"/>
                  </a:cubicBezTo>
                  <a:cubicBezTo>
                    <a:pt x="8988" y="16920"/>
                    <a:pt x="9278" y="16020"/>
                    <a:pt x="9713" y="14130"/>
                  </a:cubicBezTo>
                  <a:cubicBezTo>
                    <a:pt x="10148" y="12240"/>
                    <a:pt x="10728" y="9360"/>
                    <a:pt x="11162" y="7470"/>
                  </a:cubicBezTo>
                  <a:cubicBezTo>
                    <a:pt x="11597" y="5580"/>
                    <a:pt x="11887" y="4680"/>
                    <a:pt x="12250" y="4680"/>
                  </a:cubicBezTo>
                  <a:cubicBezTo>
                    <a:pt x="12612" y="4680"/>
                    <a:pt x="13047" y="5580"/>
                    <a:pt x="13337" y="7200"/>
                  </a:cubicBezTo>
                  <a:cubicBezTo>
                    <a:pt x="13627" y="8820"/>
                    <a:pt x="13772" y="11160"/>
                    <a:pt x="13844" y="12780"/>
                  </a:cubicBezTo>
                  <a:cubicBezTo>
                    <a:pt x="13917" y="14400"/>
                    <a:pt x="13917" y="15300"/>
                    <a:pt x="14062" y="15300"/>
                  </a:cubicBezTo>
                  <a:cubicBezTo>
                    <a:pt x="14207" y="15300"/>
                    <a:pt x="14497" y="14400"/>
                    <a:pt x="15077" y="12330"/>
                  </a:cubicBezTo>
                  <a:cubicBezTo>
                    <a:pt x="15656" y="10260"/>
                    <a:pt x="16526" y="7020"/>
                    <a:pt x="17179" y="4860"/>
                  </a:cubicBezTo>
                  <a:cubicBezTo>
                    <a:pt x="17831" y="2700"/>
                    <a:pt x="18266" y="1620"/>
                    <a:pt x="18846" y="900"/>
                  </a:cubicBezTo>
                  <a:cubicBezTo>
                    <a:pt x="19426" y="180"/>
                    <a:pt x="20150" y="-180"/>
                    <a:pt x="20658" y="90"/>
                  </a:cubicBezTo>
                  <a:cubicBezTo>
                    <a:pt x="21165" y="360"/>
                    <a:pt x="21455" y="1260"/>
                    <a:pt x="21528" y="3870"/>
                  </a:cubicBezTo>
                  <a:cubicBezTo>
                    <a:pt x="21600" y="6480"/>
                    <a:pt x="21455" y="10800"/>
                    <a:pt x="21310" y="15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558799" y="1060357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393699" y="1111157"/>
              <a:ext cx="13335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9758"/>
                    <a:pt x="2400" y="17916"/>
                    <a:pt x="3686" y="16158"/>
                  </a:cubicBezTo>
                  <a:cubicBezTo>
                    <a:pt x="4971" y="14400"/>
                    <a:pt x="6343" y="12726"/>
                    <a:pt x="7560" y="11302"/>
                  </a:cubicBezTo>
                  <a:cubicBezTo>
                    <a:pt x="8777" y="9879"/>
                    <a:pt x="9840" y="8707"/>
                    <a:pt x="10989" y="7535"/>
                  </a:cubicBezTo>
                  <a:cubicBezTo>
                    <a:pt x="12137" y="6363"/>
                    <a:pt x="13371" y="5191"/>
                    <a:pt x="14606" y="4102"/>
                  </a:cubicBezTo>
                  <a:cubicBezTo>
                    <a:pt x="15840" y="3014"/>
                    <a:pt x="17074" y="2009"/>
                    <a:pt x="18240" y="1340"/>
                  </a:cubicBezTo>
                  <a:cubicBezTo>
                    <a:pt x="19406" y="670"/>
                    <a:pt x="20503" y="3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673099" y="1181007"/>
              <a:ext cx="8890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06" y="20677"/>
                    <a:pt x="4011" y="19754"/>
                    <a:pt x="5863" y="18369"/>
                  </a:cubicBezTo>
                  <a:cubicBezTo>
                    <a:pt x="7714" y="16985"/>
                    <a:pt x="9411" y="15138"/>
                    <a:pt x="11443" y="12738"/>
                  </a:cubicBezTo>
                  <a:cubicBezTo>
                    <a:pt x="13474" y="10338"/>
                    <a:pt x="15840" y="7385"/>
                    <a:pt x="17589" y="5169"/>
                  </a:cubicBezTo>
                  <a:cubicBezTo>
                    <a:pt x="19337" y="2954"/>
                    <a:pt x="20469" y="147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1917699" y="768257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1987549" y="97780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2598240" y="578703"/>
              <a:ext cx="348161" cy="765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514" fill="norm" stroke="1" extrusionOk="0">
                  <a:moveTo>
                    <a:pt x="6569" y="3722"/>
                  </a:moveTo>
                  <a:cubicBezTo>
                    <a:pt x="5919" y="3841"/>
                    <a:pt x="5268" y="3960"/>
                    <a:pt x="4617" y="3990"/>
                  </a:cubicBezTo>
                  <a:cubicBezTo>
                    <a:pt x="3967" y="4019"/>
                    <a:pt x="3316" y="3960"/>
                    <a:pt x="2926" y="3781"/>
                  </a:cubicBezTo>
                  <a:cubicBezTo>
                    <a:pt x="2536" y="3603"/>
                    <a:pt x="2405" y="3305"/>
                    <a:pt x="2731" y="2740"/>
                  </a:cubicBezTo>
                  <a:cubicBezTo>
                    <a:pt x="3056" y="2175"/>
                    <a:pt x="3837" y="1342"/>
                    <a:pt x="4487" y="806"/>
                  </a:cubicBezTo>
                  <a:cubicBezTo>
                    <a:pt x="5138" y="271"/>
                    <a:pt x="5658" y="33"/>
                    <a:pt x="6244" y="3"/>
                  </a:cubicBezTo>
                  <a:cubicBezTo>
                    <a:pt x="6830" y="-27"/>
                    <a:pt x="7480" y="152"/>
                    <a:pt x="7870" y="687"/>
                  </a:cubicBezTo>
                  <a:cubicBezTo>
                    <a:pt x="8261" y="1223"/>
                    <a:pt x="8391" y="2115"/>
                    <a:pt x="8001" y="3692"/>
                  </a:cubicBezTo>
                  <a:cubicBezTo>
                    <a:pt x="7610" y="5269"/>
                    <a:pt x="6699" y="7530"/>
                    <a:pt x="5658" y="9196"/>
                  </a:cubicBezTo>
                  <a:cubicBezTo>
                    <a:pt x="4617" y="10862"/>
                    <a:pt x="3446" y="11933"/>
                    <a:pt x="2405" y="12588"/>
                  </a:cubicBezTo>
                  <a:cubicBezTo>
                    <a:pt x="1364" y="13242"/>
                    <a:pt x="454" y="13480"/>
                    <a:pt x="128" y="13332"/>
                  </a:cubicBezTo>
                  <a:cubicBezTo>
                    <a:pt x="-197" y="13183"/>
                    <a:pt x="63" y="12647"/>
                    <a:pt x="1299" y="11725"/>
                  </a:cubicBezTo>
                  <a:cubicBezTo>
                    <a:pt x="2536" y="10803"/>
                    <a:pt x="4748" y="9494"/>
                    <a:pt x="7025" y="8185"/>
                  </a:cubicBezTo>
                  <a:cubicBezTo>
                    <a:pt x="9302" y="6875"/>
                    <a:pt x="11644" y="5566"/>
                    <a:pt x="13140" y="4763"/>
                  </a:cubicBezTo>
                  <a:cubicBezTo>
                    <a:pt x="14637" y="3960"/>
                    <a:pt x="15287" y="3662"/>
                    <a:pt x="14767" y="4495"/>
                  </a:cubicBezTo>
                  <a:cubicBezTo>
                    <a:pt x="14246" y="5328"/>
                    <a:pt x="12555" y="7292"/>
                    <a:pt x="11319" y="9375"/>
                  </a:cubicBezTo>
                  <a:cubicBezTo>
                    <a:pt x="10083" y="11457"/>
                    <a:pt x="9302" y="13659"/>
                    <a:pt x="8911" y="15533"/>
                  </a:cubicBezTo>
                  <a:cubicBezTo>
                    <a:pt x="8521" y="17408"/>
                    <a:pt x="8521" y="18955"/>
                    <a:pt x="8781" y="19907"/>
                  </a:cubicBezTo>
                  <a:cubicBezTo>
                    <a:pt x="9042" y="20859"/>
                    <a:pt x="9562" y="21216"/>
                    <a:pt x="10148" y="21394"/>
                  </a:cubicBezTo>
                  <a:cubicBezTo>
                    <a:pt x="10733" y="21573"/>
                    <a:pt x="11384" y="21573"/>
                    <a:pt x="12099" y="21246"/>
                  </a:cubicBezTo>
                  <a:cubicBezTo>
                    <a:pt x="12815" y="20918"/>
                    <a:pt x="13596" y="20264"/>
                    <a:pt x="14181" y="19223"/>
                  </a:cubicBezTo>
                  <a:cubicBezTo>
                    <a:pt x="14767" y="18181"/>
                    <a:pt x="15157" y="16753"/>
                    <a:pt x="14962" y="15801"/>
                  </a:cubicBezTo>
                  <a:cubicBezTo>
                    <a:pt x="14767" y="14849"/>
                    <a:pt x="13986" y="14373"/>
                    <a:pt x="13270" y="14135"/>
                  </a:cubicBezTo>
                  <a:cubicBezTo>
                    <a:pt x="12555" y="13897"/>
                    <a:pt x="11904" y="13897"/>
                    <a:pt x="11904" y="13927"/>
                  </a:cubicBezTo>
                  <a:cubicBezTo>
                    <a:pt x="11904" y="13956"/>
                    <a:pt x="12555" y="14016"/>
                    <a:pt x="14246" y="13837"/>
                  </a:cubicBezTo>
                  <a:cubicBezTo>
                    <a:pt x="15938" y="13659"/>
                    <a:pt x="18670" y="13242"/>
                    <a:pt x="21403" y="12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3572372" y="660307"/>
              <a:ext cx="137715" cy="442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5" h="21493" fill="norm" stroke="1" extrusionOk="0">
                  <a:moveTo>
                    <a:pt x="4276" y="0"/>
                  </a:moveTo>
                  <a:cubicBezTo>
                    <a:pt x="3309" y="2263"/>
                    <a:pt x="2342" y="4526"/>
                    <a:pt x="1859" y="7509"/>
                  </a:cubicBezTo>
                  <a:cubicBezTo>
                    <a:pt x="1375" y="10491"/>
                    <a:pt x="1375" y="14194"/>
                    <a:pt x="1214" y="16354"/>
                  </a:cubicBezTo>
                  <a:cubicBezTo>
                    <a:pt x="1053" y="18514"/>
                    <a:pt x="730" y="19131"/>
                    <a:pt x="408" y="19131"/>
                  </a:cubicBezTo>
                  <a:cubicBezTo>
                    <a:pt x="85" y="19131"/>
                    <a:pt x="-237" y="18514"/>
                    <a:pt x="247" y="17331"/>
                  </a:cubicBezTo>
                  <a:cubicBezTo>
                    <a:pt x="730" y="16149"/>
                    <a:pt x="2020" y="14400"/>
                    <a:pt x="3148" y="13269"/>
                  </a:cubicBezTo>
                  <a:cubicBezTo>
                    <a:pt x="4276" y="12137"/>
                    <a:pt x="5244" y="11623"/>
                    <a:pt x="6372" y="11211"/>
                  </a:cubicBezTo>
                  <a:cubicBezTo>
                    <a:pt x="7500" y="10800"/>
                    <a:pt x="8790" y="10491"/>
                    <a:pt x="10402" y="10389"/>
                  </a:cubicBezTo>
                  <a:cubicBezTo>
                    <a:pt x="12014" y="10286"/>
                    <a:pt x="13948" y="10389"/>
                    <a:pt x="15882" y="10954"/>
                  </a:cubicBezTo>
                  <a:cubicBezTo>
                    <a:pt x="17817" y="11520"/>
                    <a:pt x="19751" y="12549"/>
                    <a:pt x="20557" y="13886"/>
                  </a:cubicBezTo>
                  <a:cubicBezTo>
                    <a:pt x="21363" y="15223"/>
                    <a:pt x="21041" y="16869"/>
                    <a:pt x="19267" y="18206"/>
                  </a:cubicBezTo>
                  <a:cubicBezTo>
                    <a:pt x="17494" y="19543"/>
                    <a:pt x="14270" y="20571"/>
                    <a:pt x="11530" y="21086"/>
                  </a:cubicBezTo>
                  <a:cubicBezTo>
                    <a:pt x="8790" y="21600"/>
                    <a:pt x="6533" y="21600"/>
                    <a:pt x="4276" y="21240"/>
                  </a:cubicBezTo>
                  <a:cubicBezTo>
                    <a:pt x="2020" y="20880"/>
                    <a:pt x="-237" y="20160"/>
                    <a:pt x="408" y="19131"/>
                  </a:cubicBezTo>
                  <a:cubicBezTo>
                    <a:pt x="1053" y="18103"/>
                    <a:pt x="4599" y="16766"/>
                    <a:pt x="8145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3778249" y="882557"/>
              <a:ext cx="2" cy="1524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3759199" y="785566"/>
              <a:ext cx="50801" cy="77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1" fill="norm" stroke="1" extrusionOk="0">
                  <a:moveTo>
                    <a:pt x="0" y="20931"/>
                  </a:moveTo>
                  <a:cubicBezTo>
                    <a:pt x="0" y="16952"/>
                    <a:pt x="0" y="12973"/>
                    <a:pt x="450" y="8994"/>
                  </a:cubicBezTo>
                  <a:cubicBezTo>
                    <a:pt x="900" y="5015"/>
                    <a:pt x="1800" y="1036"/>
                    <a:pt x="5400" y="184"/>
                  </a:cubicBezTo>
                  <a:cubicBezTo>
                    <a:pt x="9000" y="-669"/>
                    <a:pt x="15300" y="1605"/>
                    <a:pt x="21600" y="3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3808886" y="853233"/>
              <a:ext cx="166214" cy="17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0963" fill="norm" stroke="1" extrusionOk="0">
                  <a:moveTo>
                    <a:pt x="17152" y="3606"/>
                  </a:moveTo>
                  <a:cubicBezTo>
                    <a:pt x="16072" y="2304"/>
                    <a:pt x="14992" y="1003"/>
                    <a:pt x="12967" y="353"/>
                  </a:cubicBezTo>
                  <a:cubicBezTo>
                    <a:pt x="10942" y="-298"/>
                    <a:pt x="7972" y="-298"/>
                    <a:pt x="5407" y="2565"/>
                  </a:cubicBezTo>
                  <a:cubicBezTo>
                    <a:pt x="2842" y="5427"/>
                    <a:pt x="682" y="11153"/>
                    <a:pt x="142" y="14796"/>
                  </a:cubicBezTo>
                  <a:cubicBezTo>
                    <a:pt x="-398" y="18439"/>
                    <a:pt x="682" y="20001"/>
                    <a:pt x="2032" y="20651"/>
                  </a:cubicBezTo>
                  <a:cubicBezTo>
                    <a:pt x="3382" y="21302"/>
                    <a:pt x="5002" y="21042"/>
                    <a:pt x="6757" y="18830"/>
                  </a:cubicBezTo>
                  <a:cubicBezTo>
                    <a:pt x="8512" y="16618"/>
                    <a:pt x="10402" y="12454"/>
                    <a:pt x="11617" y="9461"/>
                  </a:cubicBezTo>
                  <a:cubicBezTo>
                    <a:pt x="12832" y="6468"/>
                    <a:pt x="13372" y="4647"/>
                    <a:pt x="14047" y="4777"/>
                  </a:cubicBezTo>
                  <a:cubicBezTo>
                    <a:pt x="14722" y="4907"/>
                    <a:pt x="15532" y="6989"/>
                    <a:pt x="16747" y="9201"/>
                  </a:cubicBezTo>
                  <a:cubicBezTo>
                    <a:pt x="17962" y="11413"/>
                    <a:pt x="19582" y="13755"/>
                    <a:pt x="21202" y="16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4005719" y="804696"/>
              <a:ext cx="96382" cy="227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83" fill="norm" stroke="1" extrusionOk="0">
                  <a:moveTo>
                    <a:pt x="21381" y="155"/>
                  </a:moveTo>
                  <a:cubicBezTo>
                    <a:pt x="15746" y="-43"/>
                    <a:pt x="10111" y="-241"/>
                    <a:pt x="6120" y="849"/>
                  </a:cubicBezTo>
                  <a:cubicBezTo>
                    <a:pt x="2129" y="1939"/>
                    <a:pt x="-219" y="4317"/>
                    <a:pt x="16" y="6497"/>
                  </a:cubicBezTo>
                  <a:cubicBezTo>
                    <a:pt x="251" y="8676"/>
                    <a:pt x="3068" y="10658"/>
                    <a:pt x="6120" y="12342"/>
                  </a:cubicBezTo>
                  <a:cubicBezTo>
                    <a:pt x="9172" y="14027"/>
                    <a:pt x="12459" y="15414"/>
                    <a:pt x="14338" y="16702"/>
                  </a:cubicBezTo>
                  <a:cubicBezTo>
                    <a:pt x="16216" y="17990"/>
                    <a:pt x="16685" y="19179"/>
                    <a:pt x="15746" y="19972"/>
                  </a:cubicBezTo>
                  <a:cubicBezTo>
                    <a:pt x="14807" y="20765"/>
                    <a:pt x="12459" y="21161"/>
                    <a:pt x="9877" y="21260"/>
                  </a:cubicBezTo>
                  <a:cubicBezTo>
                    <a:pt x="7294" y="21359"/>
                    <a:pt x="4477" y="21161"/>
                    <a:pt x="2833" y="20269"/>
                  </a:cubicBezTo>
                  <a:cubicBezTo>
                    <a:pt x="1190" y="19377"/>
                    <a:pt x="720" y="17792"/>
                    <a:pt x="251" y="16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4145844" y="672870"/>
              <a:ext cx="210256" cy="387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374" fill="norm" stroke="1" extrusionOk="0">
                  <a:moveTo>
                    <a:pt x="21244" y="3160"/>
                  </a:moveTo>
                  <a:cubicBezTo>
                    <a:pt x="19747" y="2109"/>
                    <a:pt x="18250" y="1058"/>
                    <a:pt x="16646" y="475"/>
                  </a:cubicBezTo>
                  <a:cubicBezTo>
                    <a:pt x="15042" y="-109"/>
                    <a:pt x="13331" y="-226"/>
                    <a:pt x="11299" y="533"/>
                  </a:cubicBezTo>
                  <a:cubicBezTo>
                    <a:pt x="9268" y="1292"/>
                    <a:pt x="6915" y="2926"/>
                    <a:pt x="4884" y="5729"/>
                  </a:cubicBezTo>
                  <a:cubicBezTo>
                    <a:pt x="2852" y="8531"/>
                    <a:pt x="1141" y="12500"/>
                    <a:pt x="393" y="15186"/>
                  </a:cubicBezTo>
                  <a:cubicBezTo>
                    <a:pt x="-356" y="17871"/>
                    <a:pt x="-142" y="19272"/>
                    <a:pt x="1996" y="20090"/>
                  </a:cubicBezTo>
                  <a:cubicBezTo>
                    <a:pt x="4135" y="20907"/>
                    <a:pt x="8198" y="21140"/>
                    <a:pt x="12262" y="21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4351704" y="789672"/>
              <a:ext cx="194897" cy="279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149" fill="norm" stroke="1" extrusionOk="0">
                  <a:moveTo>
                    <a:pt x="21386" y="3661"/>
                  </a:moveTo>
                  <a:cubicBezTo>
                    <a:pt x="19296" y="2701"/>
                    <a:pt x="17205" y="1741"/>
                    <a:pt x="14999" y="1421"/>
                  </a:cubicBezTo>
                  <a:cubicBezTo>
                    <a:pt x="12792" y="1101"/>
                    <a:pt x="10470" y="1421"/>
                    <a:pt x="7915" y="3341"/>
                  </a:cubicBezTo>
                  <a:cubicBezTo>
                    <a:pt x="5360" y="5261"/>
                    <a:pt x="2573" y="8781"/>
                    <a:pt x="1180" y="11501"/>
                  </a:cubicBezTo>
                  <a:cubicBezTo>
                    <a:pt x="-214" y="14221"/>
                    <a:pt x="-214" y="16141"/>
                    <a:pt x="367" y="17741"/>
                  </a:cubicBezTo>
                  <a:cubicBezTo>
                    <a:pt x="947" y="19341"/>
                    <a:pt x="2109" y="20621"/>
                    <a:pt x="4083" y="21021"/>
                  </a:cubicBezTo>
                  <a:cubicBezTo>
                    <a:pt x="6057" y="21421"/>
                    <a:pt x="8844" y="20941"/>
                    <a:pt x="11399" y="18701"/>
                  </a:cubicBezTo>
                  <a:cubicBezTo>
                    <a:pt x="13954" y="16461"/>
                    <a:pt x="16276" y="12461"/>
                    <a:pt x="17438" y="9421"/>
                  </a:cubicBezTo>
                  <a:cubicBezTo>
                    <a:pt x="18599" y="6381"/>
                    <a:pt x="18599" y="4301"/>
                    <a:pt x="18134" y="2781"/>
                  </a:cubicBezTo>
                  <a:cubicBezTo>
                    <a:pt x="17670" y="1261"/>
                    <a:pt x="16741" y="301"/>
                    <a:pt x="14883" y="61"/>
                  </a:cubicBezTo>
                  <a:cubicBezTo>
                    <a:pt x="13025" y="-179"/>
                    <a:pt x="10238" y="301"/>
                    <a:pt x="7915" y="1261"/>
                  </a:cubicBezTo>
                  <a:cubicBezTo>
                    <a:pt x="5592" y="2221"/>
                    <a:pt x="3734" y="3661"/>
                    <a:pt x="2805" y="4941"/>
                  </a:cubicBezTo>
                  <a:cubicBezTo>
                    <a:pt x="1876" y="6221"/>
                    <a:pt x="1876" y="7341"/>
                    <a:pt x="4315" y="7901"/>
                  </a:cubicBezTo>
                  <a:cubicBezTo>
                    <a:pt x="6754" y="8461"/>
                    <a:pt x="11631" y="8461"/>
                    <a:pt x="16509" y="8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4387849" y="602026"/>
              <a:ext cx="146051" cy="134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19418"/>
                  </a:moveTo>
                  <a:cubicBezTo>
                    <a:pt x="3443" y="14018"/>
                    <a:pt x="6887" y="8618"/>
                    <a:pt x="9391" y="5074"/>
                  </a:cubicBezTo>
                  <a:cubicBezTo>
                    <a:pt x="11896" y="1531"/>
                    <a:pt x="13461" y="-157"/>
                    <a:pt x="14243" y="12"/>
                  </a:cubicBezTo>
                  <a:cubicBezTo>
                    <a:pt x="15026" y="181"/>
                    <a:pt x="15026" y="2206"/>
                    <a:pt x="16122" y="6087"/>
                  </a:cubicBezTo>
                  <a:cubicBezTo>
                    <a:pt x="17217" y="9968"/>
                    <a:pt x="19409" y="15706"/>
                    <a:pt x="21600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4622799" y="622207"/>
              <a:ext cx="7229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0" y="0"/>
                  </a:moveTo>
                  <a:cubicBezTo>
                    <a:pt x="5554" y="3150"/>
                    <a:pt x="11109" y="6300"/>
                    <a:pt x="15120" y="9394"/>
                  </a:cubicBezTo>
                  <a:cubicBezTo>
                    <a:pt x="19131" y="12488"/>
                    <a:pt x="21600" y="15525"/>
                    <a:pt x="20983" y="17550"/>
                  </a:cubicBezTo>
                  <a:cubicBezTo>
                    <a:pt x="20366" y="19575"/>
                    <a:pt x="16663" y="20588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5080536" y="927007"/>
              <a:ext cx="685264" cy="2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1180" y="18514"/>
                  </a:moveTo>
                  <a:cubicBezTo>
                    <a:pt x="648" y="18514"/>
                    <a:pt x="116" y="18514"/>
                    <a:pt x="17" y="19286"/>
                  </a:cubicBezTo>
                  <a:cubicBezTo>
                    <a:pt x="-83" y="20057"/>
                    <a:pt x="249" y="21600"/>
                    <a:pt x="1645" y="21600"/>
                  </a:cubicBezTo>
                  <a:cubicBezTo>
                    <a:pt x="3041" y="21600"/>
                    <a:pt x="5500" y="20057"/>
                    <a:pt x="8125" y="19286"/>
                  </a:cubicBezTo>
                  <a:cubicBezTo>
                    <a:pt x="10750" y="18514"/>
                    <a:pt x="13542" y="18514"/>
                    <a:pt x="15801" y="15429"/>
                  </a:cubicBezTo>
                  <a:cubicBezTo>
                    <a:pt x="18061" y="12343"/>
                    <a:pt x="19789" y="6171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5538196" y="849584"/>
              <a:ext cx="243819" cy="162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308" fill="norm" stroke="1" extrusionOk="0">
                  <a:moveTo>
                    <a:pt x="8151" y="2652"/>
                  </a:moveTo>
                  <a:cubicBezTo>
                    <a:pt x="6138" y="2098"/>
                    <a:pt x="4124" y="1545"/>
                    <a:pt x="2568" y="991"/>
                  </a:cubicBezTo>
                  <a:cubicBezTo>
                    <a:pt x="1012" y="437"/>
                    <a:pt x="-86" y="-117"/>
                    <a:pt x="6" y="21"/>
                  </a:cubicBezTo>
                  <a:cubicBezTo>
                    <a:pt x="97" y="160"/>
                    <a:pt x="1378" y="991"/>
                    <a:pt x="4216" y="2375"/>
                  </a:cubicBezTo>
                  <a:cubicBezTo>
                    <a:pt x="7053" y="3760"/>
                    <a:pt x="11446" y="5698"/>
                    <a:pt x="14467" y="7360"/>
                  </a:cubicBezTo>
                  <a:cubicBezTo>
                    <a:pt x="17487" y="9021"/>
                    <a:pt x="19134" y="10406"/>
                    <a:pt x="20141" y="11791"/>
                  </a:cubicBezTo>
                  <a:cubicBezTo>
                    <a:pt x="21148" y="13175"/>
                    <a:pt x="21514" y="14560"/>
                    <a:pt x="20416" y="16083"/>
                  </a:cubicBezTo>
                  <a:cubicBezTo>
                    <a:pt x="19317" y="17606"/>
                    <a:pt x="16755" y="19268"/>
                    <a:pt x="14650" y="20237"/>
                  </a:cubicBezTo>
                  <a:cubicBezTo>
                    <a:pt x="12545" y="21206"/>
                    <a:pt x="10897" y="21483"/>
                    <a:pt x="10806" y="21206"/>
                  </a:cubicBezTo>
                  <a:cubicBezTo>
                    <a:pt x="10714" y="20929"/>
                    <a:pt x="12178" y="20098"/>
                    <a:pt x="13643" y="19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5866968" y="857157"/>
              <a:ext cx="174473" cy="190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32" h="21383" fill="norm" stroke="1" extrusionOk="0">
                  <a:moveTo>
                    <a:pt x="16250" y="5697"/>
                  </a:moveTo>
                  <a:cubicBezTo>
                    <a:pt x="15514" y="4747"/>
                    <a:pt x="14778" y="3798"/>
                    <a:pt x="12200" y="3679"/>
                  </a:cubicBezTo>
                  <a:cubicBezTo>
                    <a:pt x="9623" y="3560"/>
                    <a:pt x="5205" y="4273"/>
                    <a:pt x="2628" y="6527"/>
                  </a:cubicBezTo>
                  <a:cubicBezTo>
                    <a:pt x="50" y="8782"/>
                    <a:pt x="-686" y="12580"/>
                    <a:pt x="664" y="15666"/>
                  </a:cubicBezTo>
                  <a:cubicBezTo>
                    <a:pt x="2014" y="18752"/>
                    <a:pt x="5450" y="21125"/>
                    <a:pt x="9255" y="21363"/>
                  </a:cubicBezTo>
                  <a:cubicBezTo>
                    <a:pt x="13059" y="21600"/>
                    <a:pt x="17232" y="19701"/>
                    <a:pt x="19073" y="16615"/>
                  </a:cubicBezTo>
                  <a:cubicBezTo>
                    <a:pt x="20914" y="13530"/>
                    <a:pt x="20423" y="9257"/>
                    <a:pt x="18582" y="6290"/>
                  </a:cubicBezTo>
                  <a:cubicBezTo>
                    <a:pt x="16741" y="3323"/>
                    <a:pt x="13550" y="1662"/>
                    <a:pt x="103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5080533" y="529651"/>
              <a:ext cx="118873" cy="162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013" fill="norm" stroke="1" extrusionOk="0">
                  <a:moveTo>
                    <a:pt x="2140" y="2933"/>
                  </a:moveTo>
                  <a:cubicBezTo>
                    <a:pt x="1768" y="8128"/>
                    <a:pt x="1396" y="13323"/>
                    <a:pt x="1023" y="16604"/>
                  </a:cubicBezTo>
                  <a:cubicBezTo>
                    <a:pt x="651" y="19885"/>
                    <a:pt x="278" y="21252"/>
                    <a:pt x="92" y="20979"/>
                  </a:cubicBezTo>
                  <a:cubicBezTo>
                    <a:pt x="-94" y="20705"/>
                    <a:pt x="-94" y="18791"/>
                    <a:pt x="1023" y="15510"/>
                  </a:cubicBezTo>
                  <a:cubicBezTo>
                    <a:pt x="2140" y="12229"/>
                    <a:pt x="4375" y="7581"/>
                    <a:pt x="6423" y="4437"/>
                  </a:cubicBezTo>
                  <a:cubicBezTo>
                    <a:pt x="8472" y="1293"/>
                    <a:pt x="10334" y="-348"/>
                    <a:pt x="12940" y="62"/>
                  </a:cubicBezTo>
                  <a:cubicBezTo>
                    <a:pt x="15547" y="472"/>
                    <a:pt x="18899" y="2933"/>
                    <a:pt x="20203" y="6761"/>
                  </a:cubicBezTo>
                  <a:cubicBezTo>
                    <a:pt x="21506" y="10589"/>
                    <a:pt x="20761" y="15784"/>
                    <a:pt x="20016" y="20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5264149" y="590457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74" y="16800"/>
                    <a:pt x="11148" y="12000"/>
                    <a:pt x="14748" y="8400"/>
                  </a:cubicBezTo>
                  <a:cubicBezTo>
                    <a:pt x="18348" y="4800"/>
                    <a:pt x="1997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5441949" y="526957"/>
              <a:ext cx="88652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600" fill="norm" stroke="1" extrusionOk="0">
                  <a:moveTo>
                    <a:pt x="4418" y="0"/>
                  </a:moveTo>
                  <a:cubicBezTo>
                    <a:pt x="9818" y="3273"/>
                    <a:pt x="15218" y="6545"/>
                    <a:pt x="18164" y="9000"/>
                  </a:cubicBezTo>
                  <a:cubicBezTo>
                    <a:pt x="21109" y="11455"/>
                    <a:pt x="21600" y="13091"/>
                    <a:pt x="18164" y="15055"/>
                  </a:cubicBezTo>
                  <a:cubicBezTo>
                    <a:pt x="14727" y="17018"/>
                    <a:pt x="7364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5589008" y="533307"/>
              <a:ext cx="188698" cy="86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032" fill="norm" stroke="1" extrusionOk="0">
                  <a:moveTo>
                    <a:pt x="9966" y="0"/>
                  </a:moveTo>
                  <a:cubicBezTo>
                    <a:pt x="8526" y="4114"/>
                    <a:pt x="7086" y="8229"/>
                    <a:pt x="6006" y="11314"/>
                  </a:cubicBezTo>
                  <a:cubicBezTo>
                    <a:pt x="4926" y="14400"/>
                    <a:pt x="4206" y="16457"/>
                    <a:pt x="3246" y="18257"/>
                  </a:cubicBezTo>
                  <a:cubicBezTo>
                    <a:pt x="2286" y="20057"/>
                    <a:pt x="1086" y="21600"/>
                    <a:pt x="486" y="20829"/>
                  </a:cubicBezTo>
                  <a:cubicBezTo>
                    <a:pt x="-114" y="20057"/>
                    <a:pt x="-114" y="16971"/>
                    <a:pt x="246" y="14143"/>
                  </a:cubicBezTo>
                  <a:cubicBezTo>
                    <a:pt x="606" y="11314"/>
                    <a:pt x="1326" y="8743"/>
                    <a:pt x="2166" y="6686"/>
                  </a:cubicBezTo>
                  <a:cubicBezTo>
                    <a:pt x="3006" y="4629"/>
                    <a:pt x="3966" y="3086"/>
                    <a:pt x="4806" y="3343"/>
                  </a:cubicBezTo>
                  <a:cubicBezTo>
                    <a:pt x="5646" y="3600"/>
                    <a:pt x="6366" y="5657"/>
                    <a:pt x="7686" y="9000"/>
                  </a:cubicBezTo>
                  <a:cubicBezTo>
                    <a:pt x="9006" y="12343"/>
                    <a:pt x="10926" y="16971"/>
                    <a:pt x="13086" y="19029"/>
                  </a:cubicBezTo>
                  <a:cubicBezTo>
                    <a:pt x="15246" y="21086"/>
                    <a:pt x="17646" y="20571"/>
                    <a:pt x="19086" y="18771"/>
                  </a:cubicBezTo>
                  <a:cubicBezTo>
                    <a:pt x="20526" y="16971"/>
                    <a:pt x="21006" y="13886"/>
                    <a:pt x="21246" y="11057"/>
                  </a:cubicBezTo>
                  <a:cubicBezTo>
                    <a:pt x="21486" y="8229"/>
                    <a:pt x="21486" y="5657"/>
                    <a:pt x="20886" y="3857"/>
                  </a:cubicBezTo>
                  <a:cubicBezTo>
                    <a:pt x="20286" y="2057"/>
                    <a:pt x="19086" y="1029"/>
                    <a:pt x="17166" y="771"/>
                  </a:cubicBezTo>
                  <a:cubicBezTo>
                    <a:pt x="15246" y="514"/>
                    <a:pt x="12606" y="1029"/>
                    <a:pt x="9966" y="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6908799" y="683278"/>
              <a:ext cx="150285" cy="421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304" y="20104"/>
                    <a:pt x="608" y="18700"/>
                    <a:pt x="1977" y="16324"/>
                  </a:cubicBezTo>
                  <a:cubicBezTo>
                    <a:pt x="3346" y="13948"/>
                    <a:pt x="5780" y="10600"/>
                    <a:pt x="8062" y="7846"/>
                  </a:cubicBezTo>
                  <a:cubicBezTo>
                    <a:pt x="10344" y="5092"/>
                    <a:pt x="12473" y="2932"/>
                    <a:pt x="14146" y="1636"/>
                  </a:cubicBezTo>
                  <a:cubicBezTo>
                    <a:pt x="15820" y="340"/>
                    <a:pt x="17037" y="-92"/>
                    <a:pt x="18101" y="16"/>
                  </a:cubicBezTo>
                  <a:cubicBezTo>
                    <a:pt x="19166" y="124"/>
                    <a:pt x="20079" y="772"/>
                    <a:pt x="20687" y="2986"/>
                  </a:cubicBezTo>
                  <a:cubicBezTo>
                    <a:pt x="21296" y="5200"/>
                    <a:pt x="21600" y="8980"/>
                    <a:pt x="21600" y="12220"/>
                  </a:cubicBezTo>
                  <a:cubicBezTo>
                    <a:pt x="21600" y="15460"/>
                    <a:pt x="21296" y="18160"/>
                    <a:pt x="20992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6929551" y="907957"/>
              <a:ext cx="20149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600" fill="norm" stroke="1" extrusionOk="0">
                  <a:moveTo>
                    <a:pt x="1169" y="21600"/>
                  </a:moveTo>
                  <a:cubicBezTo>
                    <a:pt x="494" y="18720"/>
                    <a:pt x="-181" y="15840"/>
                    <a:pt x="44" y="13680"/>
                  </a:cubicBezTo>
                  <a:cubicBezTo>
                    <a:pt x="269" y="11520"/>
                    <a:pt x="1394" y="10080"/>
                    <a:pt x="5107" y="7920"/>
                  </a:cubicBezTo>
                  <a:cubicBezTo>
                    <a:pt x="8819" y="5760"/>
                    <a:pt x="15119" y="2880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7169575" y="704757"/>
              <a:ext cx="221826" cy="320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71" fill="norm" stroke="1" extrusionOk="0">
                  <a:moveTo>
                    <a:pt x="6130" y="8047"/>
                  </a:moveTo>
                  <a:cubicBezTo>
                    <a:pt x="4690" y="9176"/>
                    <a:pt x="3250" y="10306"/>
                    <a:pt x="2222" y="12282"/>
                  </a:cubicBezTo>
                  <a:cubicBezTo>
                    <a:pt x="1193" y="14259"/>
                    <a:pt x="576" y="17082"/>
                    <a:pt x="268" y="18918"/>
                  </a:cubicBezTo>
                  <a:cubicBezTo>
                    <a:pt x="-41" y="20753"/>
                    <a:pt x="-41" y="21600"/>
                    <a:pt x="62" y="21318"/>
                  </a:cubicBezTo>
                  <a:cubicBezTo>
                    <a:pt x="165" y="21035"/>
                    <a:pt x="370" y="19624"/>
                    <a:pt x="782" y="16800"/>
                  </a:cubicBezTo>
                  <a:cubicBezTo>
                    <a:pt x="1193" y="13976"/>
                    <a:pt x="1810" y="9741"/>
                    <a:pt x="2428" y="7059"/>
                  </a:cubicBezTo>
                  <a:cubicBezTo>
                    <a:pt x="3045" y="4376"/>
                    <a:pt x="3662" y="3247"/>
                    <a:pt x="4279" y="2965"/>
                  </a:cubicBezTo>
                  <a:cubicBezTo>
                    <a:pt x="4896" y="2682"/>
                    <a:pt x="5513" y="3247"/>
                    <a:pt x="6439" y="5294"/>
                  </a:cubicBezTo>
                  <a:cubicBezTo>
                    <a:pt x="7365" y="7341"/>
                    <a:pt x="8599" y="10871"/>
                    <a:pt x="9936" y="13482"/>
                  </a:cubicBezTo>
                  <a:cubicBezTo>
                    <a:pt x="11273" y="16094"/>
                    <a:pt x="12713" y="17788"/>
                    <a:pt x="13948" y="18847"/>
                  </a:cubicBezTo>
                  <a:cubicBezTo>
                    <a:pt x="15182" y="19906"/>
                    <a:pt x="16210" y="20329"/>
                    <a:pt x="17033" y="20188"/>
                  </a:cubicBezTo>
                  <a:cubicBezTo>
                    <a:pt x="17856" y="20047"/>
                    <a:pt x="18473" y="19341"/>
                    <a:pt x="18988" y="16659"/>
                  </a:cubicBezTo>
                  <a:cubicBezTo>
                    <a:pt x="19502" y="13976"/>
                    <a:pt x="19913" y="9318"/>
                    <a:pt x="20325" y="6212"/>
                  </a:cubicBezTo>
                  <a:cubicBezTo>
                    <a:pt x="20736" y="3106"/>
                    <a:pt x="21148" y="1553"/>
                    <a:pt x="215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7452783" y="749207"/>
              <a:ext cx="8468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86"/>
                    <a:pt x="0" y="10971"/>
                    <a:pt x="0" y="14571"/>
                  </a:cubicBezTo>
                  <a:cubicBezTo>
                    <a:pt x="0" y="18171"/>
                    <a:pt x="108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7429499" y="673714"/>
              <a:ext cx="162405" cy="402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301" fill="norm" stroke="1" extrusionOk="0">
                  <a:moveTo>
                    <a:pt x="4101" y="1642"/>
                  </a:moveTo>
                  <a:cubicBezTo>
                    <a:pt x="4375" y="970"/>
                    <a:pt x="4648" y="299"/>
                    <a:pt x="5468" y="75"/>
                  </a:cubicBezTo>
                  <a:cubicBezTo>
                    <a:pt x="6289" y="-149"/>
                    <a:pt x="7656" y="75"/>
                    <a:pt x="10253" y="1530"/>
                  </a:cubicBezTo>
                  <a:cubicBezTo>
                    <a:pt x="12851" y="2985"/>
                    <a:pt x="16678" y="5671"/>
                    <a:pt x="18866" y="8692"/>
                  </a:cubicBezTo>
                  <a:cubicBezTo>
                    <a:pt x="21053" y="11714"/>
                    <a:pt x="21600" y="15072"/>
                    <a:pt x="20233" y="17422"/>
                  </a:cubicBezTo>
                  <a:cubicBezTo>
                    <a:pt x="18866" y="19772"/>
                    <a:pt x="15585" y="21115"/>
                    <a:pt x="11894" y="21283"/>
                  </a:cubicBezTo>
                  <a:cubicBezTo>
                    <a:pt x="8203" y="21451"/>
                    <a:pt x="4101" y="20444"/>
                    <a:pt x="0" y="19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8291698" y="793374"/>
              <a:ext cx="147452" cy="27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126" fill="norm" stroke="1" extrusionOk="0">
                  <a:moveTo>
                    <a:pt x="21193" y="4407"/>
                  </a:moveTo>
                  <a:cubicBezTo>
                    <a:pt x="20585" y="2945"/>
                    <a:pt x="19976" y="1483"/>
                    <a:pt x="17999" y="671"/>
                  </a:cubicBezTo>
                  <a:cubicBezTo>
                    <a:pt x="16021" y="-141"/>
                    <a:pt x="12675" y="-303"/>
                    <a:pt x="9480" y="671"/>
                  </a:cubicBezTo>
                  <a:cubicBezTo>
                    <a:pt x="6286" y="1646"/>
                    <a:pt x="3244" y="3757"/>
                    <a:pt x="1570" y="5625"/>
                  </a:cubicBezTo>
                  <a:cubicBezTo>
                    <a:pt x="-103" y="7492"/>
                    <a:pt x="-407" y="9117"/>
                    <a:pt x="506" y="10497"/>
                  </a:cubicBezTo>
                  <a:cubicBezTo>
                    <a:pt x="1418" y="11877"/>
                    <a:pt x="3548" y="13014"/>
                    <a:pt x="5221" y="13908"/>
                  </a:cubicBezTo>
                  <a:cubicBezTo>
                    <a:pt x="6894" y="14801"/>
                    <a:pt x="8111" y="15450"/>
                    <a:pt x="8111" y="16587"/>
                  </a:cubicBezTo>
                  <a:cubicBezTo>
                    <a:pt x="8111" y="17724"/>
                    <a:pt x="6894" y="19348"/>
                    <a:pt x="5373" y="20241"/>
                  </a:cubicBezTo>
                  <a:cubicBezTo>
                    <a:pt x="3852" y="21135"/>
                    <a:pt x="2027" y="21297"/>
                    <a:pt x="1266" y="20972"/>
                  </a:cubicBezTo>
                  <a:cubicBezTo>
                    <a:pt x="506" y="20647"/>
                    <a:pt x="810" y="19835"/>
                    <a:pt x="1114" y="19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8420099" y="838625"/>
              <a:ext cx="114301" cy="214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6" fill="norm" stroke="1" extrusionOk="0">
                  <a:moveTo>
                    <a:pt x="3600" y="11164"/>
                  </a:moveTo>
                  <a:cubicBezTo>
                    <a:pt x="5600" y="11579"/>
                    <a:pt x="7600" y="11995"/>
                    <a:pt x="9600" y="11683"/>
                  </a:cubicBezTo>
                  <a:cubicBezTo>
                    <a:pt x="11600" y="11372"/>
                    <a:pt x="13600" y="10333"/>
                    <a:pt x="15800" y="8879"/>
                  </a:cubicBezTo>
                  <a:cubicBezTo>
                    <a:pt x="18000" y="7426"/>
                    <a:pt x="20400" y="5556"/>
                    <a:pt x="20800" y="3791"/>
                  </a:cubicBezTo>
                  <a:cubicBezTo>
                    <a:pt x="21200" y="2026"/>
                    <a:pt x="19600" y="364"/>
                    <a:pt x="17000" y="53"/>
                  </a:cubicBezTo>
                  <a:cubicBezTo>
                    <a:pt x="14400" y="-259"/>
                    <a:pt x="10800" y="779"/>
                    <a:pt x="7200" y="3791"/>
                  </a:cubicBezTo>
                  <a:cubicBezTo>
                    <a:pt x="3600" y="6803"/>
                    <a:pt x="0" y="11787"/>
                    <a:pt x="0" y="15110"/>
                  </a:cubicBezTo>
                  <a:cubicBezTo>
                    <a:pt x="0" y="18433"/>
                    <a:pt x="3600" y="20095"/>
                    <a:pt x="7800" y="20718"/>
                  </a:cubicBezTo>
                  <a:cubicBezTo>
                    <a:pt x="12000" y="21341"/>
                    <a:pt x="16800" y="20926"/>
                    <a:pt x="21600" y="20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8612487" y="748227"/>
              <a:ext cx="163213" cy="324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86" fill="norm" stroke="1" extrusionOk="0">
                  <a:moveTo>
                    <a:pt x="21353" y="1737"/>
                  </a:moveTo>
                  <a:cubicBezTo>
                    <a:pt x="20245" y="1180"/>
                    <a:pt x="19138" y="622"/>
                    <a:pt x="17891" y="274"/>
                  </a:cubicBezTo>
                  <a:cubicBezTo>
                    <a:pt x="16645" y="-75"/>
                    <a:pt x="15261" y="-214"/>
                    <a:pt x="12768" y="622"/>
                  </a:cubicBezTo>
                  <a:cubicBezTo>
                    <a:pt x="10276" y="1458"/>
                    <a:pt x="6676" y="3270"/>
                    <a:pt x="4045" y="6057"/>
                  </a:cubicBezTo>
                  <a:cubicBezTo>
                    <a:pt x="1415" y="8844"/>
                    <a:pt x="-247" y="12607"/>
                    <a:pt x="30" y="15324"/>
                  </a:cubicBezTo>
                  <a:cubicBezTo>
                    <a:pt x="307" y="18041"/>
                    <a:pt x="2522" y="19714"/>
                    <a:pt x="4322" y="20550"/>
                  </a:cubicBezTo>
                  <a:cubicBezTo>
                    <a:pt x="6122" y="21386"/>
                    <a:pt x="7507" y="21386"/>
                    <a:pt x="8891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8764372" y="793661"/>
              <a:ext cx="165130" cy="306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260" fill="norm" stroke="1" extrusionOk="0">
                  <a:moveTo>
                    <a:pt x="20885" y="3526"/>
                  </a:moveTo>
                  <a:cubicBezTo>
                    <a:pt x="19805" y="2792"/>
                    <a:pt x="18725" y="2057"/>
                    <a:pt x="17510" y="1616"/>
                  </a:cubicBezTo>
                  <a:cubicBezTo>
                    <a:pt x="16295" y="1175"/>
                    <a:pt x="14945" y="1029"/>
                    <a:pt x="12920" y="1469"/>
                  </a:cubicBezTo>
                  <a:cubicBezTo>
                    <a:pt x="10895" y="1910"/>
                    <a:pt x="8195" y="2939"/>
                    <a:pt x="5900" y="5216"/>
                  </a:cubicBezTo>
                  <a:cubicBezTo>
                    <a:pt x="3605" y="7494"/>
                    <a:pt x="1715" y="11020"/>
                    <a:pt x="770" y="13592"/>
                  </a:cubicBezTo>
                  <a:cubicBezTo>
                    <a:pt x="-175" y="16163"/>
                    <a:pt x="-175" y="17780"/>
                    <a:pt x="365" y="18882"/>
                  </a:cubicBezTo>
                  <a:cubicBezTo>
                    <a:pt x="905" y="19984"/>
                    <a:pt x="1985" y="20571"/>
                    <a:pt x="3200" y="20939"/>
                  </a:cubicBezTo>
                  <a:cubicBezTo>
                    <a:pt x="4415" y="21306"/>
                    <a:pt x="5765" y="21453"/>
                    <a:pt x="7925" y="20865"/>
                  </a:cubicBezTo>
                  <a:cubicBezTo>
                    <a:pt x="10085" y="20277"/>
                    <a:pt x="13055" y="18955"/>
                    <a:pt x="15485" y="16531"/>
                  </a:cubicBezTo>
                  <a:cubicBezTo>
                    <a:pt x="17915" y="14106"/>
                    <a:pt x="19805" y="10580"/>
                    <a:pt x="20615" y="7935"/>
                  </a:cubicBezTo>
                  <a:cubicBezTo>
                    <a:pt x="21425" y="5290"/>
                    <a:pt x="21155" y="3526"/>
                    <a:pt x="19670" y="2277"/>
                  </a:cubicBezTo>
                  <a:cubicBezTo>
                    <a:pt x="18185" y="1029"/>
                    <a:pt x="15485" y="294"/>
                    <a:pt x="12920" y="73"/>
                  </a:cubicBezTo>
                  <a:cubicBezTo>
                    <a:pt x="10355" y="-147"/>
                    <a:pt x="7925" y="147"/>
                    <a:pt x="6170" y="735"/>
                  </a:cubicBezTo>
                  <a:cubicBezTo>
                    <a:pt x="4415" y="1322"/>
                    <a:pt x="3335" y="2204"/>
                    <a:pt x="3605" y="3526"/>
                  </a:cubicBezTo>
                  <a:cubicBezTo>
                    <a:pt x="3875" y="4849"/>
                    <a:pt x="5495" y="6612"/>
                    <a:pt x="8465" y="7347"/>
                  </a:cubicBezTo>
                  <a:cubicBezTo>
                    <a:pt x="11435" y="8082"/>
                    <a:pt x="15755" y="7788"/>
                    <a:pt x="20075" y="7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8820149" y="588340"/>
              <a:ext cx="158751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026"/>
                  </a:moveTo>
                  <a:cubicBezTo>
                    <a:pt x="3456" y="12198"/>
                    <a:pt x="6912" y="7369"/>
                    <a:pt x="9216" y="4320"/>
                  </a:cubicBezTo>
                  <a:cubicBezTo>
                    <a:pt x="11520" y="1271"/>
                    <a:pt x="12672" y="0"/>
                    <a:pt x="13536" y="0"/>
                  </a:cubicBezTo>
                  <a:cubicBezTo>
                    <a:pt x="14400" y="0"/>
                    <a:pt x="14976" y="1271"/>
                    <a:pt x="16272" y="5082"/>
                  </a:cubicBezTo>
                  <a:cubicBezTo>
                    <a:pt x="17568" y="8894"/>
                    <a:pt x="19584" y="152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9023349" y="622207"/>
              <a:ext cx="64994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8" h="21600" fill="norm" stroke="1" extrusionOk="0">
                  <a:moveTo>
                    <a:pt x="3927" y="0"/>
                  </a:moveTo>
                  <a:cubicBezTo>
                    <a:pt x="8509" y="3346"/>
                    <a:pt x="13091" y="6693"/>
                    <a:pt x="16364" y="9685"/>
                  </a:cubicBezTo>
                  <a:cubicBezTo>
                    <a:pt x="19636" y="12676"/>
                    <a:pt x="21600" y="15313"/>
                    <a:pt x="18655" y="17239"/>
                  </a:cubicBezTo>
                  <a:cubicBezTo>
                    <a:pt x="15709" y="19166"/>
                    <a:pt x="7855" y="20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9415918" y="965107"/>
              <a:ext cx="712332" cy="10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fill="norm" stroke="1" extrusionOk="0">
                  <a:moveTo>
                    <a:pt x="611" y="0"/>
                  </a:moveTo>
                  <a:cubicBezTo>
                    <a:pt x="290" y="4320"/>
                    <a:pt x="-30" y="8640"/>
                    <a:pt x="2" y="12960"/>
                  </a:cubicBezTo>
                  <a:cubicBezTo>
                    <a:pt x="34" y="17280"/>
                    <a:pt x="419" y="21600"/>
                    <a:pt x="1925" y="21600"/>
                  </a:cubicBezTo>
                  <a:cubicBezTo>
                    <a:pt x="3431" y="21600"/>
                    <a:pt x="6059" y="17280"/>
                    <a:pt x="8783" y="15120"/>
                  </a:cubicBezTo>
                  <a:cubicBezTo>
                    <a:pt x="11507" y="12960"/>
                    <a:pt x="14327" y="12960"/>
                    <a:pt x="16474" y="12960"/>
                  </a:cubicBezTo>
                  <a:cubicBezTo>
                    <a:pt x="18622" y="12960"/>
                    <a:pt x="20096" y="12960"/>
                    <a:pt x="2157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9906997" y="890232"/>
              <a:ext cx="175854" cy="18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45" fill="norm" stroke="1" extrusionOk="0">
                  <a:moveTo>
                    <a:pt x="7593" y="2824"/>
                  </a:moveTo>
                  <a:cubicBezTo>
                    <a:pt x="6308" y="2576"/>
                    <a:pt x="5022" y="2328"/>
                    <a:pt x="3479" y="1831"/>
                  </a:cubicBezTo>
                  <a:cubicBezTo>
                    <a:pt x="1936" y="1335"/>
                    <a:pt x="136" y="590"/>
                    <a:pt x="8" y="217"/>
                  </a:cubicBezTo>
                  <a:cubicBezTo>
                    <a:pt x="-121" y="-155"/>
                    <a:pt x="1422" y="-155"/>
                    <a:pt x="5022" y="1086"/>
                  </a:cubicBezTo>
                  <a:cubicBezTo>
                    <a:pt x="8622" y="2328"/>
                    <a:pt x="14279" y="4811"/>
                    <a:pt x="17493" y="6797"/>
                  </a:cubicBezTo>
                  <a:cubicBezTo>
                    <a:pt x="20708" y="8783"/>
                    <a:pt x="21479" y="10273"/>
                    <a:pt x="21350" y="11514"/>
                  </a:cubicBezTo>
                  <a:cubicBezTo>
                    <a:pt x="21222" y="12755"/>
                    <a:pt x="20193" y="13748"/>
                    <a:pt x="18008" y="15362"/>
                  </a:cubicBezTo>
                  <a:cubicBezTo>
                    <a:pt x="15822" y="16976"/>
                    <a:pt x="12479" y="19211"/>
                    <a:pt x="9136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0260103" y="914307"/>
              <a:ext cx="150251" cy="18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4" h="21485" fill="norm" stroke="1" extrusionOk="0">
                  <a:moveTo>
                    <a:pt x="19811" y="2880"/>
                  </a:moveTo>
                  <a:cubicBezTo>
                    <a:pt x="18675" y="2160"/>
                    <a:pt x="17538" y="1440"/>
                    <a:pt x="14269" y="2160"/>
                  </a:cubicBezTo>
                  <a:cubicBezTo>
                    <a:pt x="11001" y="2880"/>
                    <a:pt x="5601" y="5040"/>
                    <a:pt x="2617" y="7680"/>
                  </a:cubicBezTo>
                  <a:cubicBezTo>
                    <a:pt x="-368" y="10320"/>
                    <a:pt x="-936" y="13440"/>
                    <a:pt x="1622" y="16200"/>
                  </a:cubicBezTo>
                  <a:cubicBezTo>
                    <a:pt x="4180" y="18960"/>
                    <a:pt x="9864" y="21360"/>
                    <a:pt x="13985" y="21480"/>
                  </a:cubicBezTo>
                  <a:cubicBezTo>
                    <a:pt x="18106" y="21600"/>
                    <a:pt x="20664" y="19440"/>
                    <a:pt x="20096" y="15720"/>
                  </a:cubicBezTo>
                  <a:cubicBezTo>
                    <a:pt x="19527" y="12000"/>
                    <a:pt x="15832" y="6720"/>
                    <a:pt x="13132" y="3840"/>
                  </a:cubicBezTo>
                  <a:cubicBezTo>
                    <a:pt x="10432" y="960"/>
                    <a:pt x="8727" y="480"/>
                    <a:pt x="70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9532200" y="529389"/>
              <a:ext cx="119801" cy="162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82" fill="norm" stroke="1" extrusionOk="0">
                  <a:moveTo>
                    <a:pt x="6669" y="3836"/>
                  </a:moveTo>
                  <a:cubicBezTo>
                    <a:pt x="4395" y="7713"/>
                    <a:pt x="2122" y="11590"/>
                    <a:pt x="985" y="14636"/>
                  </a:cubicBezTo>
                  <a:cubicBezTo>
                    <a:pt x="-152" y="17682"/>
                    <a:pt x="-152" y="19897"/>
                    <a:pt x="227" y="20313"/>
                  </a:cubicBezTo>
                  <a:cubicBezTo>
                    <a:pt x="606" y="20728"/>
                    <a:pt x="1364" y="19344"/>
                    <a:pt x="2880" y="16297"/>
                  </a:cubicBezTo>
                  <a:cubicBezTo>
                    <a:pt x="4395" y="13251"/>
                    <a:pt x="6669" y="8544"/>
                    <a:pt x="8753" y="5359"/>
                  </a:cubicBezTo>
                  <a:cubicBezTo>
                    <a:pt x="10837" y="2174"/>
                    <a:pt x="12732" y="513"/>
                    <a:pt x="14437" y="97"/>
                  </a:cubicBezTo>
                  <a:cubicBezTo>
                    <a:pt x="16143" y="-318"/>
                    <a:pt x="17659" y="513"/>
                    <a:pt x="18795" y="4251"/>
                  </a:cubicBezTo>
                  <a:cubicBezTo>
                    <a:pt x="19932" y="7990"/>
                    <a:pt x="20690" y="14636"/>
                    <a:pt x="21448" y="21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9721849" y="573523"/>
              <a:ext cx="24130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9" y="15247"/>
                    <a:pt x="379" y="8894"/>
                    <a:pt x="1705" y="5082"/>
                  </a:cubicBezTo>
                  <a:cubicBezTo>
                    <a:pt x="3032" y="1271"/>
                    <a:pt x="5495" y="0"/>
                    <a:pt x="9000" y="0"/>
                  </a:cubicBezTo>
                  <a:cubicBezTo>
                    <a:pt x="12505" y="0"/>
                    <a:pt x="17053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9931399" y="514257"/>
              <a:ext cx="77923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600" fill="norm" stroke="1" extrusionOk="0">
                  <a:moveTo>
                    <a:pt x="0" y="0"/>
                  </a:moveTo>
                  <a:cubicBezTo>
                    <a:pt x="5684" y="1714"/>
                    <a:pt x="11368" y="3429"/>
                    <a:pt x="15347" y="6000"/>
                  </a:cubicBezTo>
                  <a:cubicBezTo>
                    <a:pt x="19326" y="8571"/>
                    <a:pt x="21600" y="12000"/>
                    <a:pt x="20747" y="14743"/>
                  </a:cubicBezTo>
                  <a:cubicBezTo>
                    <a:pt x="19895" y="17486"/>
                    <a:pt x="15916" y="19543"/>
                    <a:pt x="119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10090149" y="514257"/>
              <a:ext cx="88901" cy="91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5" fill="norm" stroke="1" extrusionOk="0">
                  <a:moveTo>
                    <a:pt x="21600" y="0"/>
                  </a:moveTo>
                  <a:cubicBezTo>
                    <a:pt x="19029" y="4909"/>
                    <a:pt x="16457" y="9818"/>
                    <a:pt x="13629" y="13745"/>
                  </a:cubicBezTo>
                  <a:cubicBezTo>
                    <a:pt x="10800" y="17673"/>
                    <a:pt x="7714" y="20618"/>
                    <a:pt x="5400" y="21109"/>
                  </a:cubicBezTo>
                  <a:cubicBezTo>
                    <a:pt x="3086" y="21600"/>
                    <a:pt x="1543" y="19636"/>
                    <a:pt x="0" y="17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10115549" y="514257"/>
              <a:ext cx="116858" cy="83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0883" fill="norm" stroke="1" extrusionOk="0">
                  <a:moveTo>
                    <a:pt x="1137" y="0"/>
                  </a:moveTo>
                  <a:cubicBezTo>
                    <a:pt x="3411" y="4215"/>
                    <a:pt x="5684" y="8429"/>
                    <a:pt x="7579" y="11854"/>
                  </a:cubicBezTo>
                  <a:cubicBezTo>
                    <a:pt x="9474" y="15278"/>
                    <a:pt x="10989" y="17912"/>
                    <a:pt x="12884" y="19493"/>
                  </a:cubicBezTo>
                  <a:cubicBezTo>
                    <a:pt x="14779" y="21073"/>
                    <a:pt x="17053" y="21600"/>
                    <a:pt x="18758" y="19493"/>
                  </a:cubicBezTo>
                  <a:cubicBezTo>
                    <a:pt x="20463" y="17385"/>
                    <a:pt x="21600" y="12644"/>
                    <a:pt x="20463" y="8956"/>
                  </a:cubicBezTo>
                  <a:cubicBezTo>
                    <a:pt x="19326" y="5268"/>
                    <a:pt x="15916" y="2634"/>
                    <a:pt x="12126" y="1580"/>
                  </a:cubicBezTo>
                  <a:cubicBezTo>
                    <a:pt x="8337" y="527"/>
                    <a:pt x="4168" y="1054"/>
                    <a:pt x="0" y="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0058399" y="571407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10036904" y="539657"/>
              <a:ext cx="59597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600" fill="norm" stroke="1" extrusionOk="0">
                  <a:moveTo>
                    <a:pt x="20971" y="0"/>
                  </a:moveTo>
                  <a:cubicBezTo>
                    <a:pt x="17247" y="0"/>
                    <a:pt x="13523" y="0"/>
                    <a:pt x="9426" y="1500"/>
                  </a:cubicBezTo>
                  <a:cubicBezTo>
                    <a:pt x="5330" y="3000"/>
                    <a:pt x="861" y="6000"/>
                    <a:pt x="116" y="9600"/>
                  </a:cubicBezTo>
                  <a:cubicBezTo>
                    <a:pt x="-629" y="13200"/>
                    <a:pt x="2350" y="17400"/>
                    <a:pt x="53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10534649" y="1187357"/>
              <a:ext cx="76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2964564" y="1683142"/>
              <a:ext cx="604136" cy="44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12" fill="norm" stroke="1" extrusionOk="0">
                  <a:moveTo>
                    <a:pt x="2064" y="898"/>
                  </a:moveTo>
                  <a:cubicBezTo>
                    <a:pt x="2064" y="386"/>
                    <a:pt x="2064" y="-126"/>
                    <a:pt x="2026" y="28"/>
                  </a:cubicBezTo>
                  <a:cubicBezTo>
                    <a:pt x="1988" y="181"/>
                    <a:pt x="1913" y="1000"/>
                    <a:pt x="1800" y="3150"/>
                  </a:cubicBezTo>
                  <a:cubicBezTo>
                    <a:pt x="1687" y="5300"/>
                    <a:pt x="1537" y="8780"/>
                    <a:pt x="1537" y="11851"/>
                  </a:cubicBezTo>
                  <a:cubicBezTo>
                    <a:pt x="1537" y="14922"/>
                    <a:pt x="1687" y="17584"/>
                    <a:pt x="1875" y="19119"/>
                  </a:cubicBezTo>
                  <a:cubicBezTo>
                    <a:pt x="2064" y="20655"/>
                    <a:pt x="2289" y="21065"/>
                    <a:pt x="2590" y="21269"/>
                  </a:cubicBezTo>
                  <a:cubicBezTo>
                    <a:pt x="2891" y="21474"/>
                    <a:pt x="3268" y="21474"/>
                    <a:pt x="3531" y="21167"/>
                  </a:cubicBezTo>
                  <a:cubicBezTo>
                    <a:pt x="3795" y="20860"/>
                    <a:pt x="3945" y="20246"/>
                    <a:pt x="3870" y="19375"/>
                  </a:cubicBezTo>
                  <a:cubicBezTo>
                    <a:pt x="3795" y="18505"/>
                    <a:pt x="3494" y="17379"/>
                    <a:pt x="3042" y="16458"/>
                  </a:cubicBezTo>
                  <a:cubicBezTo>
                    <a:pt x="2590" y="15537"/>
                    <a:pt x="1988" y="14820"/>
                    <a:pt x="1424" y="14257"/>
                  </a:cubicBezTo>
                  <a:cubicBezTo>
                    <a:pt x="859" y="13694"/>
                    <a:pt x="333" y="13284"/>
                    <a:pt x="107" y="12824"/>
                  </a:cubicBezTo>
                  <a:cubicBezTo>
                    <a:pt x="-119" y="12363"/>
                    <a:pt x="-44" y="11851"/>
                    <a:pt x="897" y="10418"/>
                  </a:cubicBezTo>
                  <a:cubicBezTo>
                    <a:pt x="1838" y="8985"/>
                    <a:pt x="3644" y="6630"/>
                    <a:pt x="4886" y="4839"/>
                  </a:cubicBezTo>
                  <a:cubicBezTo>
                    <a:pt x="6128" y="3047"/>
                    <a:pt x="6805" y="1819"/>
                    <a:pt x="7294" y="1051"/>
                  </a:cubicBezTo>
                  <a:cubicBezTo>
                    <a:pt x="7783" y="283"/>
                    <a:pt x="8084" y="-24"/>
                    <a:pt x="8273" y="130"/>
                  </a:cubicBezTo>
                  <a:cubicBezTo>
                    <a:pt x="8461" y="283"/>
                    <a:pt x="8536" y="898"/>
                    <a:pt x="8498" y="2996"/>
                  </a:cubicBezTo>
                  <a:cubicBezTo>
                    <a:pt x="8461" y="5095"/>
                    <a:pt x="8310" y="8678"/>
                    <a:pt x="8197" y="10930"/>
                  </a:cubicBezTo>
                  <a:cubicBezTo>
                    <a:pt x="8084" y="13182"/>
                    <a:pt x="8009" y="14103"/>
                    <a:pt x="7896" y="14922"/>
                  </a:cubicBezTo>
                  <a:cubicBezTo>
                    <a:pt x="7783" y="15741"/>
                    <a:pt x="7633" y="16458"/>
                    <a:pt x="7633" y="16304"/>
                  </a:cubicBezTo>
                  <a:cubicBezTo>
                    <a:pt x="7633" y="16151"/>
                    <a:pt x="7783" y="15127"/>
                    <a:pt x="8084" y="13950"/>
                  </a:cubicBezTo>
                  <a:cubicBezTo>
                    <a:pt x="8386" y="12773"/>
                    <a:pt x="8837" y="11442"/>
                    <a:pt x="9251" y="10776"/>
                  </a:cubicBezTo>
                  <a:cubicBezTo>
                    <a:pt x="9665" y="10111"/>
                    <a:pt x="10041" y="10111"/>
                    <a:pt x="10342" y="10418"/>
                  </a:cubicBezTo>
                  <a:cubicBezTo>
                    <a:pt x="10643" y="10725"/>
                    <a:pt x="10869" y="11339"/>
                    <a:pt x="11283" y="12158"/>
                  </a:cubicBezTo>
                  <a:cubicBezTo>
                    <a:pt x="11697" y="12977"/>
                    <a:pt x="12299" y="14001"/>
                    <a:pt x="12788" y="14615"/>
                  </a:cubicBezTo>
                  <a:cubicBezTo>
                    <a:pt x="13278" y="15229"/>
                    <a:pt x="13654" y="15434"/>
                    <a:pt x="14030" y="15383"/>
                  </a:cubicBezTo>
                  <a:cubicBezTo>
                    <a:pt x="14406" y="15332"/>
                    <a:pt x="14783" y="15025"/>
                    <a:pt x="15009" y="14564"/>
                  </a:cubicBezTo>
                  <a:cubicBezTo>
                    <a:pt x="15234" y="14103"/>
                    <a:pt x="15310" y="13489"/>
                    <a:pt x="15347" y="12926"/>
                  </a:cubicBezTo>
                  <a:cubicBezTo>
                    <a:pt x="15385" y="12363"/>
                    <a:pt x="15385" y="11851"/>
                    <a:pt x="15159" y="11391"/>
                  </a:cubicBezTo>
                  <a:cubicBezTo>
                    <a:pt x="14933" y="10930"/>
                    <a:pt x="14482" y="10520"/>
                    <a:pt x="14218" y="10572"/>
                  </a:cubicBezTo>
                  <a:cubicBezTo>
                    <a:pt x="13955" y="10623"/>
                    <a:pt x="13880" y="11135"/>
                    <a:pt x="14030" y="11442"/>
                  </a:cubicBezTo>
                  <a:cubicBezTo>
                    <a:pt x="14181" y="11749"/>
                    <a:pt x="14557" y="11851"/>
                    <a:pt x="14933" y="11800"/>
                  </a:cubicBezTo>
                  <a:cubicBezTo>
                    <a:pt x="15310" y="11749"/>
                    <a:pt x="15686" y="11544"/>
                    <a:pt x="16025" y="11237"/>
                  </a:cubicBezTo>
                  <a:cubicBezTo>
                    <a:pt x="16363" y="10930"/>
                    <a:pt x="16664" y="10520"/>
                    <a:pt x="16852" y="10623"/>
                  </a:cubicBezTo>
                  <a:cubicBezTo>
                    <a:pt x="17041" y="10725"/>
                    <a:pt x="17116" y="11339"/>
                    <a:pt x="17153" y="11954"/>
                  </a:cubicBezTo>
                  <a:cubicBezTo>
                    <a:pt x="17191" y="12568"/>
                    <a:pt x="17191" y="13182"/>
                    <a:pt x="17191" y="13745"/>
                  </a:cubicBezTo>
                  <a:cubicBezTo>
                    <a:pt x="17191" y="14308"/>
                    <a:pt x="17191" y="14820"/>
                    <a:pt x="17229" y="14820"/>
                  </a:cubicBezTo>
                  <a:cubicBezTo>
                    <a:pt x="17266" y="14820"/>
                    <a:pt x="17342" y="14308"/>
                    <a:pt x="17492" y="13438"/>
                  </a:cubicBezTo>
                  <a:cubicBezTo>
                    <a:pt x="17643" y="12568"/>
                    <a:pt x="17868" y="11339"/>
                    <a:pt x="18057" y="10469"/>
                  </a:cubicBezTo>
                  <a:cubicBezTo>
                    <a:pt x="18245" y="9599"/>
                    <a:pt x="18395" y="9087"/>
                    <a:pt x="18734" y="8729"/>
                  </a:cubicBezTo>
                  <a:cubicBezTo>
                    <a:pt x="19073" y="8371"/>
                    <a:pt x="19599" y="8166"/>
                    <a:pt x="20013" y="8217"/>
                  </a:cubicBezTo>
                  <a:cubicBezTo>
                    <a:pt x="20427" y="8268"/>
                    <a:pt x="20728" y="8575"/>
                    <a:pt x="20954" y="10009"/>
                  </a:cubicBezTo>
                  <a:cubicBezTo>
                    <a:pt x="21180" y="11442"/>
                    <a:pt x="21330" y="14001"/>
                    <a:pt x="21481" y="16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4611045" y="1764870"/>
              <a:ext cx="208605" cy="368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244" fill="norm" stroke="1" extrusionOk="0">
                  <a:moveTo>
                    <a:pt x="21503" y="3680"/>
                  </a:moveTo>
                  <a:cubicBezTo>
                    <a:pt x="20630" y="2460"/>
                    <a:pt x="19758" y="1239"/>
                    <a:pt x="18776" y="568"/>
                  </a:cubicBezTo>
                  <a:cubicBezTo>
                    <a:pt x="17794" y="-103"/>
                    <a:pt x="16703" y="-225"/>
                    <a:pt x="15067" y="446"/>
                  </a:cubicBezTo>
                  <a:cubicBezTo>
                    <a:pt x="13430" y="1117"/>
                    <a:pt x="11248" y="2582"/>
                    <a:pt x="8958" y="4595"/>
                  </a:cubicBezTo>
                  <a:cubicBezTo>
                    <a:pt x="6667" y="6609"/>
                    <a:pt x="4267" y="9172"/>
                    <a:pt x="2630" y="11795"/>
                  </a:cubicBezTo>
                  <a:cubicBezTo>
                    <a:pt x="994" y="14419"/>
                    <a:pt x="121" y="17104"/>
                    <a:pt x="12" y="18751"/>
                  </a:cubicBezTo>
                  <a:cubicBezTo>
                    <a:pt x="-97" y="20399"/>
                    <a:pt x="558" y="21009"/>
                    <a:pt x="2194" y="21192"/>
                  </a:cubicBezTo>
                  <a:cubicBezTo>
                    <a:pt x="3830" y="21375"/>
                    <a:pt x="6448" y="21131"/>
                    <a:pt x="9394" y="19483"/>
                  </a:cubicBezTo>
                  <a:cubicBezTo>
                    <a:pt x="12339" y="17836"/>
                    <a:pt x="15612" y="14785"/>
                    <a:pt x="17358" y="11795"/>
                  </a:cubicBezTo>
                  <a:cubicBezTo>
                    <a:pt x="19103" y="8806"/>
                    <a:pt x="19321" y="5877"/>
                    <a:pt x="19321" y="4107"/>
                  </a:cubicBezTo>
                  <a:cubicBezTo>
                    <a:pt x="19321" y="2338"/>
                    <a:pt x="19103" y="1728"/>
                    <a:pt x="18230" y="1361"/>
                  </a:cubicBezTo>
                  <a:cubicBezTo>
                    <a:pt x="17358" y="995"/>
                    <a:pt x="15830" y="873"/>
                    <a:pt x="13430" y="1667"/>
                  </a:cubicBezTo>
                  <a:cubicBezTo>
                    <a:pt x="11030" y="2460"/>
                    <a:pt x="7758" y="4168"/>
                    <a:pt x="6121" y="5450"/>
                  </a:cubicBezTo>
                  <a:cubicBezTo>
                    <a:pt x="4485" y="6731"/>
                    <a:pt x="4485" y="7585"/>
                    <a:pt x="6012" y="8317"/>
                  </a:cubicBezTo>
                  <a:cubicBezTo>
                    <a:pt x="7539" y="9050"/>
                    <a:pt x="10594" y="9660"/>
                    <a:pt x="13212" y="9782"/>
                  </a:cubicBezTo>
                  <a:cubicBezTo>
                    <a:pt x="15830" y="9904"/>
                    <a:pt x="18012" y="9538"/>
                    <a:pt x="20194" y="9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4692649" y="1517294"/>
              <a:ext cx="127001" cy="16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2880" y="16986"/>
                    <a:pt x="5760" y="12612"/>
                    <a:pt x="7380" y="9741"/>
                  </a:cubicBezTo>
                  <a:cubicBezTo>
                    <a:pt x="9000" y="6870"/>
                    <a:pt x="9360" y="5503"/>
                    <a:pt x="10440" y="3862"/>
                  </a:cubicBezTo>
                  <a:cubicBezTo>
                    <a:pt x="11520" y="2222"/>
                    <a:pt x="13320" y="308"/>
                    <a:pt x="14400" y="34"/>
                  </a:cubicBezTo>
                  <a:cubicBezTo>
                    <a:pt x="15480" y="-239"/>
                    <a:pt x="15840" y="1128"/>
                    <a:pt x="16920" y="4546"/>
                  </a:cubicBezTo>
                  <a:cubicBezTo>
                    <a:pt x="18000" y="7964"/>
                    <a:pt x="19800" y="13432"/>
                    <a:pt x="21600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5537199" y="1923957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5568949" y="1847757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5613399" y="1866756"/>
              <a:ext cx="101601" cy="203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21600" y="674"/>
                  </a:moveTo>
                  <a:cubicBezTo>
                    <a:pt x="15300" y="228"/>
                    <a:pt x="9000" y="-217"/>
                    <a:pt x="5400" y="117"/>
                  </a:cubicBezTo>
                  <a:cubicBezTo>
                    <a:pt x="1800" y="451"/>
                    <a:pt x="900" y="1564"/>
                    <a:pt x="675" y="3346"/>
                  </a:cubicBezTo>
                  <a:cubicBezTo>
                    <a:pt x="450" y="5127"/>
                    <a:pt x="900" y="7577"/>
                    <a:pt x="3150" y="10026"/>
                  </a:cubicBezTo>
                  <a:cubicBezTo>
                    <a:pt x="5400" y="12476"/>
                    <a:pt x="9450" y="14925"/>
                    <a:pt x="11925" y="16818"/>
                  </a:cubicBezTo>
                  <a:cubicBezTo>
                    <a:pt x="14400" y="18711"/>
                    <a:pt x="15300" y="20047"/>
                    <a:pt x="14175" y="20715"/>
                  </a:cubicBezTo>
                  <a:cubicBezTo>
                    <a:pt x="13050" y="21383"/>
                    <a:pt x="9900" y="21383"/>
                    <a:pt x="7200" y="21383"/>
                  </a:cubicBezTo>
                  <a:cubicBezTo>
                    <a:pt x="4500" y="21383"/>
                    <a:pt x="2250" y="21383"/>
                    <a:pt x="0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6395495" y="1907023"/>
              <a:ext cx="151356" cy="203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419" fill="norm" stroke="1" extrusionOk="0">
                  <a:moveTo>
                    <a:pt x="20872" y="1781"/>
                  </a:moveTo>
                  <a:cubicBezTo>
                    <a:pt x="19704" y="891"/>
                    <a:pt x="18537" y="0"/>
                    <a:pt x="17077" y="0"/>
                  </a:cubicBezTo>
                  <a:cubicBezTo>
                    <a:pt x="15618" y="0"/>
                    <a:pt x="13867" y="891"/>
                    <a:pt x="10948" y="4008"/>
                  </a:cubicBezTo>
                  <a:cubicBezTo>
                    <a:pt x="8029" y="7126"/>
                    <a:pt x="3942" y="12470"/>
                    <a:pt x="1753" y="15699"/>
                  </a:cubicBezTo>
                  <a:cubicBezTo>
                    <a:pt x="-436" y="18928"/>
                    <a:pt x="-728" y="20041"/>
                    <a:pt x="1753" y="20709"/>
                  </a:cubicBezTo>
                  <a:cubicBezTo>
                    <a:pt x="4234" y="21377"/>
                    <a:pt x="9488" y="21600"/>
                    <a:pt x="13137" y="21266"/>
                  </a:cubicBezTo>
                  <a:cubicBezTo>
                    <a:pt x="16786" y="20932"/>
                    <a:pt x="18829" y="20041"/>
                    <a:pt x="20872" y="19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6535738" y="1974757"/>
              <a:ext cx="101139" cy="123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029" fill="norm" stroke="1" extrusionOk="0">
                  <a:moveTo>
                    <a:pt x="19116" y="0"/>
                  </a:moveTo>
                  <a:cubicBezTo>
                    <a:pt x="14364" y="720"/>
                    <a:pt x="9612" y="1440"/>
                    <a:pt x="6372" y="3780"/>
                  </a:cubicBezTo>
                  <a:cubicBezTo>
                    <a:pt x="3132" y="6120"/>
                    <a:pt x="1404" y="10080"/>
                    <a:pt x="540" y="12960"/>
                  </a:cubicBezTo>
                  <a:cubicBezTo>
                    <a:pt x="-324" y="15840"/>
                    <a:pt x="-324" y="17640"/>
                    <a:pt x="1836" y="19080"/>
                  </a:cubicBezTo>
                  <a:cubicBezTo>
                    <a:pt x="3996" y="20520"/>
                    <a:pt x="8316" y="21600"/>
                    <a:pt x="12204" y="20700"/>
                  </a:cubicBezTo>
                  <a:cubicBezTo>
                    <a:pt x="16092" y="19800"/>
                    <a:pt x="19548" y="16920"/>
                    <a:pt x="20412" y="13500"/>
                  </a:cubicBezTo>
                  <a:cubicBezTo>
                    <a:pt x="21276" y="10080"/>
                    <a:pt x="19548" y="6120"/>
                    <a:pt x="17820" y="2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6706105" y="1915184"/>
              <a:ext cx="126495" cy="180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85" fill="norm" stroke="1" extrusionOk="0">
                  <a:moveTo>
                    <a:pt x="3154" y="9329"/>
                  </a:moveTo>
                  <a:cubicBezTo>
                    <a:pt x="2434" y="12092"/>
                    <a:pt x="1714" y="14855"/>
                    <a:pt x="1174" y="16990"/>
                  </a:cubicBezTo>
                  <a:cubicBezTo>
                    <a:pt x="634" y="19125"/>
                    <a:pt x="274" y="20632"/>
                    <a:pt x="94" y="20380"/>
                  </a:cubicBezTo>
                  <a:cubicBezTo>
                    <a:pt x="-86" y="20129"/>
                    <a:pt x="-86" y="18120"/>
                    <a:pt x="814" y="14980"/>
                  </a:cubicBezTo>
                  <a:cubicBezTo>
                    <a:pt x="1714" y="11841"/>
                    <a:pt x="3514" y="7571"/>
                    <a:pt x="6394" y="4683"/>
                  </a:cubicBezTo>
                  <a:cubicBezTo>
                    <a:pt x="9274" y="1794"/>
                    <a:pt x="13234" y="287"/>
                    <a:pt x="15754" y="36"/>
                  </a:cubicBezTo>
                  <a:cubicBezTo>
                    <a:pt x="18274" y="-215"/>
                    <a:pt x="19354" y="790"/>
                    <a:pt x="20074" y="4557"/>
                  </a:cubicBezTo>
                  <a:cubicBezTo>
                    <a:pt x="20794" y="8325"/>
                    <a:pt x="21154" y="14855"/>
                    <a:pt x="21514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6896099" y="1910042"/>
              <a:ext cx="101601" cy="187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21600" y="1578"/>
                  </a:moveTo>
                  <a:cubicBezTo>
                    <a:pt x="19800" y="858"/>
                    <a:pt x="18000" y="138"/>
                    <a:pt x="14850" y="18"/>
                  </a:cubicBezTo>
                  <a:cubicBezTo>
                    <a:pt x="11700" y="-102"/>
                    <a:pt x="7200" y="378"/>
                    <a:pt x="4275" y="1818"/>
                  </a:cubicBezTo>
                  <a:cubicBezTo>
                    <a:pt x="1350" y="3258"/>
                    <a:pt x="0" y="5658"/>
                    <a:pt x="1800" y="8418"/>
                  </a:cubicBezTo>
                  <a:cubicBezTo>
                    <a:pt x="3600" y="11178"/>
                    <a:pt x="8550" y="14298"/>
                    <a:pt x="11250" y="16458"/>
                  </a:cubicBezTo>
                  <a:cubicBezTo>
                    <a:pt x="13950" y="18618"/>
                    <a:pt x="14400" y="19818"/>
                    <a:pt x="12825" y="20538"/>
                  </a:cubicBezTo>
                  <a:cubicBezTo>
                    <a:pt x="11250" y="21258"/>
                    <a:pt x="7650" y="21498"/>
                    <a:pt x="5175" y="20898"/>
                  </a:cubicBezTo>
                  <a:cubicBezTo>
                    <a:pt x="2700" y="20298"/>
                    <a:pt x="1350" y="18858"/>
                    <a:pt x="0" y="17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7035799" y="1943007"/>
              <a:ext cx="12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7054849" y="1854107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7110645" y="1890955"/>
              <a:ext cx="71206" cy="215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137" fill="norm" stroke="1" extrusionOk="0">
                  <a:moveTo>
                    <a:pt x="20761" y="1992"/>
                  </a:moveTo>
                  <a:cubicBezTo>
                    <a:pt x="18292" y="1369"/>
                    <a:pt x="15824" y="745"/>
                    <a:pt x="12430" y="330"/>
                  </a:cubicBezTo>
                  <a:cubicBezTo>
                    <a:pt x="9035" y="-85"/>
                    <a:pt x="4715" y="-293"/>
                    <a:pt x="2247" y="849"/>
                  </a:cubicBezTo>
                  <a:cubicBezTo>
                    <a:pt x="-222" y="1992"/>
                    <a:pt x="-839" y="4484"/>
                    <a:pt x="1321" y="7080"/>
                  </a:cubicBezTo>
                  <a:cubicBezTo>
                    <a:pt x="3481" y="9676"/>
                    <a:pt x="8418" y="12376"/>
                    <a:pt x="11195" y="14245"/>
                  </a:cubicBezTo>
                  <a:cubicBezTo>
                    <a:pt x="13972" y="16115"/>
                    <a:pt x="14590" y="17153"/>
                    <a:pt x="14281" y="18192"/>
                  </a:cubicBezTo>
                  <a:cubicBezTo>
                    <a:pt x="13972" y="19230"/>
                    <a:pt x="12738" y="20269"/>
                    <a:pt x="10578" y="20788"/>
                  </a:cubicBezTo>
                  <a:cubicBezTo>
                    <a:pt x="8418" y="21307"/>
                    <a:pt x="5332" y="21307"/>
                    <a:pt x="3481" y="20372"/>
                  </a:cubicBezTo>
                  <a:cubicBezTo>
                    <a:pt x="1630" y="19438"/>
                    <a:pt x="1012" y="17569"/>
                    <a:pt x="395" y="15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7221361" y="1708057"/>
              <a:ext cx="74789" cy="413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17" fill="norm" stroke="1" extrusionOk="0">
                  <a:moveTo>
                    <a:pt x="21200" y="0"/>
                  </a:moveTo>
                  <a:cubicBezTo>
                    <a:pt x="14000" y="3857"/>
                    <a:pt x="6800" y="7714"/>
                    <a:pt x="3200" y="11131"/>
                  </a:cubicBezTo>
                  <a:cubicBezTo>
                    <a:pt x="-400" y="14547"/>
                    <a:pt x="-400" y="17522"/>
                    <a:pt x="500" y="19231"/>
                  </a:cubicBezTo>
                  <a:cubicBezTo>
                    <a:pt x="1400" y="20939"/>
                    <a:pt x="3200" y="21380"/>
                    <a:pt x="5600" y="21490"/>
                  </a:cubicBezTo>
                  <a:cubicBezTo>
                    <a:pt x="8000" y="21600"/>
                    <a:pt x="11000" y="21380"/>
                    <a:pt x="13400" y="20829"/>
                  </a:cubicBezTo>
                  <a:cubicBezTo>
                    <a:pt x="15800" y="20278"/>
                    <a:pt x="17600" y="19396"/>
                    <a:pt x="194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7184937" y="1904425"/>
              <a:ext cx="341930" cy="16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031" fill="norm" stroke="1" extrusionOk="0">
                  <a:moveTo>
                    <a:pt x="1406" y="3261"/>
                  </a:moveTo>
                  <a:cubicBezTo>
                    <a:pt x="739" y="3527"/>
                    <a:pt x="72" y="3794"/>
                    <a:pt x="6" y="4327"/>
                  </a:cubicBezTo>
                  <a:cubicBezTo>
                    <a:pt x="-61" y="4861"/>
                    <a:pt x="472" y="5661"/>
                    <a:pt x="1872" y="6061"/>
                  </a:cubicBezTo>
                  <a:cubicBezTo>
                    <a:pt x="3272" y="6461"/>
                    <a:pt x="5539" y="6461"/>
                    <a:pt x="7072" y="6194"/>
                  </a:cubicBezTo>
                  <a:cubicBezTo>
                    <a:pt x="8606" y="5927"/>
                    <a:pt x="9406" y="5394"/>
                    <a:pt x="10139" y="4727"/>
                  </a:cubicBezTo>
                  <a:cubicBezTo>
                    <a:pt x="10872" y="4061"/>
                    <a:pt x="11539" y="3261"/>
                    <a:pt x="11672" y="2327"/>
                  </a:cubicBezTo>
                  <a:cubicBezTo>
                    <a:pt x="11806" y="1394"/>
                    <a:pt x="11406" y="327"/>
                    <a:pt x="10872" y="61"/>
                  </a:cubicBezTo>
                  <a:cubicBezTo>
                    <a:pt x="10339" y="-206"/>
                    <a:pt x="9672" y="327"/>
                    <a:pt x="8872" y="3261"/>
                  </a:cubicBezTo>
                  <a:cubicBezTo>
                    <a:pt x="8072" y="6194"/>
                    <a:pt x="7139" y="11527"/>
                    <a:pt x="6739" y="14861"/>
                  </a:cubicBezTo>
                  <a:cubicBezTo>
                    <a:pt x="6339" y="18194"/>
                    <a:pt x="6472" y="19527"/>
                    <a:pt x="7206" y="20327"/>
                  </a:cubicBezTo>
                  <a:cubicBezTo>
                    <a:pt x="7939" y="21127"/>
                    <a:pt x="9272" y="21394"/>
                    <a:pt x="10672" y="20327"/>
                  </a:cubicBezTo>
                  <a:cubicBezTo>
                    <a:pt x="12072" y="19261"/>
                    <a:pt x="13539" y="16861"/>
                    <a:pt x="14539" y="14727"/>
                  </a:cubicBezTo>
                  <a:cubicBezTo>
                    <a:pt x="15539" y="12594"/>
                    <a:pt x="16072" y="10727"/>
                    <a:pt x="16072" y="10461"/>
                  </a:cubicBezTo>
                  <a:cubicBezTo>
                    <a:pt x="16072" y="10194"/>
                    <a:pt x="15539" y="11527"/>
                    <a:pt x="15072" y="12727"/>
                  </a:cubicBezTo>
                  <a:cubicBezTo>
                    <a:pt x="14606" y="13927"/>
                    <a:pt x="14206" y="14994"/>
                    <a:pt x="13806" y="16061"/>
                  </a:cubicBezTo>
                  <a:cubicBezTo>
                    <a:pt x="13406" y="17127"/>
                    <a:pt x="13006" y="18194"/>
                    <a:pt x="13006" y="18194"/>
                  </a:cubicBezTo>
                  <a:cubicBezTo>
                    <a:pt x="13006" y="18194"/>
                    <a:pt x="13406" y="17127"/>
                    <a:pt x="14406" y="14594"/>
                  </a:cubicBezTo>
                  <a:cubicBezTo>
                    <a:pt x="15406" y="12061"/>
                    <a:pt x="17006" y="8061"/>
                    <a:pt x="18206" y="6061"/>
                  </a:cubicBezTo>
                  <a:cubicBezTo>
                    <a:pt x="19406" y="4061"/>
                    <a:pt x="20206" y="4061"/>
                    <a:pt x="20739" y="4727"/>
                  </a:cubicBezTo>
                  <a:cubicBezTo>
                    <a:pt x="21272" y="5394"/>
                    <a:pt x="21539" y="6727"/>
                    <a:pt x="21539" y="9527"/>
                  </a:cubicBezTo>
                  <a:cubicBezTo>
                    <a:pt x="21539" y="12327"/>
                    <a:pt x="21272" y="16594"/>
                    <a:pt x="21006" y="208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7600405" y="1714407"/>
              <a:ext cx="108495" cy="402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489" fill="norm" stroke="1" extrusionOk="0">
                  <a:moveTo>
                    <a:pt x="21292" y="0"/>
                  </a:moveTo>
                  <a:cubicBezTo>
                    <a:pt x="15477" y="3845"/>
                    <a:pt x="9661" y="7690"/>
                    <a:pt x="5923" y="10913"/>
                  </a:cubicBezTo>
                  <a:cubicBezTo>
                    <a:pt x="2184" y="14136"/>
                    <a:pt x="523" y="16737"/>
                    <a:pt x="107" y="18377"/>
                  </a:cubicBezTo>
                  <a:cubicBezTo>
                    <a:pt x="-308" y="20017"/>
                    <a:pt x="523" y="20695"/>
                    <a:pt x="1977" y="21091"/>
                  </a:cubicBezTo>
                  <a:cubicBezTo>
                    <a:pt x="3430" y="21487"/>
                    <a:pt x="5507" y="21600"/>
                    <a:pt x="7377" y="21374"/>
                  </a:cubicBezTo>
                  <a:cubicBezTo>
                    <a:pt x="9246" y="21148"/>
                    <a:pt x="10907" y="20582"/>
                    <a:pt x="12569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7563335" y="1917970"/>
              <a:ext cx="82066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0982" fill="norm" stroke="1" extrusionOk="0">
                  <a:moveTo>
                    <a:pt x="4736" y="10182"/>
                  </a:moveTo>
                  <a:cubicBezTo>
                    <a:pt x="2036" y="6582"/>
                    <a:pt x="-664" y="2982"/>
                    <a:pt x="146" y="1182"/>
                  </a:cubicBezTo>
                  <a:cubicBezTo>
                    <a:pt x="956" y="-618"/>
                    <a:pt x="5276" y="-618"/>
                    <a:pt x="9326" y="2982"/>
                  </a:cubicBezTo>
                  <a:cubicBezTo>
                    <a:pt x="13376" y="6582"/>
                    <a:pt x="17156" y="13782"/>
                    <a:pt x="20936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7842249" y="1974757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6483349" y="2272650"/>
              <a:ext cx="685801" cy="32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5" fill="norm" stroke="1" extrusionOk="0">
                  <a:moveTo>
                    <a:pt x="0" y="16555"/>
                  </a:moveTo>
                  <a:cubicBezTo>
                    <a:pt x="1733" y="12505"/>
                    <a:pt x="3467" y="8455"/>
                    <a:pt x="5467" y="5080"/>
                  </a:cubicBezTo>
                  <a:cubicBezTo>
                    <a:pt x="7467" y="1705"/>
                    <a:pt x="9733" y="-995"/>
                    <a:pt x="12300" y="355"/>
                  </a:cubicBezTo>
                  <a:cubicBezTo>
                    <a:pt x="14867" y="1705"/>
                    <a:pt x="17733" y="7105"/>
                    <a:pt x="19333" y="11155"/>
                  </a:cubicBezTo>
                  <a:cubicBezTo>
                    <a:pt x="20933" y="15205"/>
                    <a:pt x="21267" y="17905"/>
                    <a:pt x="21600" y="20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6485736" y="2336707"/>
              <a:ext cx="734214" cy="6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063" fill="norm" stroke="1" extrusionOk="0">
                  <a:moveTo>
                    <a:pt x="2723" y="10125"/>
                  </a:moveTo>
                  <a:cubicBezTo>
                    <a:pt x="1916" y="10800"/>
                    <a:pt x="1109" y="11475"/>
                    <a:pt x="613" y="13162"/>
                  </a:cubicBezTo>
                  <a:cubicBezTo>
                    <a:pt x="116" y="14850"/>
                    <a:pt x="-70" y="17550"/>
                    <a:pt x="23" y="19237"/>
                  </a:cubicBezTo>
                  <a:cubicBezTo>
                    <a:pt x="116" y="20925"/>
                    <a:pt x="489" y="21600"/>
                    <a:pt x="1792" y="20588"/>
                  </a:cubicBezTo>
                  <a:cubicBezTo>
                    <a:pt x="3096" y="19575"/>
                    <a:pt x="5330" y="16875"/>
                    <a:pt x="7782" y="13838"/>
                  </a:cubicBezTo>
                  <a:cubicBezTo>
                    <a:pt x="10233" y="10800"/>
                    <a:pt x="12902" y="7425"/>
                    <a:pt x="15230" y="5062"/>
                  </a:cubicBezTo>
                  <a:cubicBezTo>
                    <a:pt x="17558" y="2700"/>
                    <a:pt x="19544" y="1350"/>
                    <a:pt x="215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0" y="2819307"/>
              <a:ext cx="124587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400"/>
                  </a:moveTo>
                  <a:cubicBezTo>
                    <a:pt x="132" y="14560"/>
                    <a:pt x="264" y="14720"/>
                    <a:pt x="406" y="15040"/>
                  </a:cubicBezTo>
                  <a:cubicBezTo>
                    <a:pt x="547" y="15360"/>
                    <a:pt x="697" y="15840"/>
                    <a:pt x="850" y="15920"/>
                  </a:cubicBezTo>
                  <a:cubicBezTo>
                    <a:pt x="1002" y="16000"/>
                    <a:pt x="1156" y="15680"/>
                    <a:pt x="1306" y="15360"/>
                  </a:cubicBezTo>
                  <a:cubicBezTo>
                    <a:pt x="1457" y="15040"/>
                    <a:pt x="1604" y="14720"/>
                    <a:pt x="1730" y="14400"/>
                  </a:cubicBezTo>
                  <a:cubicBezTo>
                    <a:pt x="1857" y="14080"/>
                    <a:pt x="1963" y="13760"/>
                    <a:pt x="2075" y="13360"/>
                  </a:cubicBezTo>
                  <a:cubicBezTo>
                    <a:pt x="2187" y="12960"/>
                    <a:pt x="2305" y="12480"/>
                    <a:pt x="2433" y="12000"/>
                  </a:cubicBezTo>
                  <a:cubicBezTo>
                    <a:pt x="2561" y="11520"/>
                    <a:pt x="2701" y="11040"/>
                    <a:pt x="2842" y="10640"/>
                  </a:cubicBezTo>
                  <a:cubicBezTo>
                    <a:pt x="2983" y="10240"/>
                    <a:pt x="3127" y="9920"/>
                    <a:pt x="3277" y="9600"/>
                  </a:cubicBezTo>
                  <a:cubicBezTo>
                    <a:pt x="3428" y="9280"/>
                    <a:pt x="3585" y="8960"/>
                    <a:pt x="3703" y="8640"/>
                  </a:cubicBezTo>
                  <a:cubicBezTo>
                    <a:pt x="3820" y="8320"/>
                    <a:pt x="3897" y="8000"/>
                    <a:pt x="3987" y="7760"/>
                  </a:cubicBezTo>
                  <a:cubicBezTo>
                    <a:pt x="4077" y="7520"/>
                    <a:pt x="4180" y="7360"/>
                    <a:pt x="4272" y="7200"/>
                  </a:cubicBezTo>
                  <a:cubicBezTo>
                    <a:pt x="4363" y="7040"/>
                    <a:pt x="4444" y="6880"/>
                    <a:pt x="4534" y="6640"/>
                  </a:cubicBezTo>
                  <a:cubicBezTo>
                    <a:pt x="4624" y="6400"/>
                    <a:pt x="4723" y="6080"/>
                    <a:pt x="4824" y="5840"/>
                  </a:cubicBezTo>
                  <a:cubicBezTo>
                    <a:pt x="4925" y="5600"/>
                    <a:pt x="5028" y="5440"/>
                    <a:pt x="5128" y="5280"/>
                  </a:cubicBezTo>
                  <a:cubicBezTo>
                    <a:pt x="5229" y="5120"/>
                    <a:pt x="5328" y="4960"/>
                    <a:pt x="5437" y="4720"/>
                  </a:cubicBezTo>
                  <a:cubicBezTo>
                    <a:pt x="5545" y="4480"/>
                    <a:pt x="5662" y="4160"/>
                    <a:pt x="5778" y="3920"/>
                  </a:cubicBezTo>
                  <a:cubicBezTo>
                    <a:pt x="5894" y="3680"/>
                    <a:pt x="6007" y="3520"/>
                    <a:pt x="6180" y="3280"/>
                  </a:cubicBezTo>
                  <a:cubicBezTo>
                    <a:pt x="6352" y="3040"/>
                    <a:pt x="6583" y="2720"/>
                    <a:pt x="6761" y="2480"/>
                  </a:cubicBezTo>
                  <a:cubicBezTo>
                    <a:pt x="6939" y="2240"/>
                    <a:pt x="7064" y="2080"/>
                    <a:pt x="7193" y="1920"/>
                  </a:cubicBezTo>
                  <a:cubicBezTo>
                    <a:pt x="7321" y="1760"/>
                    <a:pt x="7453" y="1600"/>
                    <a:pt x="7578" y="1440"/>
                  </a:cubicBezTo>
                  <a:cubicBezTo>
                    <a:pt x="7703" y="1280"/>
                    <a:pt x="7820" y="1120"/>
                    <a:pt x="7949" y="1040"/>
                  </a:cubicBezTo>
                  <a:cubicBezTo>
                    <a:pt x="8077" y="960"/>
                    <a:pt x="8217" y="960"/>
                    <a:pt x="8354" y="880"/>
                  </a:cubicBezTo>
                  <a:cubicBezTo>
                    <a:pt x="8492" y="800"/>
                    <a:pt x="8628" y="640"/>
                    <a:pt x="8765" y="480"/>
                  </a:cubicBezTo>
                  <a:cubicBezTo>
                    <a:pt x="8903" y="320"/>
                    <a:pt x="9042" y="160"/>
                    <a:pt x="9178" y="80"/>
                  </a:cubicBezTo>
                  <a:cubicBezTo>
                    <a:pt x="9314" y="0"/>
                    <a:pt x="9446" y="0"/>
                    <a:pt x="9585" y="0"/>
                  </a:cubicBezTo>
                  <a:cubicBezTo>
                    <a:pt x="9725" y="0"/>
                    <a:pt x="9872" y="0"/>
                    <a:pt x="10017" y="0"/>
                  </a:cubicBezTo>
                  <a:cubicBezTo>
                    <a:pt x="10161" y="0"/>
                    <a:pt x="10305" y="0"/>
                    <a:pt x="10451" y="0"/>
                  </a:cubicBezTo>
                  <a:cubicBezTo>
                    <a:pt x="10598" y="0"/>
                    <a:pt x="10749" y="0"/>
                    <a:pt x="10892" y="0"/>
                  </a:cubicBezTo>
                  <a:cubicBezTo>
                    <a:pt x="11035" y="0"/>
                    <a:pt x="11171" y="0"/>
                    <a:pt x="11316" y="0"/>
                  </a:cubicBezTo>
                  <a:cubicBezTo>
                    <a:pt x="11461" y="0"/>
                    <a:pt x="11615" y="0"/>
                    <a:pt x="11765" y="0"/>
                  </a:cubicBezTo>
                  <a:cubicBezTo>
                    <a:pt x="11916" y="0"/>
                    <a:pt x="12062" y="0"/>
                    <a:pt x="12213" y="80"/>
                  </a:cubicBezTo>
                  <a:cubicBezTo>
                    <a:pt x="12363" y="160"/>
                    <a:pt x="12517" y="320"/>
                    <a:pt x="12664" y="480"/>
                  </a:cubicBezTo>
                  <a:cubicBezTo>
                    <a:pt x="12811" y="640"/>
                    <a:pt x="12950" y="800"/>
                    <a:pt x="13101" y="960"/>
                  </a:cubicBezTo>
                  <a:cubicBezTo>
                    <a:pt x="13251" y="1120"/>
                    <a:pt x="13413" y="1280"/>
                    <a:pt x="13569" y="1440"/>
                  </a:cubicBezTo>
                  <a:cubicBezTo>
                    <a:pt x="13725" y="1600"/>
                    <a:pt x="13875" y="1760"/>
                    <a:pt x="14029" y="2000"/>
                  </a:cubicBezTo>
                  <a:cubicBezTo>
                    <a:pt x="14183" y="2240"/>
                    <a:pt x="14341" y="2560"/>
                    <a:pt x="14490" y="2800"/>
                  </a:cubicBezTo>
                  <a:cubicBezTo>
                    <a:pt x="14639" y="3040"/>
                    <a:pt x="14778" y="3200"/>
                    <a:pt x="14927" y="3440"/>
                  </a:cubicBezTo>
                  <a:cubicBezTo>
                    <a:pt x="15075" y="3680"/>
                    <a:pt x="15233" y="4000"/>
                    <a:pt x="15387" y="4320"/>
                  </a:cubicBezTo>
                  <a:cubicBezTo>
                    <a:pt x="15541" y="4640"/>
                    <a:pt x="15692" y="4960"/>
                    <a:pt x="15842" y="5280"/>
                  </a:cubicBezTo>
                  <a:cubicBezTo>
                    <a:pt x="15993" y="5600"/>
                    <a:pt x="16143" y="5920"/>
                    <a:pt x="16286" y="6240"/>
                  </a:cubicBezTo>
                  <a:cubicBezTo>
                    <a:pt x="16429" y="6560"/>
                    <a:pt x="16565" y="6880"/>
                    <a:pt x="16708" y="7200"/>
                  </a:cubicBezTo>
                  <a:cubicBezTo>
                    <a:pt x="16851" y="7520"/>
                    <a:pt x="17002" y="7840"/>
                    <a:pt x="17149" y="8160"/>
                  </a:cubicBezTo>
                  <a:cubicBezTo>
                    <a:pt x="17295" y="8480"/>
                    <a:pt x="17439" y="8800"/>
                    <a:pt x="17580" y="9120"/>
                  </a:cubicBezTo>
                  <a:cubicBezTo>
                    <a:pt x="17721" y="9440"/>
                    <a:pt x="17861" y="9760"/>
                    <a:pt x="17991" y="10080"/>
                  </a:cubicBezTo>
                  <a:cubicBezTo>
                    <a:pt x="18121" y="10400"/>
                    <a:pt x="18242" y="10720"/>
                    <a:pt x="18369" y="10960"/>
                  </a:cubicBezTo>
                  <a:cubicBezTo>
                    <a:pt x="18495" y="11200"/>
                    <a:pt x="18628" y="11360"/>
                    <a:pt x="18813" y="11680"/>
                  </a:cubicBezTo>
                  <a:cubicBezTo>
                    <a:pt x="18998" y="12000"/>
                    <a:pt x="19237" y="12480"/>
                    <a:pt x="19406" y="12880"/>
                  </a:cubicBezTo>
                  <a:cubicBezTo>
                    <a:pt x="19574" y="13280"/>
                    <a:pt x="19673" y="13600"/>
                    <a:pt x="19818" y="14000"/>
                  </a:cubicBezTo>
                  <a:cubicBezTo>
                    <a:pt x="19963" y="14400"/>
                    <a:pt x="20154" y="14880"/>
                    <a:pt x="20334" y="15360"/>
                  </a:cubicBezTo>
                  <a:cubicBezTo>
                    <a:pt x="20514" y="15840"/>
                    <a:pt x="20683" y="16320"/>
                    <a:pt x="20872" y="17120"/>
                  </a:cubicBezTo>
                  <a:cubicBezTo>
                    <a:pt x="21061" y="17920"/>
                    <a:pt x="21270" y="19040"/>
                    <a:pt x="21394" y="19840"/>
                  </a:cubicBezTo>
                  <a:cubicBezTo>
                    <a:pt x="21519" y="20640"/>
                    <a:pt x="21560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541456" y="3417908"/>
              <a:ext cx="191986" cy="691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516" fill="norm" stroke="1" extrusionOk="0">
                  <a:moveTo>
                    <a:pt x="1903" y="5874"/>
                  </a:moveTo>
                  <a:cubicBezTo>
                    <a:pt x="2368" y="7849"/>
                    <a:pt x="2832" y="9825"/>
                    <a:pt x="3181" y="12163"/>
                  </a:cubicBezTo>
                  <a:cubicBezTo>
                    <a:pt x="3529" y="14501"/>
                    <a:pt x="3761" y="17201"/>
                    <a:pt x="3878" y="18715"/>
                  </a:cubicBezTo>
                  <a:cubicBezTo>
                    <a:pt x="3994" y="20230"/>
                    <a:pt x="3994" y="20559"/>
                    <a:pt x="3761" y="20888"/>
                  </a:cubicBezTo>
                  <a:cubicBezTo>
                    <a:pt x="3529" y="21218"/>
                    <a:pt x="3065" y="21547"/>
                    <a:pt x="2484" y="21514"/>
                  </a:cubicBezTo>
                  <a:cubicBezTo>
                    <a:pt x="1903" y="21481"/>
                    <a:pt x="1207" y="21086"/>
                    <a:pt x="742" y="19802"/>
                  </a:cubicBezTo>
                  <a:cubicBezTo>
                    <a:pt x="278" y="18518"/>
                    <a:pt x="45" y="16345"/>
                    <a:pt x="278" y="13974"/>
                  </a:cubicBezTo>
                  <a:cubicBezTo>
                    <a:pt x="510" y="11603"/>
                    <a:pt x="1207" y="9035"/>
                    <a:pt x="2368" y="6796"/>
                  </a:cubicBezTo>
                  <a:cubicBezTo>
                    <a:pt x="3529" y="4557"/>
                    <a:pt x="5155" y="2647"/>
                    <a:pt x="6432" y="1560"/>
                  </a:cubicBezTo>
                  <a:cubicBezTo>
                    <a:pt x="7710" y="474"/>
                    <a:pt x="8639" y="210"/>
                    <a:pt x="9800" y="79"/>
                  </a:cubicBezTo>
                  <a:cubicBezTo>
                    <a:pt x="10961" y="-53"/>
                    <a:pt x="12355" y="-53"/>
                    <a:pt x="14329" y="342"/>
                  </a:cubicBezTo>
                  <a:cubicBezTo>
                    <a:pt x="16303" y="737"/>
                    <a:pt x="18858" y="1527"/>
                    <a:pt x="20136" y="2680"/>
                  </a:cubicBezTo>
                  <a:cubicBezTo>
                    <a:pt x="21413" y="3832"/>
                    <a:pt x="21413" y="5347"/>
                    <a:pt x="19903" y="6532"/>
                  </a:cubicBezTo>
                  <a:cubicBezTo>
                    <a:pt x="18394" y="7718"/>
                    <a:pt x="15374" y="8574"/>
                    <a:pt x="12587" y="9035"/>
                  </a:cubicBezTo>
                  <a:cubicBezTo>
                    <a:pt x="9800" y="9496"/>
                    <a:pt x="7245" y="9562"/>
                    <a:pt x="5387" y="9562"/>
                  </a:cubicBezTo>
                  <a:cubicBezTo>
                    <a:pt x="3529" y="9562"/>
                    <a:pt x="2368" y="9496"/>
                    <a:pt x="1439" y="9331"/>
                  </a:cubicBezTo>
                  <a:cubicBezTo>
                    <a:pt x="510" y="9167"/>
                    <a:pt x="-187" y="8903"/>
                    <a:pt x="45" y="8706"/>
                  </a:cubicBezTo>
                  <a:cubicBezTo>
                    <a:pt x="278" y="8508"/>
                    <a:pt x="1439" y="8376"/>
                    <a:pt x="3065" y="8277"/>
                  </a:cubicBezTo>
                  <a:cubicBezTo>
                    <a:pt x="4690" y="8179"/>
                    <a:pt x="6781" y="8113"/>
                    <a:pt x="8871" y="8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768349" y="3689257"/>
              <a:ext cx="1079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787399" y="3682907"/>
              <a:ext cx="1079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240"/>
                    <a:pt x="17365" y="480"/>
                    <a:pt x="13765" y="4080"/>
                  </a:cubicBezTo>
                  <a:cubicBezTo>
                    <a:pt x="10165" y="7680"/>
                    <a:pt x="5082" y="14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974636" y="3446460"/>
              <a:ext cx="149314" cy="299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05" fill="norm" stroke="1" extrusionOk="0">
                  <a:moveTo>
                    <a:pt x="21461" y="107"/>
                  </a:moveTo>
                  <a:cubicBezTo>
                    <a:pt x="18419" y="-44"/>
                    <a:pt x="15376" y="-195"/>
                    <a:pt x="12182" y="862"/>
                  </a:cubicBezTo>
                  <a:cubicBezTo>
                    <a:pt x="8988" y="1920"/>
                    <a:pt x="5641" y="4185"/>
                    <a:pt x="3360" y="7206"/>
                  </a:cubicBezTo>
                  <a:cubicBezTo>
                    <a:pt x="1078" y="10227"/>
                    <a:pt x="-139" y="14004"/>
                    <a:pt x="13" y="16496"/>
                  </a:cubicBezTo>
                  <a:cubicBezTo>
                    <a:pt x="165" y="18988"/>
                    <a:pt x="1686" y="20197"/>
                    <a:pt x="3664" y="20801"/>
                  </a:cubicBezTo>
                  <a:cubicBezTo>
                    <a:pt x="5641" y="21405"/>
                    <a:pt x="8075" y="21405"/>
                    <a:pt x="10509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1085841" y="3505107"/>
              <a:ext cx="203210" cy="219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20" fill="norm" stroke="1" extrusionOk="0">
                  <a:moveTo>
                    <a:pt x="19374" y="0"/>
                  </a:moveTo>
                  <a:cubicBezTo>
                    <a:pt x="17370" y="4985"/>
                    <a:pt x="15366" y="9969"/>
                    <a:pt x="13362" y="13500"/>
                  </a:cubicBezTo>
                  <a:cubicBezTo>
                    <a:pt x="11357" y="17031"/>
                    <a:pt x="9353" y="19108"/>
                    <a:pt x="7794" y="20250"/>
                  </a:cubicBezTo>
                  <a:cubicBezTo>
                    <a:pt x="6236" y="21392"/>
                    <a:pt x="5122" y="21600"/>
                    <a:pt x="4009" y="21496"/>
                  </a:cubicBezTo>
                  <a:cubicBezTo>
                    <a:pt x="2896" y="21392"/>
                    <a:pt x="1782" y="20977"/>
                    <a:pt x="1003" y="19315"/>
                  </a:cubicBezTo>
                  <a:cubicBezTo>
                    <a:pt x="223" y="17654"/>
                    <a:pt x="-222" y="14746"/>
                    <a:pt x="112" y="12669"/>
                  </a:cubicBezTo>
                  <a:cubicBezTo>
                    <a:pt x="446" y="10592"/>
                    <a:pt x="1559" y="9346"/>
                    <a:pt x="2784" y="8619"/>
                  </a:cubicBezTo>
                  <a:cubicBezTo>
                    <a:pt x="4009" y="7892"/>
                    <a:pt x="5345" y="7685"/>
                    <a:pt x="8463" y="9554"/>
                  </a:cubicBezTo>
                  <a:cubicBezTo>
                    <a:pt x="11580" y="11423"/>
                    <a:pt x="16479" y="15369"/>
                    <a:pt x="21378" y="19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1314449" y="3428907"/>
              <a:ext cx="9926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600" fill="norm" stroke="1" extrusionOk="0">
                  <a:moveTo>
                    <a:pt x="9257" y="0"/>
                  </a:moveTo>
                  <a:cubicBezTo>
                    <a:pt x="12784" y="1469"/>
                    <a:pt x="16310" y="2939"/>
                    <a:pt x="18514" y="5731"/>
                  </a:cubicBezTo>
                  <a:cubicBezTo>
                    <a:pt x="20718" y="8522"/>
                    <a:pt x="21600" y="12637"/>
                    <a:pt x="19396" y="15502"/>
                  </a:cubicBezTo>
                  <a:cubicBezTo>
                    <a:pt x="17192" y="18367"/>
                    <a:pt x="11902" y="19984"/>
                    <a:pt x="8155" y="20792"/>
                  </a:cubicBezTo>
                  <a:cubicBezTo>
                    <a:pt x="4408" y="21600"/>
                    <a:pt x="2204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717549" y="3137749"/>
              <a:ext cx="152401" cy="240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21516"/>
                  </a:moveTo>
                  <a:cubicBezTo>
                    <a:pt x="0" y="19432"/>
                    <a:pt x="0" y="17348"/>
                    <a:pt x="1650" y="14316"/>
                  </a:cubicBezTo>
                  <a:cubicBezTo>
                    <a:pt x="3300" y="11284"/>
                    <a:pt x="6600" y="7305"/>
                    <a:pt x="8700" y="4937"/>
                  </a:cubicBezTo>
                  <a:cubicBezTo>
                    <a:pt x="10800" y="2569"/>
                    <a:pt x="11700" y="1811"/>
                    <a:pt x="12750" y="1148"/>
                  </a:cubicBezTo>
                  <a:cubicBezTo>
                    <a:pt x="13800" y="484"/>
                    <a:pt x="15000" y="-84"/>
                    <a:pt x="16350" y="11"/>
                  </a:cubicBezTo>
                  <a:cubicBezTo>
                    <a:pt x="17700" y="105"/>
                    <a:pt x="19200" y="863"/>
                    <a:pt x="20100" y="4179"/>
                  </a:cubicBezTo>
                  <a:cubicBezTo>
                    <a:pt x="21000" y="7495"/>
                    <a:pt x="21300" y="13369"/>
                    <a:pt x="21600" y="19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1794933" y="3489962"/>
              <a:ext cx="218017" cy="41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2097" y="16617"/>
                  </a:moveTo>
                  <a:cubicBezTo>
                    <a:pt x="1049" y="18674"/>
                    <a:pt x="0" y="20731"/>
                    <a:pt x="0" y="20217"/>
                  </a:cubicBezTo>
                  <a:cubicBezTo>
                    <a:pt x="0" y="19702"/>
                    <a:pt x="1049" y="16617"/>
                    <a:pt x="3880" y="12502"/>
                  </a:cubicBezTo>
                  <a:cubicBezTo>
                    <a:pt x="6711" y="8388"/>
                    <a:pt x="11324" y="3245"/>
                    <a:pt x="14575" y="1188"/>
                  </a:cubicBezTo>
                  <a:cubicBezTo>
                    <a:pt x="17825" y="-869"/>
                    <a:pt x="19713" y="160"/>
                    <a:pt x="21600" y="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835149" y="3638457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2762249" y="3238407"/>
              <a:ext cx="12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120"/>
                    <a:pt x="7200" y="10240"/>
                    <a:pt x="3600" y="13840"/>
                  </a:cubicBezTo>
                  <a:cubicBezTo>
                    <a:pt x="0" y="17440"/>
                    <a:pt x="0" y="19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2622549" y="3610612"/>
              <a:ext cx="25400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6120" y="12582"/>
                    <a:pt x="12240" y="4867"/>
                    <a:pt x="15840" y="1782"/>
                  </a:cubicBezTo>
                  <a:cubicBezTo>
                    <a:pt x="19440" y="-1304"/>
                    <a:pt x="2052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2680205" y="3726517"/>
              <a:ext cx="201234" cy="220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0982" fill="norm" stroke="1" extrusionOk="0">
                  <a:moveTo>
                    <a:pt x="3287" y="6741"/>
                  </a:moveTo>
                  <a:cubicBezTo>
                    <a:pt x="2174" y="8558"/>
                    <a:pt x="1060" y="10375"/>
                    <a:pt x="504" y="12394"/>
                  </a:cubicBezTo>
                  <a:cubicBezTo>
                    <a:pt x="-53" y="14412"/>
                    <a:pt x="-53" y="16633"/>
                    <a:pt x="58" y="18248"/>
                  </a:cubicBezTo>
                  <a:cubicBezTo>
                    <a:pt x="170" y="19863"/>
                    <a:pt x="392" y="20872"/>
                    <a:pt x="838" y="20973"/>
                  </a:cubicBezTo>
                  <a:cubicBezTo>
                    <a:pt x="1283" y="21074"/>
                    <a:pt x="1951" y="20267"/>
                    <a:pt x="3065" y="17642"/>
                  </a:cubicBezTo>
                  <a:cubicBezTo>
                    <a:pt x="4178" y="15018"/>
                    <a:pt x="5737" y="10577"/>
                    <a:pt x="7852" y="7145"/>
                  </a:cubicBezTo>
                  <a:cubicBezTo>
                    <a:pt x="9968" y="3713"/>
                    <a:pt x="12640" y="1291"/>
                    <a:pt x="15089" y="382"/>
                  </a:cubicBezTo>
                  <a:cubicBezTo>
                    <a:pt x="17539" y="-526"/>
                    <a:pt x="19766" y="80"/>
                    <a:pt x="20656" y="3310"/>
                  </a:cubicBezTo>
                  <a:cubicBezTo>
                    <a:pt x="21547" y="6539"/>
                    <a:pt x="21102" y="12394"/>
                    <a:pt x="20656" y="18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3194703" y="3343922"/>
              <a:ext cx="291447" cy="347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89" fill="norm" stroke="1" extrusionOk="0">
                  <a:moveTo>
                    <a:pt x="18134" y="1722"/>
                  </a:moveTo>
                  <a:cubicBezTo>
                    <a:pt x="18600" y="936"/>
                    <a:pt x="19066" y="151"/>
                    <a:pt x="18678" y="20"/>
                  </a:cubicBezTo>
                  <a:cubicBezTo>
                    <a:pt x="18289" y="-111"/>
                    <a:pt x="17046" y="413"/>
                    <a:pt x="14637" y="1591"/>
                  </a:cubicBezTo>
                  <a:cubicBezTo>
                    <a:pt x="12229" y="2769"/>
                    <a:pt x="8655" y="4602"/>
                    <a:pt x="6324" y="5976"/>
                  </a:cubicBezTo>
                  <a:cubicBezTo>
                    <a:pt x="3993" y="7351"/>
                    <a:pt x="2905" y="8267"/>
                    <a:pt x="2516" y="9053"/>
                  </a:cubicBezTo>
                  <a:cubicBezTo>
                    <a:pt x="2128" y="9838"/>
                    <a:pt x="2439" y="10493"/>
                    <a:pt x="3449" y="10885"/>
                  </a:cubicBezTo>
                  <a:cubicBezTo>
                    <a:pt x="4459" y="11278"/>
                    <a:pt x="6168" y="11409"/>
                    <a:pt x="7489" y="11474"/>
                  </a:cubicBezTo>
                  <a:cubicBezTo>
                    <a:pt x="8810" y="11540"/>
                    <a:pt x="9742" y="11540"/>
                    <a:pt x="10519" y="11736"/>
                  </a:cubicBezTo>
                  <a:cubicBezTo>
                    <a:pt x="11296" y="11933"/>
                    <a:pt x="11918" y="12325"/>
                    <a:pt x="11685" y="12914"/>
                  </a:cubicBezTo>
                  <a:cubicBezTo>
                    <a:pt x="11452" y="13504"/>
                    <a:pt x="10364" y="14289"/>
                    <a:pt x="8344" y="15336"/>
                  </a:cubicBezTo>
                  <a:cubicBezTo>
                    <a:pt x="6324" y="16384"/>
                    <a:pt x="3371" y="17693"/>
                    <a:pt x="1739" y="18674"/>
                  </a:cubicBezTo>
                  <a:cubicBezTo>
                    <a:pt x="108" y="19656"/>
                    <a:pt x="-203" y="20311"/>
                    <a:pt x="108" y="20769"/>
                  </a:cubicBezTo>
                  <a:cubicBezTo>
                    <a:pt x="419" y="21227"/>
                    <a:pt x="1351" y="21489"/>
                    <a:pt x="4381" y="21489"/>
                  </a:cubicBezTo>
                  <a:cubicBezTo>
                    <a:pt x="7411" y="21489"/>
                    <a:pt x="12539" y="21227"/>
                    <a:pt x="15725" y="20965"/>
                  </a:cubicBezTo>
                  <a:cubicBezTo>
                    <a:pt x="18911" y="20704"/>
                    <a:pt x="20154" y="20442"/>
                    <a:pt x="21397" y="20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3708399" y="3447957"/>
              <a:ext cx="317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6200"/>
                    <a:pt x="12960" y="12400"/>
                    <a:pt x="9360" y="16000"/>
                  </a:cubicBezTo>
                  <a:cubicBezTo>
                    <a:pt x="5760" y="19600"/>
                    <a:pt x="2880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3640666" y="3354408"/>
              <a:ext cx="239185" cy="8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5" fill="norm" stroke="1" extrusionOk="0">
                  <a:moveTo>
                    <a:pt x="1529" y="21155"/>
                  </a:moveTo>
                  <a:cubicBezTo>
                    <a:pt x="765" y="18386"/>
                    <a:pt x="0" y="15617"/>
                    <a:pt x="0" y="13124"/>
                  </a:cubicBezTo>
                  <a:cubicBezTo>
                    <a:pt x="0" y="10632"/>
                    <a:pt x="765" y="8417"/>
                    <a:pt x="3345" y="5924"/>
                  </a:cubicBezTo>
                  <a:cubicBezTo>
                    <a:pt x="5926" y="3432"/>
                    <a:pt x="10322" y="663"/>
                    <a:pt x="13667" y="109"/>
                  </a:cubicBezTo>
                  <a:cubicBezTo>
                    <a:pt x="17012" y="-445"/>
                    <a:pt x="19306" y="1217"/>
                    <a:pt x="21600" y="2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3562349" y="3644807"/>
              <a:ext cx="273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5709"/>
                    <a:pt x="11051" y="9818"/>
                    <a:pt x="14651" y="6218"/>
                  </a:cubicBezTo>
                  <a:cubicBezTo>
                    <a:pt x="18251" y="2618"/>
                    <a:pt x="19926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3944296" y="3376446"/>
              <a:ext cx="170505" cy="300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16" fill="norm" stroke="1" extrusionOk="0">
                  <a:moveTo>
                    <a:pt x="21481" y="118"/>
                  </a:moveTo>
                  <a:cubicBezTo>
                    <a:pt x="18548" y="-33"/>
                    <a:pt x="15614" y="-184"/>
                    <a:pt x="12414" y="647"/>
                  </a:cubicBezTo>
                  <a:cubicBezTo>
                    <a:pt x="9214" y="1478"/>
                    <a:pt x="5748" y="3290"/>
                    <a:pt x="3481" y="6085"/>
                  </a:cubicBezTo>
                  <a:cubicBezTo>
                    <a:pt x="1214" y="8879"/>
                    <a:pt x="148" y="12655"/>
                    <a:pt x="14" y="15223"/>
                  </a:cubicBezTo>
                  <a:cubicBezTo>
                    <a:pt x="-119" y="17791"/>
                    <a:pt x="681" y="19150"/>
                    <a:pt x="2814" y="19981"/>
                  </a:cubicBezTo>
                  <a:cubicBezTo>
                    <a:pt x="4948" y="20812"/>
                    <a:pt x="8414" y="21114"/>
                    <a:pt x="11881" y="21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4159249" y="3403507"/>
              <a:ext cx="1206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9" y="1980"/>
                    <a:pt x="758" y="3960"/>
                    <a:pt x="4358" y="7560"/>
                  </a:cubicBezTo>
                  <a:cubicBezTo>
                    <a:pt x="7958" y="11160"/>
                    <a:pt x="14779" y="163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4146549" y="3378107"/>
              <a:ext cx="1651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38" y="0"/>
                    <a:pt x="18277" y="0"/>
                    <a:pt x="16477" y="792"/>
                  </a:cubicBezTo>
                  <a:cubicBezTo>
                    <a:pt x="14677" y="1584"/>
                    <a:pt x="12738" y="3168"/>
                    <a:pt x="9969" y="6768"/>
                  </a:cubicBezTo>
                  <a:cubicBezTo>
                    <a:pt x="7200" y="10368"/>
                    <a:pt x="3600" y="159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4267199" y="3651157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4324349" y="349875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425949" y="3521894"/>
              <a:ext cx="1524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600" y="12793"/>
                    <a:pt x="7200" y="5170"/>
                    <a:pt x="10800" y="1993"/>
                  </a:cubicBezTo>
                  <a:cubicBezTo>
                    <a:pt x="14400" y="-1183"/>
                    <a:pt x="180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4425949" y="3619407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4667249" y="3441607"/>
              <a:ext cx="184151" cy="1933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18621" y="0"/>
                  </a:moveTo>
                  <a:cubicBezTo>
                    <a:pt x="17379" y="2113"/>
                    <a:pt x="16138" y="4226"/>
                    <a:pt x="14152" y="7513"/>
                  </a:cubicBezTo>
                  <a:cubicBezTo>
                    <a:pt x="12166" y="10800"/>
                    <a:pt x="9434" y="15261"/>
                    <a:pt x="7572" y="17843"/>
                  </a:cubicBezTo>
                  <a:cubicBezTo>
                    <a:pt x="5710" y="20426"/>
                    <a:pt x="4717" y="21130"/>
                    <a:pt x="3600" y="21365"/>
                  </a:cubicBezTo>
                  <a:cubicBezTo>
                    <a:pt x="2483" y="21600"/>
                    <a:pt x="1241" y="21365"/>
                    <a:pt x="621" y="20426"/>
                  </a:cubicBezTo>
                  <a:cubicBezTo>
                    <a:pt x="0" y="19487"/>
                    <a:pt x="0" y="17843"/>
                    <a:pt x="0" y="16317"/>
                  </a:cubicBezTo>
                  <a:cubicBezTo>
                    <a:pt x="0" y="14791"/>
                    <a:pt x="0" y="13383"/>
                    <a:pt x="1366" y="12561"/>
                  </a:cubicBezTo>
                  <a:cubicBezTo>
                    <a:pt x="2731" y="11739"/>
                    <a:pt x="5462" y="11504"/>
                    <a:pt x="9062" y="12678"/>
                  </a:cubicBezTo>
                  <a:cubicBezTo>
                    <a:pt x="12662" y="13852"/>
                    <a:pt x="17131" y="16435"/>
                    <a:pt x="21600" y="19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4914899" y="3301907"/>
              <a:ext cx="6257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600" fill="norm" stroke="1" extrusionOk="0">
                  <a:moveTo>
                    <a:pt x="8361" y="0"/>
                  </a:moveTo>
                  <a:cubicBezTo>
                    <a:pt x="13239" y="2658"/>
                    <a:pt x="18116" y="5317"/>
                    <a:pt x="19858" y="8252"/>
                  </a:cubicBezTo>
                  <a:cubicBezTo>
                    <a:pt x="21600" y="11188"/>
                    <a:pt x="20206" y="14400"/>
                    <a:pt x="16374" y="16671"/>
                  </a:cubicBezTo>
                  <a:cubicBezTo>
                    <a:pt x="12542" y="18942"/>
                    <a:pt x="6271" y="20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5048249" y="3657507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7156449" y="3304150"/>
              <a:ext cx="198823" cy="465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19" fill="norm" stroke="1" extrusionOk="0">
                  <a:moveTo>
                    <a:pt x="21145" y="3692"/>
                  </a:moveTo>
                  <a:cubicBezTo>
                    <a:pt x="21145" y="3205"/>
                    <a:pt x="21145" y="2719"/>
                    <a:pt x="21259" y="2086"/>
                  </a:cubicBezTo>
                  <a:cubicBezTo>
                    <a:pt x="21373" y="1454"/>
                    <a:pt x="21600" y="675"/>
                    <a:pt x="20463" y="286"/>
                  </a:cubicBezTo>
                  <a:cubicBezTo>
                    <a:pt x="19326" y="-103"/>
                    <a:pt x="16825" y="-103"/>
                    <a:pt x="13869" y="335"/>
                  </a:cubicBezTo>
                  <a:cubicBezTo>
                    <a:pt x="10914" y="773"/>
                    <a:pt x="7503" y="1648"/>
                    <a:pt x="5457" y="3302"/>
                  </a:cubicBezTo>
                  <a:cubicBezTo>
                    <a:pt x="3411" y="4956"/>
                    <a:pt x="2728" y="7389"/>
                    <a:pt x="2046" y="10065"/>
                  </a:cubicBezTo>
                  <a:cubicBezTo>
                    <a:pt x="1364" y="12740"/>
                    <a:pt x="682" y="15659"/>
                    <a:pt x="341" y="17411"/>
                  </a:cubicBezTo>
                  <a:cubicBezTo>
                    <a:pt x="0" y="19162"/>
                    <a:pt x="0" y="19746"/>
                    <a:pt x="0" y="20281"/>
                  </a:cubicBezTo>
                  <a:cubicBezTo>
                    <a:pt x="0" y="20816"/>
                    <a:pt x="0" y="21302"/>
                    <a:pt x="2274" y="21400"/>
                  </a:cubicBezTo>
                  <a:cubicBezTo>
                    <a:pt x="4547" y="21497"/>
                    <a:pt x="9095" y="21205"/>
                    <a:pt x="11937" y="20913"/>
                  </a:cubicBezTo>
                  <a:cubicBezTo>
                    <a:pt x="14779" y="20621"/>
                    <a:pt x="15916" y="20329"/>
                    <a:pt x="17053" y="20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7175499" y="3574957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96" y="15429"/>
                    <a:pt x="9792" y="9257"/>
                    <a:pt x="13392" y="5657"/>
                  </a:cubicBezTo>
                  <a:cubicBezTo>
                    <a:pt x="16992" y="2057"/>
                    <a:pt x="19296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7411244" y="3311342"/>
              <a:ext cx="265906" cy="476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97" fill="norm" stroke="1" extrusionOk="0">
                  <a:moveTo>
                    <a:pt x="21536" y="721"/>
                  </a:moveTo>
                  <a:cubicBezTo>
                    <a:pt x="19993" y="338"/>
                    <a:pt x="18450" y="-44"/>
                    <a:pt x="16479" y="4"/>
                  </a:cubicBezTo>
                  <a:cubicBezTo>
                    <a:pt x="14507" y="52"/>
                    <a:pt x="12107" y="529"/>
                    <a:pt x="10136" y="1820"/>
                  </a:cubicBezTo>
                  <a:cubicBezTo>
                    <a:pt x="8165" y="3110"/>
                    <a:pt x="6622" y="5213"/>
                    <a:pt x="5165" y="7793"/>
                  </a:cubicBezTo>
                  <a:cubicBezTo>
                    <a:pt x="3707" y="10374"/>
                    <a:pt x="2336" y="13432"/>
                    <a:pt x="1479" y="15535"/>
                  </a:cubicBezTo>
                  <a:cubicBezTo>
                    <a:pt x="622" y="17637"/>
                    <a:pt x="279" y="18784"/>
                    <a:pt x="107" y="19597"/>
                  </a:cubicBezTo>
                  <a:cubicBezTo>
                    <a:pt x="-64" y="20409"/>
                    <a:pt x="-64" y="20887"/>
                    <a:pt x="365" y="21174"/>
                  </a:cubicBezTo>
                  <a:cubicBezTo>
                    <a:pt x="793" y="21460"/>
                    <a:pt x="1650" y="21556"/>
                    <a:pt x="4050" y="21460"/>
                  </a:cubicBezTo>
                  <a:cubicBezTo>
                    <a:pt x="6450" y="21365"/>
                    <a:pt x="10393" y="21078"/>
                    <a:pt x="14336" y="207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7716100" y="3439089"/>
              <a:ext cx="231592" cy="60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539" fill="norm" stroke="1" extrusionOk="0">
                  <a:moveTo>
                    <a:pt x="6865" y="6389"/>
                  </a:moveTo>
                  <a:cubicBezTo>
                    <a:pt x="6093" y="8414"/>
                    <a:pt x="5322" y="10439"/>
                    <a:pt x="4358" y="12839"/>
                  </a:cubicBezTo>
                  <a:cubicBezTo>
                    <a:pt x="3393" y="15239"/>
                    <a:pt x="2236" y="18014"/>
                    <a:pt x="1465" y="19589"/>
                  </a:cubicBezTo>
                  <a:cubicBezTo>
                    <a:pt x="693" y="21164"/>
                    <a:pt x="308" y="21539"/>
                    <a:pt x="115" y="21539"/>
                  </a:cubicBezTo>
                  <a:cubicBezTo>
                    <a:pt x="-78" y="21539"/>
                    <a:pt x="-78" y="21164"/>
                    <a:pt x="501" y="19739"/>
                  </a:cubicBezTo>
                  <a:cubicBezTo>
                    <a:pt x="1079" y="18314"/>
                    <a:pt x="2236" y="15839"/>
                    <a:pt x="3683" y="13289"/>
                  </a:cubicBezTo>
                  <a:cubicBezTo>
                    <a:pt x="5129" y="10739"/>
                    <a:pt x="6865" y="8114"/>
                    <a:pt x="8504" y="6089"/>
                  </a:cubicBezTo>
                  <a:cubicBezTo>
                    <a:pt x="10143" y="4064"/>
                    <a:pt x="11686" y="2639"/>
                    <a:pt x="12843" y="1739"/>
                  </a:cubicBezTo>
                  <a:cubicBezTo>
                    <a:pt x="14001" y="839"/>
                    <a:pt x="14772" y="464"/>
                    <a:pt x="15736" y="239"/>
                  </a:cubicBezTo>
                  <a:cubicBezTo>
                    <a:pt x="16701" y="14"/>
                    <a:pt x="17858" y="-61"/>
                    <a:pt x="18726" y="52"/>
                  </a:cubicBezTo>
                  <a:cubicBezTo>
                    <a:pt x="19593" y="164"/>
                    <a:pt x="20172" y="464"/>
                    <a:pt x="20654" y="1327"/>
                  </a:cubicBezTo>
                  <a:cubicBezTo>
                    <a:pt x="21136" y="2189"/>
                    <a:pt x="21522" y="3614"/>
                    <a:pt x="20172" y="4702"/>
                  </a:cubicBezTo>
                  <a:cubicBezTo>
                    <a:pt x="18822" y="5789"/>
                    <a:pt x="15736" y="6539"/>
                    <a:pt x="12940" y="7027"/>
                  </a:cubicBezTo>
                  <a:cubicBezTo>
                    <a:pt x="10143" y="7514"/>
                    <a:pt x="7636" y="7739"/>
                    <a:pt x="6093" y="8039"/>
                  </a:cubicBezTo>
                  <a:cubicBezTo>
                    <a:pt x="4551" y="8339"/>
                    <a:pt x="3972" y="8714"/>
                    <a:pt x="3393" y="9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7905749" y="3701957"/>
              <a:ext cx="1016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7924799" y="3689257"/>
              <a:ext cx="1079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288"/>
                    <a:pt x="17365" y="576"/>
                    <a:pt x="13765" y="4176"/>
                  </a:cubicBezTo>
                  <a:cubicBezTo>
                    <a:pt x="10165" y="7776"/>
                    <a:pt x="5082" y="146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8134918" y="3463311"/>
              <a:ext cx="196282" cy="283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242" fill="norm" stroke="1" extrusionOk="0">
                  <a:moveTo>
                    <a:pt x="21084" y="277"/>
                  </a:moveTo>
                  <a:cubicBezTo>
                    <a:pt x="18583" y="-40"/>
                    <a:pt x="16082" y="-358"/>
                    <a:pt x="12785" y="992"/>
                  </a:cubicBezTo>
                  <a:cubicBezTo>
                    <a:pt x="9488" y="2342"/>
                    <a:pt x="5396" y="5360"/>
                    <a:pt x="2895" y="8377"/>
                  </a:cubicBezTo>
                  <a:cubicBezTo>
                    <a:pt x="393" y="11395"/>
                    <a:pt x="-516" y="14413"/>
                    <a:pt x="280" y="16557"/>
                  </a:cubicBezTo>
                  <a:cubicBezTo>
                    <a:pt x="1076" y="18701"/>
                    <a:pt x="3577" y="19971"/>
                    <a:pt x="6078" y="212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8231187" y="3530507"/>
              <a:ext cx="201613" cy="16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28" fill="norm" stroke="1" extrusionOk="0">
                  <a:moveTo>
                    <a:pt x="21431" y="0"/>
                  </a:moveTo>
                  <a:cubicBezTo>
                    <a:pt x="17156" y="5468"/>
                    <a:pt x="12881" y="10937"/>
                    <a:pt x="9956" y="14354"/>
                  </a:cubicBezTo>
                  <a:cubicBezTo>
                    <a:pt x="7031" y="17772"/>
                    <a:pt x="5456" y="19139"/>
                    <a:pt x="3993" y="20096"/>
                  </a:cubicBezTo>
                  <a:cubicBezTo>
                    <a:pt x="2531" y="21053"/>
                    <a:pt x="1181" y="21600"/>
                    <a:pt x="506" y="21190"/>
                  </a:cubicBezTo>
                  <a:cubicBezTo>
                    <a:pt x="-169" y="20780"/>
                    <a:pt x="-169" y="19413"/>
                    <a:pt x="506" y="17362"/>
                  </a:cubicBezTo>
                  <a:cubicBezTo>
                    <a:pt x="1181" y="15311"/>
                    <a:pt x="2531" y="12577"/>
                    <a:pt x="3769" y="11073"/>
                  </a:cubicBezTo>
                  <a:cubicBezTo>
                    <a:pt x="5006" y="9570"/>
                    <a:pt x="6131" y="9296"/>
                    <a:pt x="8156" y="11073"/>
                  </a:cubicBezTo>
                  <a:cubicBezTo>
                    <a:pt x="10181" y="12851"/>
                    <a:pt x="13106" y="16678"/>
                    <a:pt x="16031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8420099" y="3486057"/>
              <a:ext cx="6523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20250" y="0"/>
                  </a:moveTo>
                  <a:cubicBezTo>
                    <a:pt x="20925" y="4039"/>
                    <a:pt x="21600" y="8078"/>
                    <a:pt x="18225" y="11678"/>
                  </a:cubicBezTo>
                  <a:cubicBezTo>
                    <a:pt x="14850" y="15278"/>
                    <a:pt x="7425" y="18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7975599" y="3271876"/>
              <a:ext cx="152401" cy="144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21346"/>
                  </a:moveTo>
                  <a:cubicBezTo>
                    <a:pt x="900" y="18216"/>
                    <a:pt x="1800" y="15085"/>
                    <a:pt x="3900" y="11798"/>
                  </a:cubicBezTo>
                  <a:cubicBezTo>
                    <a:pt x="6000" y="8511"/>
                    <a:pt x="9300" y="5068"/>
                    <a:pt x="11850" y="2876"/>
                  </a:cubicBezTo>
                  <a:cubicBezTo>
                    <a:pt x="14400" y="685"/>
                    <a:pt x="16200" y="-254"/>
                    <a:pt x="17100" y="59"/>
                  </a:cubicBezTo>
                  <a:cubicBezTo>
                    <a:pt x="18000" y="372"/>
                    <a:pt x="18000" y="1937"/>
                    <a:pt x="18600" y="4755"/>
                  </a:cubicBezTo>
                  <a:cubicBezTo>
                    <a:pt x="19200" y="7572"/>
                    <a:pt x="20400" y="11642"/>
                    <a:pt x="21600" y="157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8426449" y="3239729"/>
              <a:ext cx="237862" cy="582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51" fill="norm" stroke="1" extrusionOk="0">
                  <a:moveTo>
                    <a:pt x="8602" y="3238"/>
                  </a:moveTo>
                  <a:cubicBezTo>
                    <a:pt x="9940" y="2534"/>
                    <a:pt x="11278" y="1829"/>
                    <a:pt x="12903" y="1281"/>
                  </a:cubicBezTo>
                  <a:cubicBezTo>
                    <a:pt x="14527" y="734"/>
                    <a:pt x="16439" y="342"/>
                    <a:pt x="17873" y="147"/>
                  </a:cubicBezTo>
                  <a:cubicBezTo>
                    <a:pt x="19306" y="-49"/>
                    <a:pt x="20262" y="-49"/>
                    <a:pt x="20835" y="147"/>
                  </a:cubicBezTo>
                  <a:cubicBezTo>
                    <a:pt x="21409" y="342"/>
                    <a:pt x="21600" y="734"/>
                    <a:pt x="21409" y="2025"/>
                  </a:cubicBezTo>
                  <a:cubicBezTo>
                    <a:pt x="21218" y="3316"/>
                    <a:pt x="20644" y="5508"/>
                    <a:pt x="20262" y="7894"/>
                  </a:cubicBezTo>
                  <a:cubicBezTo>
                    <a:pt x="19880" y="10281"/>
                    <a:pt x="19688" y="12864"/>
                    <a:pt x="19402" y="14781"/>
                  </a:cubicBezTo>
                  <a:cubicBezTo>
                    <a:pt x="19115" y="16699"/>
                    <a:pt x="18733" y="17951"/>
                    <a:pt x="18542" y="18773"/>
                  </a:cubicBezTo>
                  <a:cubicBezTo>
                    <a:pt x="18350" y="19594"/>
                    <a:pt x="18350" y="19986"/>
                    <a:pt x="17681" y="20260"/>
                  </a:cubicBezTo>
                  <a:cubicBezTo>
                    <a:pt x="17012" y="20534"/>
                    <a:pt x="15674" y="20690"/>
                    <a:pt x="12616" y="20886"/>
                  </a:cubicBezTo>
                  <a:cubicBezTo>
                    <a:pt x="9558" y="21081"/>
                    <a:pt x="4779" y="21316"/>
                    <a:pt x="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8985249" y="3613057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9004299" y="3714657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21600"/>
                    <a:pt x="12077" y="21600"/>
                    <a:pt x="15677" y="18000"/>
                  </a:cubicBezTo>
                  <a:cubicBezTo>
                    <a:pt x="19277" y="14400"/>
                    <a:pt x="20439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9449526" y="3458106"/>
              <a:ext cx="199849" cy="614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541" fill="norm" stroke="1" extrusionOk="0">
                  <a:moveTo>
                    <a:pt x="8609" y="6993"/>
                  </a:moveTo>
                  <a:cubicBezTo>
                    <a:pt x="7272" y="7586"/>
                    <a:pt x="5936" y="8180"/>
                    <a:pt x="5046" y="9813"/>
                  </a:cubicBezTo>
                  <a:cubicBezTo>
                    <a:pt x="4155" y="11446"/>
                    <a:pt x="3710" y="14118"/>
                    <a:pt x="3153" y="16122"/>
                  </a:cubicBezTo>
                  <a:cubicBezTo>
                    <a:pt x="2596" y="18127"/>
                    <a:pt x="1928" y="19463"/>
                    <a:pt x="1371" y="20316"/>
                  </a:cubicBezTo>
                  <a:cubicBezTo>
                    <a:pt x="815" y="21170"/>
                    <a:pt x="369" y="21541"/>
                    <a:pt x="147" y="21541"/>
                  </a:cubicBezTo>
                  <a:cubicBezTo>
                    <a:pt x="-76" y="21541"/>
                    <a:pt x="-76" y="21170"/>
                    <a:pt x="369" y="19685"/>
                  </a:cubicBezTo>
                  <a:cubicBezTo>
                    <a:pt x="815" y="18201"/>
                    <a:pt x="1705" y="15603"/>
                    <a:pt x="2819" y="13005"/>
                  </a:cubicBezTo>
                  <a:cubicBezTo>
                    <a:pt x="3932" y="10407"/>
                    <a:pt x="5268" y="7809"/>
                    <a:pt x="6827" y="5805"/>
                  </a:cubicBezTo>
                  <a:cubicBezTo>
                    <a:pt x="8386" y="3801"/>
                    <a:pt x="10167" y="2390"/>
                    <a:pt x="11615" y="1537"/>
                  </a:cubicBezTo>
                  <a:cubicBezTo>
                    <a:pt x="13062" y="683"/>
                    <a:pt x="14176" y="386"/>
                    <a:pt x="15289" y="201"/>
                  </a:cubicBezTo>
                  <a:cubicBezTo>
                    <a:pt x="16402" y="15"/>
                    <a:pt x="17516" y="-59"/>
                    <a:pt x="18406" y="52"/>
                  </a:cubicBezTo>
                  <a:cubicBezTo>
                    <a:pt x="19297" y="164"/>
                    <a:pt x="19965" y="461"/>
                    <a:pt x="20522" y="1426"/>
                  </a:cubicBezTo>
                  <a:cubicBezTo>
                    <a:pt x="21079" y="2390"/>
                    <a:pt x="21524" y="4023"/>
                    <a:pt x="19854" y="5397"/>
                  </a:cubicBezTo>
                  <a:cubicBezTo>
                    <a:pt x="18184" y="6770"/>
                    <a:pt x="14398" y="7883"/>
                    <a:pt x="11503" y="8440"/>
                  </a:cubicBezTo>
                  <a:cubicBezTo>
                    <a:pt x="8609" y="8997"/>
                    <a:pt x="6604" y="8997"/>
                    <a:pt x="4600" y="8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9626599" y="3714657"/>
              <a:ext cx="1079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9626599" y="3714657"/>
              <a:ext cx="146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39" y="5400"/>
                    <a:pt x="9078" y="10800"/>
                    <a:pt x="5478" y="14400"/>
                  </a:cubicBezTo>
                  <a:cubicBezTo>
                    <a:pt x="1878" y="18000"/>
                    <a:pt x="939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9864998" y="3474818"/>
              <a:ext cx="168003" cy="288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031" fill="norm" stroke="1" extrusionOk="0">
                  <a:moveTo>
                    <a:pt x="21166" y="356"/>
                  </a:moveTo>
                  <a:cubicBezTo>
                    <a:pt x="18499" y="48"/>
                    <a:pt x="15833" y="-261"/>
                    <a:pt x="13166" y="356"/>
                  </a:cubicBezTo>
                  <a:cubicBezTo>
                    <a:pt x="10499" y="973"/>
                    <a:pt x="7833" y="2516"/>
                    <a:pt x="5433" y="5139"/>
                  </a:cubicBezTo>
                  <a:cubicBezTo>
                    <a:pt x="3033" y="7762"/>
                    <a:pt x="899" y="11465"/>
                    <a:pt x="233" y="14396"/>
                  </a:cubicBezTo>
                  <a:cubicBezTo>
                    <a:pt x="-434" y="17328"/>
                    <a:pt x="366" y="19488"/>
                    <a:pt x="2233" y="20413"/>
                  </a:cubicBezTo>
                  <a:cubicBezTo>
                    <a:pt x="4099" y="21339"/>
                    <a:pt x="7033" y="21030"/>
                    <a:pt x="9966" y="20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9966235" y="3536857"/>
              <a:ext cx="193765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21493" y="0"/>
                  </a:moveTo>
                  <a:cubicBezTo>
                    <a:pt x="18206" y="4886"/>
                    <a:pt x="14919" y="9771"/>
                    <a:pt x="12219" y="12986"/>
                  </a:cubicBezTo>
                  <a:cubicBezTo>
                    <a:pt x="9519" y="16200"/>
                    <a:pt x="7406" y="17743"/>
                    <a:pt x="5763" y="18643"/>
                  </a:cubicBezTo>
                  <a:cubicBezTo>
                    <a:pt x="4119" y="19543"/>
                    <a:pt x="2945" y="19800"/>
                    <a:pt x="1889" y="18643"/>
                  </a:cubicBezTo>
                  <a:cubicBezTo>
                    <a:pt x="832" y="17486"/>
                    <a:pt x="-107" y="14914"/>
                    <a:pt x="10" y="13114"/>
                  </a:cubicBezTo>
                  <a:cubicBezTo>
                    <a:pt x="128" y="11314"/>
                    <a:pt x="1302" y="10286"/>
                    <a:pt x="3063" y="10029"/>
                  </a:cubicBezTo>
                  <a:cubicBezTo>
                    <a:pt x="4823" y="9771"/>
                    <a:pt x="7171" y="10286"/>
                    <a:pt x="9754" y="12343"/>
                  </a:cubicBezTo>
                  <a:cubicBezTo>
                    <a:pt x="12336" y="14400"/>
                    <a:pt x="15154" y="18000"/>
                    <a:pt x="179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0166349" y="3498757"/>
              <a:ext cx="1143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114"/>
                    <a:pt x="21600" y="8229"/>
                    <a:pt x="18000" y="11829"/>
                  </a:cubicBezTo>
                  <a:cubicBezTo>
                    <a:pt x="14400" y="15429"/>
                    <a:pt x="72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7410449" y="4525194"/>
              <a:ext cx="4318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358"/>
                  </a:moveTo>
                  <a:cubicBezTo>
                    <a:pt x="3812" y="88"/>
                    <a:pt x="7624" y="-1183"/>
                    <a:pt x="11224" y="1993"/>
                  </a:cubicBezTo>
                  <a:cubicBezTo>
                    <a:pt x="14824" y="5170"/>
                    <a:pt x="18212" y="12793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7410449" y="4540157"/>
              <a:ext cx="520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0" y="20571"/>
                    <a:pt x="5620" y="19543"/>
                    <a:pt x="8649" y="17743"/>
                  </a:cubicBezTo>
                  <a:cubicBezTo>
                    <a:pt x="11678" y="15943"/>
                    <a:pt x="14927" y="13371"/>
                    <a:pt x="17122" y="10286"/>
                  </a:cubicBezTo>
                  <a:cubicBezTo>
                    <a:pt x="19317" y="7200"/>
                    <a:pt x="20459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7816849" y="4417061"/>
              <a:ext cx="128380" cy="237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39" fill="norm" stroke="1" extrusionOk="0">
                  <a:moveTo>
                    <a:pt x="17768" y="3662"/>
                  </a:moveTo>
                  <a:cubicBezTo>
                    <a:pt x="16723" y="2897"/>
                    <a:pt x="15677" y="2133"/>
                    <a:pt x="14458" y="1368"/>
                  </a:cubicBezTo>
                  <a:cubicBezTo>
                    <a:pt x="13239" y="604"/>
                    <a:pt x="11845" y="-161"/>
                    <a:pt x="11845" y="30"/>
                  </a:cubicBezTo>
                  <a:cubicBezTo>
                    <a:pt x="11845" y="221"/>
                    <a:pt x="13239" y="1368"/>
                    <a:pt x="15677" y="3471"/>
                  </a:cubicBezTo>
                  <a:cubicBezTo>
                    <a:pt x="18116" y="5574"/>
                    <a:pt x="21600" y="8632"/>
                    <a:pt x="21077" y="11308"/>
                  </a:cubicBezTo>
                  <a:cubicBezTo>
                    <a:pt x="20555" y="13984"/>
                    <a:pt x="16026" y="16278"/>
                    <a:pt x="11845" y="17903"/>
                  </a:cubicBezTo>
                  <a:cubicBezTo>
                    <a:pt x="7665" y="19527"/>
                    <a:pt x="3832" y="20483"/>
                    <a:pt x="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8325846" y="4298857"/>
              <a:ext cx="140198" cy="458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558" fill="norm" stroke="1" extrusionOk="0">
                  <a:moveTo>
                    <a:pt x="3662" y="0"/>
                  </a:moveTo>
                  <a:cubicBezTo>
                    <a:pt x="3979" y="3782"/>
                    <a:pt x="4297" y="7565"/>
                    <a:pt x="3979" y="10800"/>
                  </a:cubicBezTo>
                  <a:cubicBezTo>
                    <a:pt x="3662" y="14035"/>
                    <a:pt x="2709" y="16723"/>
                    <a:pt x="1915" y="18465"/>
                  </a:cubicBezTo>
                  <a:cubicBezTo>
                    <a:pt x="1121" y="20206"/>
                    <a:pt x="485" y="21003"/>
                    <a:pt x="168" y="21102"/>
                  </a:cubicBezTo>
                  <a:cubicBezTo>
                    <a:pt x="-150" y="21202"/>
                    <a:pt x="-150" y="20605"/>
                    <a:pt x="1438" y="19261"/>
                  </a:cubicBezTo>
                  <a:cubicBezTo>
                    <a:pt x="3026" y="17917"/>
                    <a:pt x="6203" y="15827"/>
                    <a:pt x="8268" y="14582"/>
                  </a:cubicBezTo>
                  <a:cubicBezTo>
                    <a:pt x="10332" y="13338"/>
                    <a:pt x="11285" y="12940"/>
                    <a:pt x="12556" y="12791"/>
                  </a:cubicBezTo>
                  <a:cubicBezTo>
                    <a:pt x="13826" y="12641"/>
                    <a:pt x="15415" y="12741"/>
                    <a:pt x="17321" y="13637"/>
                  </a:cubicBezTo>
                  <a:cubicBezTo>
                    <a:pt x="19226" y="14533"/>
                    <a:pt x="21450" y="16225"/>
                    <a:pt x="20974" y="17618"/>
                  </a:cubicBezTo>
                  <a:cubicBezTo>
                    <a:pt x="20497" y="19012"/>
                    <a:pt x="17321" y="20107"/>
                    <a:pt x="13985" y="20754"/>
                  </a:cubicBezTo>
                  <a:cubicBezTo>
                    <a:pt x="10650" y="21401"/>
                    <a:pt x="7156" y="21600"/>
                    <a:pt x="4456" y="21550"/>
                  </a:cubicBezTo>
                  <a:cubicBezTo>
                    <a:pt x="1756" y="21500"/>
                    <a:pt x="-150" y="21202"/>
                    <a:pt x="9" y="20406"/>
                  </a:cubicBezTo>
                  <a:cubicBezTo>
                    <a:pt x="168" y="19609"/>
                    <a:pt x="2391" y="18315"/>
                    <a:pt x="4615" y="17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8528049" y="4584607"/>
              <a:ext cx="2942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1252"/>
                    <a:pt x="21600" y="2504"/>
                    <a:pt x="19440" y="6104"/>
                  </a:cubicBezTo>
                  <a:cubicBezTo>
                    <a:pt x="17280" y="9704"/>
                    <a:pt x="8640" y="156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8534399" y="4489091"/>
              <a:ext cx="31751" cy="114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7" fill="norm" stroke="1" extrusionOk="0">
                  <a:moveTo>
                    <a:pt x="0" y="21257"/>
                  </a:moveTo>
                  <a:cubicBezTo>
                    <a:pt x="2880" y="15366"/>
                    <a:pt x="5760" y="9475"/>
                    <a:pt x="7200" y="5548"/>
                  </a:cubicBezTo>
                  <a:cubicBezTo>
                    <a:pt x="8640" y="1621"/>
                    <a:pt x="8640" y="-343"/>
                    <a:pt x="10800" y="50"/>
                  </a:cubicBezTo>
                  <a:cubicBezTo>
                    <a:pt x="12960" y="442"/>
                    <a:pt x="17280" y="3192"/>
                    <a:pt x="21600" y="59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8579794" y="4588840"/>
              <a:ext cx="19590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600" fill="norm" stroke="1" extrusionOk="0">
                  <a:moveTo>
                    <a:pt x="15922" y="4000"/>
                  </a:moveTo>
                  <a:cubicBezTo>
                    <a:pt x="12902" y="2000"/>
                    <a:pt x="9883" y="0"/>
                    <a:pt x="7444" y="0"/>
                  </a:cubicBezTo>
                  <a:cubicBezTo>
                    <a:pt x="5006" y="0"/>
                    <a:pt x="3148" y="2000"/>
                    <a:pt x="1870" y="5400"/>
                  </a:cubicBezTo>
                  <a:cubicBezTo>
                    <a:pt x="593" y="8800"/>
                    <a:pt x="-104" y="13600"/>
                    <a:pt x="12" y="16800"/>
                  </a:cubicBezTo>
                  <a:cubicBezTo>
                    <a:pt x="128" y="20000"/>
                    <a:pt x="1057" y="21600"/>
                    <a:pt x="2567" y="21600"/>
                  </a:cubicBezTo>
                  <a:cubicBezTo>
                    <a:pt x="4077" y="21600"/>
                    <a:pt x="6167" y="20000"/>
                    <a:pt x="7561" y="18400"/>
                  </a:cubicBezTo>
                  <a:cubicBezTo>
                    <a:pt x="8954" y="16800"/>
                    <a:pt x="9651" y="15200"/>
                    <a:pt x="10348" y="13200"/>
                  </a:cubicBezTo>
                  <a:cubicBezTo>
                    <a:pt x="11044" y="11200"/>
                    <a:pt x="11741" y="8800"/>
                    <a:pt x="12438" y="9000"/>
                  </a:cubicBezTo>
                  <a:cubicBezTo>
                    <a:pt x="13135" y="9200"/>
                    <a:pt x="13831" y="12000"/>
                    <a:pt x="15341" y="14200"/>
                  </a:cubicBezTo>
                  <a:cubicBezTo>
                    <a:pt x="16851" y="16400"/>
                    <a:pt x="19173" y="18000"/>
                    <a:pt x="21496" y="1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8769349" y="4544304"/>
              <a:ext cx="99135" cy="211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395" fill="norm" stroke="1" extrusionOk="0">
                  <a:moveTo>
                    <a:pt x="14850" y="3431"/>
                  </a:moveTo>
                  <a:cubicBezTo>
                    <a:pt x="14400" y="2361"/>
                    <a:pt x="13950" y="1292"/>
                    <a:pt x="11700" y="650"/>
                  </a:cubicBezTo>
                  <a:cubicBezTo>
                    <a:pt x="9450" y="9"/>
                    <a:pt x="5400" y="-205"/>
                    <a:pt x="3150" y="223"/>
                  </a:cubicBezTo>
                  <a:cubicBezTo>
                    <a:pt x="900" y="650"/>
                    <a:pt x="450" y="1720"/>
                    <a:pt x="2025" y="3324"/>
                  </a:cubicBezTo>
                  <a:cubicBezTo>
                    <a:pt x="3600" y="4928"/>
                    <a:pt x="7200" y="7066"/>
                    <a:pt x="10800" y="9205"/>
                  </a:cubicBezTo>
                  <a:cubicBezTo>
                    <a:pt x="14400" y="11344"/>
                    <a:pt x="18000" y="13482"/>
                    <a:pt x="19800" y="15300"/>
                  </a:cubicBezTo>
                  <a:cubicBezTo>
                    <a:pt x="21600" y="17118"/>
                    <a:pt x="21600" y="18615"/>
                    <a:pt x="19125" y="19684"/>
                  </a:cubicBezTo>
                  <a:cubicBezTo>
                    <a:pt x="16650" y="20753"/>
                    <a:pt x="11700" y="21395"/>
                    <a:pt x="8100" y="21395"/>
                  </a:cubicBezTo>
                  <a:cubicBezTo>
                    <a:pt x="4500" y="21395"/>
                    <a:pt x="2250" y="20753"/>
                    <a:pt x="0" y="201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9095117" y="4421260"/>
              <a:ext cx="194934" cy="461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1518" fill="norm" stroke="1" extrusionOk="0">
                  <a:moveTo>
                    <a:pt x="20939" y="1102"/>
                  </a:moveTo>
                  <a:cubicBezTo>
                    <a:pt x="18893" y="608"/>
                    <a:pt x="16846" y="115"/>
                    <a:pt x="14686" y="17"/>
                  </a:cubicBezTo>
                  <a:cubicBezTo>
                    <a:pt x="12526" y="-82"/>
                    <a:pt x="10253" y="214"/>
                    <a:pt x="7524" y="1891"/>
                  </a:cubicBezTo>
                  <a:cubicBezTo>
                    <a:pt x="4796" y="3567"/>
                    <a:pt x="1613" y="6625"/>
                    <a:pt x="476" y="9485"/>
                  </a:cubicBezTo>
                  <a:cubicBezTo>
                    <a:pt x="-661" y="12345"/>
                    <a:pt x="248" y="15008"/>
                    <a:pt x="3091" y="16981"/>
                  </a:cubicBezTo>
                  <a:cubicBezTo>
                    <a:pt x="5933" y="18954"/>
                    <a:pt x="10707" y="20236"/>
                    <a:pt x="15482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9258941" y="4548236"/>
              <a:ext cx="179410" cy="548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426" fill="norm" stroke="1" extrusionOk="0">
                  <a:moveTo>
                    <a:pt x="8863" y="7629"/>
                  </a:moveTo>
                  <a:cubicBezTo>
                    <a:pt x="7125" y="9946"/>
                    <a:pt x="5387" y="12263"/>
                    <a:pt x="4146" y="14291"/>
                  </a:cubicBezTo>
                  <a:cubicBezTo>
                    <a:pt x="2904" y="16318"/>
                    <a:pt x="2159" y="18056"/>
                    <a:pt x="1539" y="19298"/>
                  </a:cubicBezTo>
                  <a:cubicBezTo>
                    <a:pt x="918" y="20539"/>
                    <a:pt x="422" y="21284"/>
                    <a:pt x="173" y="21408"/>
                  </a:cubicBezTo>
                  <a:cubicBezTo>
                    <a:pt x="-75" y="21532"/>
                    <a:pt x="-75" y="21035"/>
                    <a:pt x="297" y="19463"/>
                  </a:cubicBezTo>
                  <a:cubicBezTo>
                    <a:pt x="670" y="17891"/>
                    <a:pt x="1415" y="15242"/>
                    <a:pt x="2284" y="12553"/>
                  </a:cubicBezTo>
                  <a:cubicBezTo>
                    <a:pt x="3153" y="9863"/>
                    <a:pt x="4146" y="7132"/>
                    <a:pt x="5139" y="5187"/>
                  </a:cubicBezTo>
                  <a:cubicBezTo>
                    <a:pt x="6132" y="3242"/>
                    <a:pt x="7125" y="2084"/>
                    <a:pt x="8118" y="1298"/>
                  </a:cubicBezTo>
                  <a:cubicBezTo>
                    <a:pt x="9111" y="511"/>
                    <a:pt x="10104" y="98"/>
                    <a:pt x="11222" y="15"/>
                  </a:cubicBezTo>
                  <a:cubicBezTo>
                    <a:pt x="12339" y="-68"/>
                    <a:pt x="13580" y="180"/>
                    <a:pt x="15566" y="966"/>
                  </a:cubicBezTo>
                  <a:cubicBezTo>
                    <a:pt x="17553" y="1753"/>
                    <a:pt x="20284" y="3077"/>
                    <a:pt x="20904" y="4277"/>
                  </a:cubicBezTo>
                  <a:cubicBezTo>
                    <a:pt x="21525" y="5477"/>
                    <a:pt x="20035" y="6553"/>
                    <a:pt x="17304" y="7298"/>
                  </a:cubicBezTo>
                  <a:cubicBezTo>
                    <a:pt x="14573" y="8042"/>
                    <a:pt x="10601" y="8456"/>
                    <a:pt x="7870" y="8373"/>
                  </a:cubicBezTo>
                  <a:cubicBezTo>
                    <a:pt x="5139" y="8291"/>
                    <a:pt x="3649" y="7711"/>
                    <a:pt x="2159" y="7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9461499" y="4717957"/>
              <a:ext cx="1016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6821"/>
                    <a:pt x="9900" y="13642"/>
                    <a:pt x="13500" y="17242"/>
                  </a:cubicBezTo>
                  <a:cubicBezTo>
                    <a:pt x="17100" y="20842"/>
                    <a:pt x="19350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9467849" y="4725254"/>
              <a:ext cx="120651" cy="170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21600" y="2281"/>
                  </a:moveTo>
                  <a:cubicBezTo>
                    <a:pt x="20084" y="1214"/>
                    <a:pt x="18568" y="148"/>
                    <a:pt x="17053" y="14"/>
                  </a:cubicBezTo>
                  <a:cubicBezTo>
                    <a:pt x="15537" y="-119"/>
                    <a:pt x="14021" y="681"/>
                    <a:pt x="11179" y="3348"/>
                  </a:cubicBezTo>
                  <a:cubicBezTo>
                    <a:pt x="8337" y="6014"/>
                    <a:pt x="4168" y="10548"/>
                    <a:pt x="2084" y="13881"/>
                  </a:cubicBezTo>
                  <a:cubicBezTo>
                    <a:pt x="0" y="17214"/>
                    <a:pt x="0" y="19348"/>
                    <a:pt x="0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9613392" y="4525934"/>
              <a:ext cx="146558" cy="295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220" fill="norm" stroke="1" extrusionOk="0">
                  <a:moveTo>
                    <a:pt x="21065" y="2391"/>
                  </a:moveTo>
                  <a:cubicBezTo>
                    <a:pt x="20457" y="1630"/>
                    <a:pt x="19848" y="870"/>
                    <a:pt x="18783" y="413"/>
                  </a:cubicBezTo>
                  <a:cubicBezTo>
                    <a:pt x="17719" y="-43"/>
                    <a:pt x="16197" y="-195"/>
                    <a:pt x="14068" y="337"/>
                  </a:cubicBezTo>
                  <a:cubicBezTo>
                    <a:pt x="11938" y="870"/>
                    <a:pt x="9200" y="2087"/>
                    <a:pt x="6462" y="4825"/>
                  </a:cubicBezTo>
                  <a:cubicBezTo>
                    <a:pt x="3724" y="7563"/>
                    <a:pt x="986" y="11822"/>
                    <a:pt x="226" y="14864"/>
                  </a:cubicBezTo>
                  <a:cubicBezTo>
                    <a:pt x="-535" y="17906"/>
                    <a:pt x="682" y="19732"/>
                    <a:pt x="3116" y="20568"/>
                  </a:cubicBezTo>
                  <a:cubicBezTo>
                    <a:pt x="5550" y="21405"/>
                    <a:pt x="9200" y="21253"/>
                    <a:pt x="12851" y="2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9747891" y="4578257"/>
              <a:ext cx="158109" cy="196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68" fill="norm" stroke="1" extrusionOk="0">
                  <a:moveTo>
                    <a:pt x="21513" y="0"/>
                  </a:moveTo>
                  <a:cubicBezTo>
                    <a:pt x="18633" y="5285"/>
                    <a:pt x="15753" y="10570"/>
                    <a:pt x="13305" y="14017"/>
                  </a:cubicBezTo>
                  <a:cubicBezTo>
                    <a:pt x="10857" y="17464"/>
                    <a:pt x="8841" y="19072"/>
                    <a:pt x="7113" y="20106"/>
                  </a:cubicBezTo>
                  <a:cubicBezTo>
                    <a:pt x="5385" y="21140"/>
                    <a:pt x="3945" y="21600"/>
                    <a:pt x="2793" y="21255"/>
                  </a:cubicBezTo>
                  <a:cubicBezTo>
                    <a:pt x="1641" y="20911"/>
                    <a:pt x="777" y="19762"/>
                    <a:pt x="345" y="18498"/>
                  </a:cubicBezTo>
                  <a:cubicBezTo>
                    <a:pt x="-87" y="17234"/>
                    <a:pt x="-87" y="15855"/>
                    <a:pt x="201" y="14591"/>
                  </a:cubicBezTo>
                  <a:cubicBezTo>
                    <a:pt x="489" y="13328"/>
                    <a:pt x="1065" y="12179"/>
                    <a:pt x="3369" y="12409"/>
                  </a:cubicBezTo>
                  <a:cubicBezTo>
                    <a:pt x="5673" y="12638"/>
                    <a:pt x="9705" y="14247"/>
                    <a:pt x="12873" y="15740"/>
                  </a:cubicBezTo>
                  <a:cubicBezTo>
                    <a:pt x="16041" y="17234"/>
                    <a:pt x="18345" y="18613"/>
                    <a:pt x="20649" y="199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9944099" y="4527457"/>
              <a:ext cx="6523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600" fill="norm" stroke="1" extrusionOk="0">
                  <a:moveTo>
                    <a:pt x="20250" y="0"/>
                  </a:moveTo>
                  <a:cubicBezTo>
                    <a:pt x="20925" y="5120"/>
                    <a:pt x="21600" y="10240"/>
                    <a:pt x="18225" y="13840"/>
                  </a:cubicBezTo>
                  <a:cubicBezTo>
                    <a:pt x="14850" y="17440"/>
                    <a:pt x="7425" y="19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9432080" y="4341385"/>
              <a:ext cx="156421" cy="173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062" fill="norm" stroke="1" extrusionOk="0">
                  <a:moveTo>
                    <a:pt x="1411" y="21062"/>
                  </a:moveTo>
                  <a:cubicBezTo>
                    <a:pt x="547" y="20033"/>
                    <a:pt x="-317" y="19005"/>
                    <a:pt x="115" y="16176"/>
                  </a:cubicBezTo>
                  <a:cubicBezTo>
                    <a:pt x="547" y="13348"/>
                    <a:pt x="2275" y="8719"/>
                    <a:pt x="3715" y="5891"/>
                  </a:cubicBezTo>
                  <a:cubicBezTo>
                    <a:pt x="5155" y="3062"/>
                    <a:pt x="6307" y="2033"/>
                    <a:pt x="7459" y="1133"/>
                  </a:cubicBezTo>
                  <a:cubicBezTo>
                    <a:pt x="8611" y="233"/>
                    <a:pt x="9763" y="-538"/>
                    <a:pt x="11347" y="491"/>
                  </a:cubicBezTo>
                  <a:cubicBezTo>
                    <a:pt x="12931" y="1519"/>
                    <a:pt x="14947" y="4348"/>
                    <a:pt x="16675" y="7305"/>
                  </a:cubicBezTo>
                  <a:cubicBezTo>
                    <a:pt x="18403" y="10262"/>
                    <a:pt x="19843" y="13348"/>
                    <a:pt x="21283" y="16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10109199" y="4362357"/>
              <a:ext cx="9114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600" fill="norm" stroke="1" extrusionOk="0">
                  <a:moveTo>
                    <a:pt x="0" y="0"/>
                  </a:moveTo>
                  <a:cubicBezTo>
                    <a:pt x="4696" y="1421"/>
                    <a:pt x="9391" y="2842"/>
                    <a:pt x="13617" y="4974"/>
                  </a:cubicBezTo>
                  <a:cubicBezTo>
                    <a:pt x="17843" y="7105"/>
                    <a:pt x="21600" y="9947"/>
                    <a:pt x="19722" y="12837"/>
                  </a:cubicBezTo>
                  <a:cubicBezTo>
                    <a:pt x="17843" y="15726"/>
                    <a:pt x="10330" y="18663"/>
                    <a:pt x="281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10388599" y="4597307"/>
              <a:ext cx="146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10337799" y="4762407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10805095" y="4571090"/>
              <a:ext cx="196177" cy="349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8" h="21333" fill="norm" stroke="1" extrusionOk="0">
                  <a:moveTo>
                    <a:pt x="19647" y="3930"/>
                  </a:moveTo>
                  <a:cubicBezTo>
                    <a:pt x="19870" y="3283"/>
                    <a:pt x="20093" y="2637"/>
                    <a:pt x="20204" y="1990"/>
                  </a:cubicBezTo>
                  <a:cubicBezTo>
                    <a:pt x="20315" y="1343"/>
                    <a:pt x="20315" y="696"/>
                    <a:pt x="19647" y="308"/>
                  </a:cubicBezTo>
                  <a:cubicBezTo>
                    <a:pt x="18979" y="-80"/>
                    <a:pt x="17643" y="-209"/>
                    <a:pt x="15082" y="567"/>
                  </a:cubicBezTo>
                  <a:cubicBezTo>
                    <a:pt x="12521" y="1343"/>
                    <a:pt x="8736" y="3025"/>
                    <a:pt x="5841" y="5741"/>
                  </a:cubicBezTo>
                  <a:cubicBezTo>
                    <a:pt x="2946" y="8457"/>
                    <a:pt x="942" y="12208"/>
                    <a:pt x="274" y="14859"/>
                  </a:cubicBezTo>
                  <a:cubicBezTo>
                    <a:pt x="-394" y="17511"/>
                    <a:pt x="274" y="19063"/>
                    <a:pt x="1053" y="20033"/>
                  </a:cubicBezTo>
                  <a:cubicBezTo>
                    <a:pt x="1833" y="21003"/>
                    <a:pt x="2724" y="21391"/>
                    <a:pt x="4616" y="21326"/>
                  </a:cubicBezTo>
                  <a:cubicBezTo>
                    <a:pt x="6509" y="21262"/>
                    <a:pt x="9404" y="20744"/>
                    <a:pt x="12187" y="19063"/>
                  </a:cubicBezTo>
                  <a:cubicBezTo>
                    <a:pt x="14971" y="17381"/>
                    <a:pt x="17643" y="14536"/>
                    <a:pt x="19202" y="11949"/>
                  </a:cubicBezTo>
                  <a:cubicBezTo>
                    <a:pt x="20761" y="9362"/>
                    <a:pt x="21206" y="7034"/>
                    <a:pt x="19759" y="5223"/>
                  </a:cubicBezTo>
                  <a:cubicBezTo>
                    <a:pt x="18311" y="3413"/>
                    <a:pt x="14971" y="2119"/>
                    <a:pt x="11631" y="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3352799" y="301442"/>
              <a:ext cx="82551" cy="892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7" fill="norm" stroke="1" extrusionOk="0">
                  <a:moveTo>
                    <a:pt x="21600" y="386"/>
                  </a:moveTo>
                  <a:cubicBezTo>
                    <a:pt x="18831" y="182"/>
                    <a:pt x="16062" y="-23"/>
                    <a:pt x="14677" y="3"/>
                  </a:cubicBezTo>
                  <a:cubicBezTo>
                    <a:pt x="13292" y="28"/>
                    <a:pt x="13292" y="284"/>
                    <a:pt x="13015" y="1436"/>
                  </a:cubicBezTo>
                  <a:cubicBezTo>
                    <a:pt x="12738" y="2587"/>
                    <a:pt x="12185" y="4635"/>
                    <a:pt x="10523" y="6708"/>
                  </a:cubicBezTo>
                  <a:cubicBezTo>
                    <a:pt x="8862" y="8781"/>
                    <a:pt x="6092" y="10879"/>
                    <a:pt x="4431" y="12876"/>
                  </a:cubicBezTo>
                  <a:cubicBezTo>
                    <a:pt x="2769" y="14872"/>
                    <a:pt x="2215" y="16766"/>
                    <a:pt x="1662" y="18199"/>
                  </a:cubicBezTo>
                  <a:cubicBezTo>
                    <a:pt x="1108" y="19632"/>
                    <a:pt x="554" y="20604"/>
                    <a:pt x="0" y="21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3416299" y="161562"/>
              <a:ext cx="2815254" cy="1215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4" h="21569" fill="norm" stroke="1" extrusionOk="0">
                  <a:moveTo>
                    <a:pt x="0" y="4231"/>
                  </a:moveTo>
                  <a:cubicBezTo>
                    <a:pt x="0" y="4043"/>
                    <a:pt x="0" y="3855"/>
                    <a:pt x="57" y="3705"/>
                  </a:cubicBezTo>
                  <a:cubicBezTo>
                    <a:pt x="114" y="3555"/>
                    <a:pt x="227" y="3442"/>
                    <a:pt x="519" y="3292"/>
                  </a:cubicBezTo>
                  <a:cubicBezTo>
                    <a:pt x="811" y="3141"/>
                    <a:pt x="1282" y="2954"/>
                    <a:pt x="1834" y="2766"/>
                  </a:cubicBezTo>
                  <a:cubicBezTo>
                    <a:pt x="2386" y="2578"/>
                    <a:pt x="3018" y="2390"/>
                    <a:pt x="3635" y="2165"/>
                  </a:cubicBezTo>
                  <a:cubicBezTo>
                    <a:pt x="4252" y="1939"/>
                    <a:pt x="4852" y="1676"/>
                    <a:pt x="5437" y="1451"/>
                  </a:cubicBezTo>
                  <a:cubicBezTo>
                    <a:pt x="6021" y="1226"/>
                    <a:pt x="6589" y="1038"/>
                    <a:pt x="7189" y="869"/>
                  </a:cubicBezTo>
                  <a:cubicBezTo>
                    <a:pt x="7790" y="700"/>
                    <a:pt x="8423" y="549"/>
                    <a:pt x="9047" y="437"/>
                  </a:cubicBezTo>
                  <a:cubicBezTo>
                    <a:pt x="9672" y="324"/>
                    <a:pt x="10289" y="249"/>
                    <a:pt x="10922" y="174"/>
                  </a:cubicBezTo>
                  <a:cubicBezTo>
                    <a:pt x="11555" y="99"/>
                    <a:pt x="12204" y="24"/>
                    <a:pt x="12853" y="5"/>
                  </a:cubicBezTo>
                  <a:cubicBezTo>
                    <a:pt x="13502" y="-14"/>
                    <a:pt x="14151" y="24"/>
                    <a:pt x="14752" y="99"/>
                  </a:cubicBezTo>
                  <a:cubicBezTo>
                    <a:pt x="15352" y="174"/>
                    <a:pt x="15904" y="287"/>
                    <a:pt x="16415" y="380"/>
                  </a:cubicBezTo>
                  <a:cubicBezTo>
                    <a:pt x="16926" y="474"/>
                    <a:pt x="17397" y="549"/>
                    <a:pt x="17924" y="643"/>
                  </a:cubicBezTo>
                  <a:cubicBezTo>
                    <a:pt x="18452" y="737"/>
                    <a:pt x="19036" y="850"/>
                    <a:pt x="19507" y="1019"/>
                  </a:cubicBezTo>
                  <a:cubicBezTo>
                    <a:pt x="19977" y="1188"/>
                    <a:pt x="20334" y="1413"/>
                    <a:pt x="20610" y="1695"/>
                  </a:cubicBezTo>
                  <a:cubicBezTo>
                    <a:pt x="20886" y="1977"/>
                    <a:pt x="21081" y="2315"/>
                    <a:pt x="21186" y="2803"/>
                  </a:cubicBezTo>
                  <a:cubicBezTo>
                    <a:pt x="21292" y="3292"/>
                    <a:pt x="21308" y="3930"/>
                    <a:pt x="21357" y="4869"/>
                  </a:cubicBezTo>
                  <a:cubicBezTo>
                    <a:pt x="21405" y="5809"/>
                    <a:pt x="21486" y="7048"/>
                    <a:pt x="21535" y="8419"/>
                  </a:cubicBezTo>
                  <a:cubicBezTo>
                    <a:pt x="21584" y="9791"/>
                    <a:pt x="21600" y="11293"/>
                    <a:pt x="21568" y="12645"/>
                  </a:cubicBezTo>
                  <a:cubicBezTo>
                    <a:pt x="21535" y="13998"/>
                    <a:pt x="21454" y="15200"/>
                    <a:pt x="21373" y="16421"/>
                  </a:cubicBezTo>
                  <a:cubicBezTo>
                    <a:pt x="21292" y="17642"/>
                    <a:pt x="21211" y="18881"/>
                    <a:pt x="21113" y="19708"/>
                  </a:cubicBezTo>
                  <a:cubicBezTo>
                    <a:pt x="21016" y="20534"/>
                    <a:pt x="20902" y="20947"/>
                    <a:pt x="20675" y="21210"/>
                  </a:cubicBezTo>
                  <a:cubicBezTo>
                    <a:pt x="20448" y="21473"/>
                    <a:pt x="20107" y="21586"/>
                    <a:pt x="19628" y="21567"/>
                  </a:cubicBezTo>
                  <a:cubicBezTo>
                    <a:pt x="19150" y="21548"/>
                    <a:pt x="18533" y="21398"/>
                    <a:pt x="17884" y="21229"/>
                  </a:cubicBezTo>
                  <a:cubicBezTo>
                    <a:pt x="17235" y="21060"/>
                    <a:pt x="16553" y="20872"/>
                    <a:pt x="15936" y="20684"/>
                  </a:cubicBezTo>
                  <a:cubicBezTo>
                    <a:pt x="15320" y="20497"/>
                    <a:pt x="14768" y="20309"/>
                    <a:pt x="14167" y="20177"/>
                  </a:cubicBezTo>
                  <a:cubicBezTo>
                    <a:pt x="13567" y="20046"/>
                    <a:pt x="12918" y="19971"/>
                    <a:pt x="12309" y="19933"/>
                  </a:cubicBezTo>
                  <a:cubicBezTo>
                    <a:pt x="11701" y="19896"/>
                    <a:pt x="11133" y="19896"/>
                    <a:pt x="10516" y="19914"/>
                  </a:cubicBezTo>
                  <a:cubicBezTo>
                    <a:pt x="9899" y="19933"/>
                    <a:pt x="9234" y="19971"/>
                    <a:pt x="8560" y="20027"/>
                  </a:cubicBezTo>
                  <a:cubicBezTo>
                    <a:pt x="7887" y="20083"/>
                    <a:pt x="7205" y="20159"/>
                    <a:pt x="6516" y="20196"/>
                  </a:cubicBezTo>
                  <a:cubicBezTo>
                    <a:pt x="5826" y="20234"/>
                    <a:pt x="5128" y="20234"/>
                    <a:pt x="4479" y="20196"/>
                  </a:cubicBezTo>
                  <a:cubicBezTo>
                    <a:pt x="3830" y="20159"/>
                    <a:pt x="3229" y="20083"/>
                    <a:pt x="2653" y="20008"/>
                  </a:cubicBezTo>
                  <a:cubicBezTo>
                    <a:pt x="2077" y="19933"/>
                    <a:pt x="1525" y="19858"/>
                    <a:pt x="1120" y="19877"/>
                  </a:cubicBezTo>
                  <a:cubicBezTo>
                    <a:pt x="714" y="19896"/>
                    <a:pt x="454" y="20008"/>
                    <a:pt x="195" y="20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8045449" y="215807"/>
              <a:ext cx="139701" cy="1085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64" y="674"/>
                    <a:pt x="18327" y="1347"/>
                    <a:pt x="16855" y="2505"/>
                  </a:cubicBezTo>
                  <a:cubicBezTo>
                    <a:pt x="15382" y="3663"/>
                    <a:pt x="14073" y="5305"/>
                    <a:pt x="12600" y="7032"/>
                  </a:cubicBezTo>
                  <a:cubicBezTo>
                    <a:pt x="11127" y="8758"/>
                    <a:pt x="9491" y="10568"/>
                    <a:pt x="8018" y="12253"/>
                  </a:cubicBezTo>
                  <a:cubicBezTo>
                    <a:pt x="6545" y="13937"/>
                    <a:pt x="5236" y="15495"/>
                    <a:pt x="3927" y="17032"/>
                  </a:cubicBezTo>
                  <a:cubicBezTo>
                    <a:pt x="2618" y="18568"/>
                    <a:pt x="1309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7816849" y="197021"/>
              <a:ext cx="3231240" cy="1346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43" fill="norm" stroke="1" extrusionOk="0">
                  <a:moveTo>
                    <a:pt x="1825" y="2840"/>
                  </a:moveTo>
                  <a:cubicBezTo>
                    <a:pt x="1796" y="2569"/>
                    <a:pt x="1768" y="2298"/>
                    <a:pt x="1804" y="2112"/>
                  </a:cubicBezTo>
                  <a:cubicBezTo>
                    <a:pt x="1839" y="1926"/>
                    <a:pt x="1938" y="1824"/>
                    <a:pt x="2221" y="1689"/>
                  </a:cubicBezTo>
                  <a:cubicBezTo>
                    <a:pt x="2504" y="1553"/>
                    <a:pt x="2971" y="1384"/>
                    <a:pt x="3451" y="1232"/>
                  </a:cubicBezTo>
                  <a:cubicBezTo>
                    <a:pt x="3932" y="1079"/>
                    <a:pt x="4428" y="944"/>
                    <a:pt x="4916" y="842"/>
                  </a:cubicBezTo>
                  <a:cubicBezTo>
                    <a:pt x="5404" y="741"/>
                    <a:pt x="5884" y="673"/>
                    <a:pt x="6422" y="588"/>
                  </a:cubicBezTo>
                  <a:cubicBezTo>
                    <a:pt x="6960" y="504"/>
                    <a:pt x="7554" y="402"/>
                    <a:pt x="8098" y="335"/>
                  </a:cubicBezTo>
                  <a:cubicBezTo>
                    <a:pt x="8643" y="267"/>
                    <a:pt x="9138" y="233"/>
                    <a:pt x="9640" y="199"/>
                  </a:cubicBezTo>
                  <a:cubicBezTo>
                    <a:pt x="10142" y="165"/>
                    <a:pt x="10651" y="131"/>
                    <a:pt x="11161" y="98"/>
                  </a:cubicBezTo>
                  <a:cubicBezTo>
                    <a:pt x="11670" y="64"/>
                    <a:pt x="12179" y="30"/>
                    <a:pt x="12703" y="13"/>
                  </a:cubicBezTo>
                  <a:cubicBezTo>
                    <a:pt x="13226" y="-4"/>
                    <a:pt x="13763" y="-4"/>
                    <a:pt x="14336" y="13"/>
                  </a:cubicBezTo>
                  <a:cubicBezTo>
                    <a:pt x="14909" y="30"/>
                    <a:pt x="15517" y="64"/>
                    <a:pt x="16069" y="114"/>
                  </a:cubicBezTo>
                  <a:cubicBezTo>
                    <a:pt x="16621" y="165"/>
                    <a:pt x="17116" y="233"/>
                    <a:pt x="17625" y="318"/>
                  </a:cubicBezTo>
                  <a:cubicBezTo>
                    <a:pt x="18134" y="402"/>
                    <a:pt x="18658" y="504"/>
                    <a:pt x="19167" y="572"/>
                  </a:cubicBezTo>
                  <a:cubicBezTo>
                    <a:pt x="19676" y="639"/>
                    <a:pt x="20171" y="673"/>
                    <a:pt x="20504" y="724"/>
                  </a:cubicBezTo>
                  <a:cubicBezTo>
                    <a:pt x="20836" y="775"/>
                    <a:pt x="21006" y="842"/>
                    <a:pt x="21133" y="1029"/>
                  </a:cubicBezTo>
                  <a:cubicBezTo>
                    <a:pt x="21261" y="1215"/>
                    <a:pt x="21345" y="1520"/>
                    <a:pt x="21416" y="2247"/>
                  </a:cubicBezTo>
                  <a:cubicBezTo>
                    <a:pt x="21487" y="2975"/>
                    <a:pt x="21543" y="4126"/>
                    <a:pt x="21572" y="5447"/>
                  </a:cubicBezTo>
                  <a:cubicBezTo>
                    <a:pt x="21600" y="6767"/>
                    <a:pt x="21600" y="8257"/>
                    <a:pt x="21579" y="9662"/>
                  </a:cubicBezTo>
                  <a:cubicBezTo>
                    <a:pt x="21558" y="11067"/>
                    <a:pt x="21515" y="12387"/>
                    <a:pt x="21451" y="13657"/>
                  </a:cubicBezTo>
                  <a:cubicBezTo>
                    <a:pt x="21388" y="14926"/>
                    <a:pt x="21303" y="16145"/>
                    <a:pt x="21197" y="17279"/>
                  </a:cubicBezTo>
                  <a:cubicBezTo>
                    <a:pt x="21091" y="18414"/>
                    <a:pt x="20963" y="19463"/>
                    <a:pt x="20765" y="20174"/>
                  </a:cubicBezTo>
                  <a:cubicBezTo>
                    <a:pt x="20567" y="20885"/>
                    <a:pt x="20299" y="21257"/>
                    <a:pt x="19924" y="21427"/>
                  </a:cubicBezTo>
                  <a:cubicBezTo>
                    <a:pt x="19549" y="21596"/>
                    <a:pt x="19068" y="21562"/>
                    <a:pt x="18552" y="21444"/>
                  </a:cubicBezTo>
                  <a:cubicBezTo>
                    <a:pt x="18035" y="21325"/>
                    <a:pt x="17484" y="21122"/>
                    <a:pt x="16932" y="20953"/>
                  </a:cubicBezTo>
                  <a:cubicBezTo>
                    <a:pt x="16380" y="20783"/>
                    <a:pt x="15829" y="20648"/>
                    <a:pt x="15348" y="20513"/>
                  </a:cubicBezTo>
                  <a:cubicBezTo>
                    <a:pt x="14867" y="20377"/>
                    <a:pt x="14457" y="20242"/>
                    <a:pt x="14018" y="20123"/>
                  </a:cubicBezTo>
                  <a:cubicBezTo>
                    <a:pt x="13580" y="20005"/>
                    <a:pt x="13113" y="19903"/>
                    <a:pt x="12639" y="19785"/>
                  </a:cubicBezTo>
                  <a:cubicBezTo>
                    <a:pt x="12165" y="19666"/>
                    <a:pt x="11684" y="19531"/>
                    <a:pt x="11175" y="19395"/>
                  </a:cubicBezTo>
                  <a:cubicBezTo>
                    <a:pt x="10666" y="19260"/>
                    <a:pt x="10128" y="19125"/>
                    <a:pt x="9598" y="18972"/>
                  </a:cubicBezTo>
                  <a:cubicBezTo>
                    <a:pt x="9067" y="18820"/>
                    <a:pt x="8544" y="18651"/>
                    <a:pt x="7851" y="18447"/>
                  </a:cubicBezTo>
                  <a:cubicBezTo>
                    <a:pt x="7158" y="18244"/>
                    <a:pt x="6295" y="18007"/>
                    <a:pt x="5587" y="17821"/>
                  </a:cubicBezTo>
                  <a:cubicBezTo>
                    <a:pt x="4880" y="17635"/>
                    <a:pt x="4328" y="17499"/>
                    <a:pt x="3770" y="17381"/>
                  </a:cubicBezTo>
                  <a:cubicBezTo>
                    <a:pt x="3211" y="17262"/>
                    <a:pt x="2645" y="17161"/>
                    <a:pt x="2016" y="17059"/>
                  </a:cubicBezTo>
                  <a:cubicBezTo>
                    <a:pt x="1386" y="16958"/>
                    <a:pt x="693" y="16856"/>
                    <a:pt x="0" y="16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11529483" y="4184557"/>
              <a:ext cx="776818" cy="30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235" y="6658"/>
                  </a:moveTo>
                  <a:cubicBezTo>
                    <a:pt x="118" y="10208"/>
                    <a:pt x="0" y="13759"/>
                    <a:pt x="0" y="16052"/>
                  </a:cubicBezTo>
                  <a:cubicBezTo>
                    <a:pt x="0" y="18345"/>
                    <a:pt x="118" y="19381"/>
                    <a:pt x="294" y="20195"/>
                  </a:cubicBezTo>
                  <a:cubicBezTo>
                    <a:pt x="471" y="21008"/>
                    <a:pt x="706" y="21600"/>
                    <a:pt x="1236" y="21378"/>
                  </a:cubicBezTo>
                  <a:cubicBezTo>
                    <a:pt x="1766" y="21156"/>
                    <a:pt x="2590" y="20121"/>
                    <a:pt x="3884" y="17827"/>
                  </a:cubicBezTo>
                  <a:cubicBezTo>
                    <a:pt x="5179" y="15534"/>
                    <a:pt x="6945" y="11984"/>
                    <a:pt x="8799" y="9099"/>
                  </a:cubicBezTo>
                  <a:cubicBezTo>
                    <a:pt x="10653" y="6214"/>
                    <a:pt x="12595" y="3995"/>
                    <a:pt x="14743" y="2589"/>
                  </a:cubicBezTo>
                  <a:cubicBezTo>
                    <a:pt x="16892" y="1184"/>
                    <a:pt x="19246" y="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6305549" y="0"/>
              <a:ext cx="469901" cy="343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14918"/>
                  </a:moveTo>
                  <a:cubicBezTo>
                    <a:pt x="0" y="14263"/>
                    <a:pt x="0" y="13608"/>
                    <a:pt x="49" y="12954"/>
                  </a:cubicBezTo>
                  <a:cubicBezTo>
                    <a:pt x="97" y="12299"/>
                    <a:pt x="195" y="11645"/>
                    <a:pt x="438" y="11514"/>
                  </a:cubicBezTo>
                  <a:cubicBezTo>
                    <a:pt x="681" y="11383"/>
                    <a:pt x="1070" y="11776"/>
                    <a:pt x="1459" y="13150"/>
                  </a:cubicBezTo>
                  <a:cubicBezTo>
                    <a:pt x="1849" y="14525"/>
                    <a:pt x="2238" y="16881"/>
                    <a:pt x="2481" y="18387"/>
                  </a:cubicBezTo>
                  <a:cubicBezTo>
                    <a:pt x="2724" y="19892"/>
                    <a:pt x="2822" y="20547"/>
                    <a:pt x="3162" y="20939"/>
                  </a:cubicBezTo>
                  <a:cubicBezTo>
                    <a:pt x="3503" y="21332"/>
                    <a:pt x="4086" y="21463"/>
                    <a:pt x="4914" y="20678"/>
                  </a:cubicBezTo>
                  <a:cubicBezTo>
                    <a:pt x="5741" y="19892"/>
                    <a:pt x="6811" y="18190"/>
                    <a:pt x="8465" y="15638"/>
                  </a:cubicBezTo>
                  <a:cubicBezTo>
                    <a:pt x="10119" y="13085"/>
                    <a:pt x="12357" y="9681"/>
                    <a:pt x="14351" y="6998"/>
                  </a:cubicBezTo>
                  <a:cubicBezTo>
                    <a:pt x="16346" y="4314"/>
                    <a:pt x="18097" y="2350"/>
                    <a:pt x="19216" y="1238"/>
                  </a:cubicBezTo>
                  <a:cubicBezTo>
                    <a:pt x="20335" y="125"/>
                    <a:pt x="20822" y="-137"/>
                    <a:pt x="21065" y="59"/>
                  </a:cubicBezTo>
                  <a:cubicBezTo>
                    <a:pt x="21308" y="256"/>
                    <a:pt x="21308" y="910"/>
                    <a:pt x="21357" y="1368"/>
                  </a:cubicBezTo>
                  <a:cubicBezTo>
                    <a:pt x="21405" y="1827"/>
                    <a:pt x="21503" y="2088"/>
                    <a:pt x="21600" y="23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11125199" y="126907"/>
              <a:ext cx="457201" cy="244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6" fill="norm" stroke="1" extrusionOk="0">
                  <a:moveTo>
                    <a:pt x="0" y="9969"/>
                  </a:moveTo>
                  <a:cubicBezTo>
                    <a:pt x="400" y="10708"/>
                    <a:pt x="800" y="11446"/>
                    <a:pt x="1050" y="12831"/>
                  </a:cubicBezTo>
                  <a:cubicBezTo>
                    <a:pt x="1300" y="14215"/>
                    <a:pt x="1400" y="16246"/>
                    <a:pt x="1450" y="17908"/>
                  </a:cubicBezTo>
                  <a:cubicBezTo>
                    <a:pt x="1500" y="19569"/>
                    <a:pt x="1500" y="20862"/>
                    <a:pt x="1800" y="21231"/>
                  </a:cubicBezTo>
                  <a:cubicBezTo>
                    <a:pt x="2100" y="21600"/>
                    <a:pt x="2700" y="21046"/>
                    <a:pt x="4050" y="18831"/>
                  </a:cubicBezTo>
                  <a:cubicBezTo>
                    <a:pt x="5400" y="16615"/>
                    <a:pt x="7500" y="12738"/>
                    <a:pt x="10550" y="9323"/>
                  </a:cubicBezTo>
                  <a:cubicBezTo>
                    <a:pt x="13600" y="5908"/>
                    <a:pt x="17600" y="29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6" name="Drawing"/>
          <p:cNvGrpSpPr/>
          <p:nvPr/>
        </p:nvGrpSpPr>
        <p:grpSpPr>
          <a:xfrm>
            <a:off x="476250" y="1556014"/>
            <a:ext cx="12503150" cy="8069451"/>
            <a:chOff x="0" y="0"/>
            <a:chExt cx="12503150" cy="8069449"/>
          </a:xfrm>
        </p:grpSpPr>
        <p:sp>
          <p:nvSpPr>
            <p:cNvPr id="1781" name="Line"/>
            <p:cNvSpPr/>
            <p:nvPr/>
          </p:nvSpPr>
          <p:spPr>
            <a:xfrm>
              <a:off x="390046" y="565331"/>
              <a:ext cx="156054" cy="34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153" fill="norm" stroke="1" extrusionOk="0">
                  <a:moveTo>
                    <a:pt x="20954" y="4686"/>
                  </a:moveTo>
                  <a:cubicBezTo>
                    <a:pt x="20386" y="3376"/>
                    <a:pt x="19817" y="2067"/>
                    <a:pt x="17828" y="1151"/>
                  </a:cubicBezTo>
                  <a:cubicBezTo>
                    <a:pt x="15838" y="235"/>
                    <a:pt x="12428" y="-289"/>
                    <a:pt x="9017" y="169"/>
                  </a:cubicBezTo>
                  <a:cubicBezTo>
                    <a:pt x="5607" y="627"/>
                    <a:pt x="2196" y="2067"/>
                    <a:pt x="775" y="3442"/>
                  </a:cubicBezTo>
                  <a:cubicBezTo>
                    <a:pt x="-646" y="4816"/>
                    <a:pt x="-78" y="6126"/>
                    <a:pt x="2196" y="7435"/>
                  </a:cubicBezTo>
                  <a:cubicBezTo>
                    <a:pt x="4470" y="8744"/>
                    <a:pt x="8449" y="10053"/>
                    <a:pt x="11859" y="11296"/>
                  </a:cubicBezTo>
                  <a:cubicBezTo>
                    <a:pt x="15270" y="12540"/>
                    <a:pt x="18112" y="13718"/>
                    <a:pt x="19391" y="15027"/>
                  </a:cubicBezTo>
                  <a:cubicBezTo>
                    <a:pt x="20670" y="16336"/>
                    <a:pt x="20386" y="17776"/>
                    <a:pt x="18538" y="18889"/>
                  </a:cubicBezTo>
                  <a:cubicBezTo>
                    <a:pt x="16691" y="20002"/>
                    <a:pt x="13280" y="20787"/>
                    <a:pt x="10865" y="21049"/>
                  </a:cubicBezTo>
                  <a:cubicBezTo>
                    <a:pt x="8449" y="21311"/>
                    <a:pt x="7028" y="21049"/>
                    <a:pt x="6317" y="20591"/>
                  </a:cubicBezTo>
                  <a:cubicBezTo>
                    <a:pt x="5607" y="20133"/>
                    <a:pt x="5607" y="19478"/>
                    <a:pt x="5607" y="18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582678" y="584065"/>
              <a:ext cx="223773" cy="277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133" fill="norm" stroke="1" extrusionOk="0">
                  <a:moveTo>
                    <a:pt x="4899" y="12080"/>
                  </a:moveTo>
                  <a:cubicBezTo>
                    <a:pt x="7475" y="9662"/>
                    <a:pt x="10051" y="7244"/>
                    <a:pt x="11438" y="5551"/>
                  </a:cubicBezTo>
                  <a:cubicBezTo>
                    <a:pt x="12825" y="3859"/>
                    <a:pt x="13023" y="2892"/>
                    <a:pt x="13023" y="2005"/>
                  </a:cubicBezTo>
                  <a:cubicBezTo>
                    <a:pt x="13023" y="1119"/>
                    <a:pt x="12825" y="313"/>
                    <a:pt x="12132" y="71"/>
                  </a:cubicBezTo>
                  <a:cubicBezTo>
                    <a:pt x="11438" y="-171"/>
                    <a:pt x="10249" y="151"/>
                    <a:pt x="8168" y="1925"/>
                  </a:cubicBezTo>
                  <a:cubicBezTo>
                    <a:pt x="6088" y="3698"/>
                    <a:pt x="3115" y="6922"/>
                    <a:pt x="1431" y="9742"/>
                  </a:cubicBezTo>
                  <a:cubicBezTo>
                    <a:pt x="-254" y="12563"/>
                    <a:pt x="-650" y="14981"/>
                    <a:pt x="1332" y="16996"/>
                  </a:cubicBezTo>
                  <a:cubicBezTo>
                    <a:pt x="3313" y="19011"/>
                    <a:pt x="7673" y="20623"/>
                    <a:pt x="11339" y="21026"/>
                  </a:cubicBezTo>
                  <a:cubicBezTo>
                    <a:pt x="15005" y="21429"/>
                    <a:pt x="17978" y="20623"/>
                    <a:pt x="20950" y="19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971562" y="384880"/>
              <a:ext cx="190489" cy="484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510" fill="norm" stroke="1" extrusionOk="0">
                  <a:moveTo>
                    <a:pt x="20902" y="2633"/>
                  </a:moveTo>
                  <a:cubicBezTo>
                    <a:pt x="20902" y="2070"/>
                    <a:pt x="20902" y="1507"/>
                    <a:pt x="20437" y="1037"/>
                  </a:cubicBezTo>
                  <a:cubicBezTo>
                    <a:pt x="19973" y="567"/>
                    <a:pt x="19044" y="192"/>
                    <a:pt x="17999" y="51"/>
                  </a:cubicBezTo>
                  <a:cubicBezTo>
                    <a:pt x="16954" y="-90"/>
                    <a:pt x="15792" y="4"/>
                    <a:pt x="13121" y="1084"/>
                  </a:cubicBezTo>
                  <a:cubicBezTo>
                    <a:pt x="10450" y="2164"/>
                    <a:pt x="6270" y="4230"/>
                    <a:pt x="3483" y="6907"/>
                  </a:cubicBezTo>
                  <a:cubicBezTo>
                    <a:pt x="696" y="9583"/>
                    <a:pt x="-698" y="12870"/>
                    <a:pt x="347" y="15312"/>
                  </a:cubicBezTo>
                  <a:cubicBezTo>
                    <a:pt x="1392" y="17753"/>
                    <a:pt x="4876" y="19350"/>
                    <a:pt x="7779" y="20242"/>
                  </a:cubicBezTo>
                  <a:cubicBezTo>
                    <a:pt x="10683" y="21134"/>
                    <a:pt x="13005" y="21322"/>
                    <a:pt x="15328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1344083" y="487488"/>
              <a:ext cx="173092" cy="664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471" fill="norm" stroke="1" extrusionOk="0">
                  <a:moveTo>
                    <a:pt x="4945" y="6601"/>
                  </a:moveTo>
                  <a:cubicBezTo>
                    <a:pt x="4424" y="8241"/>
                    <a:pt x="3904" y="9882"/>
                    <a:pt x="3773" y="12069"/>
                  </a:cubicBezTo>
                  <a:cubicBezTo>
                    <a:pt x="3643" y="14256"/>
                    <a:pt x="3904" y="16991"/>
                    <a:pt x="4034" y="18529"/>
                  </a:cubicBezTo>
                  <a:cubicBezTo>
                    <a:pt x="4164" y="20067"/>
                    <a:pt x="4164" y="20408"/>
                    <a:pt x="4034" y="20750"/>
                  </a:cubicBezTo>
                  <a:cubicBezTo>
                    <a:pt x="3904" y="21092"/>
                    <a:pt x="3643" y="21434"/>
                    <a:pt x="3123" y="21468"/>
                  </a:cubicBezTo>
                  <a:cubicBezTo>
                    <a:pt x="2602" y="21502"/>
                    <a:pt x="1822" y="21229"/>
                    <a:pt x="1171" y="19930"/>
                  </a:cubicBezTo>
                  <a:cubicBezTo>
                    <a:pt x="520" y="18631"/>
                    <a:pt x="0" y="16307"/>
                    <a:pt x="0" y="13880"/>
                  </a:cubicBezTo>
                  <a:cubicBezTo>
                    <a:pt x="0" y="11454"/>
                    <a:pt x="520" y="8925"/>
                    <a:pt x="1822" y="6737"/>
                  </a:cubicBezTo>
                  <a:cubicBezTo>
                    <a:pt x="3123" y="4550"/>
                    <a:pt x="5205" y="2705"/>
                    <a:pt x="6766" y="1645"/>
                  </a:cubicBezTo>
                  <a:cubicBezTo>
                    <a:pt x="8328" y="586"/>
                    <a:pt x="9369" y="312"/>
                    <a:pt x="10670" y="141"/>
                  </a:cubicBezTo>
                  <a:cubicBezTo>
                    <a:pt x="11971" y="-30"/>
                    <a:pt x="13533" y="-98"/>
                    <a:pt x="15224" y="244"/>
                  </a:cubicBezTo>
                  <a:cubicBezTo>
                    <a:pt x="16916" y="586"/>
                    <a:pt x="18737" y="1337"/>
                    <a:pt x="19908" y="2568"/>
                  </a:cubicBezTo>
                  <a:cubicBezTo>
                    <a:pt x="21080" y="3798"/>
                    <a:pt x="21600" y="5507"/>
                    <a:pt x="21080" y="6635"/>
                  </a:cubicBezTo>
                  <a:cubicBezTo>
                    <a:pt x="20559" y="7763"/>
                    <a:pt x="18998" y="8310"/>
                    <a:pt x="16265" y="8686"/>
                  </a:cubicBezTo>
                  <a:cubicBezTo>
                    <a:pt x="13533" y="9061"/>
                    <a:pt x="9629" y="9267"/>
                    <a:pt x="7287" y="8959"/>
                  </a:cubicBezTo>
                  <a:cubicBezTo>
                    <a:pt x="4945" y="8651"/>
                    <a:pt x="4164" y="7831"/>
                    <a:pt x="4294" y="7250"/>
                  </a:cubicBezTo>
                  <a:cubicBezTo>
                    <a:pt x="4424" y="6669"/>
                    <a:pt x="5465" y="6327"/>
                    <a:pt x="6506" y="5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1517650" y="717285"/>
              <a:ext cx="1206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1552756" y="679185"/>
              <a:ext cx="98244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21331" y="0"/>
                  </a:moveTo>
                  <a:cubicBezTo>
                    <a:pt x="15357" y="3308"/>
                    <a:pt x="9382" y="6616"/>
                    <a:pt x="5705" y="9535"/>
                  </a:cubicBezTo>
                  <a:cubicBezTo>
                    <a:pt x="2029" y="12454"/>
                    <a:pt x="650" y="14984"/>
                    <a:pt x="191" y="16930"/>
                  </a:cubicBezTo>
                  <a:cubicBezTo>
                    <a:pt x="-269" y="18876"/>
                    <a:pt x="191" y="20238"/>
                    <a:pt x="6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1685115" y="528301"/>
              <a:ext cx="124635" cy="29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90" fill="norm" stroke="1" extrusionOk="0">
                  <a:moveTo>
                    <a:pt x="21198" y="1269"/>
                  </a:moveTo>
                  <a:cubicBezTo>
                    <a:pt x="19758" y="809"/>
                    <a:pt x="18318" y="350"/>
                    <a:pt x="16698" y="120"/>
                  </a:cubicBezTo>
                  <a:cubicBezTo>
                    <a:pt x="15078" y="-110"/>
                    <a:pt x="13278" y="-110"/>
                    <a:pt x="10758" y="1039"/>
                  </a:cubicBezTo>
                  <a:cubicBezTo>
                    <a:pt x="8238" y="2188"/>
                    <a:pt x="4998" y="4486"/>
                    <a:pt x="2838" y="7473"/>
                  </a:cubicBezTo>
                  <a:cubicBezTo>
                    <a:pt x="678" y="10460"/>
                    <a:pt x="-402" y="14137"/>
                    <a:pt x="138" y="16588"/>
                  </a:cubicBezTo>
                  <a:cubicBezTo>
                    <a:pt x="678" y="19039"/>
                    <a:pt x="2838" y="20264"/>
                    <a:pt x="5178" y="20877"/>
                  </a:cubicBezTo>
                  <a:cubicBezTo>
                    <a:pt x="7518" y="21490"/>
                    <a:pt x="10038" y="21490"/>
                    <a:pt x="12558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1854625" y="564885"/>
              <a:ext cx="14562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600" fill="norm" stroke="1" extrusionOk="0">
                  <a:moveTo>
                    <a:pt x="17780" y="0"/>
                  </a:moveTo>
                  <a:cubicBezTo>
                    <a:pt x="15902" y="4364"/>
                    <a:pt x="14024" y="8727"/>
                    <a:pt x="11989" y="12000"/>
                  </a:cubicBezTo>
                  <a:cubicBezTo>
                    <a:pt x="9954" y="15273"/>
                    <a:pt x="7763" y="17455"/>
                    <a:pt x="5885" y="18873"/>
                  </a:cubicBezTo>
                  <a:cubicBezTo>
                    <a:pt x="4007" y="20291"/>
                    <a:pt x="2441" y="20945"/>
                    <a:pt x="1502" y="20727"/>
                  </a:cubicBezTo>
                  <a:cubicBezTo>
                    <a:pt x="563" y="20509"/>
                    <a:pt x="250" y="19418"/>
                    <a:pt x="94" y="17673"/>
                  </a:cubicBezTo>
                  <a:cubicBezTo>
                    <a:pt x="-63" y="15927"/>
                    <a:pt x="-63" y="13527"/>
                    <a:pt x="407" y="11891"/>
                  </a:cubicBezTo>
                  <a:cubicBezTo>
                    <a:pt x="876" y="10255"/>
                    <a:pt x="1815" y="9382"/>
                    <a:pt x="4007" y="9600"/>
                  </a:cubicBezTo>
                  <a:cubicBezTo>
                    <a:pt x="6198" y="9818"/>
                    <a:pt x="9641" y="11127"/>
                    <a:pt x="12772" y="13309"/>
                  </a:cubicBezTo>
                  <a:cubicBezTo>
                    <a:pt x="15902" y="15491"/>
                    <a:pt x="18720" y="18545"/>
                    <a:pt x="2153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2051049" y="533135"/>
              <a:ext cx="6277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3516"/>
                    <a:pt x="21600" y="7033"/>
                    <a:pt x="18900" y="10633"/>
                  </a:cubicBezTo>
                  <a:cubicBezTo>
                    <a:pt x="16200" y="14233"/>
                    <a:pt x="8100" y="179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1530350" y="225070"/>
              <a:ext cx="184150" cy="26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21521"/>
                  </a:moveTo>
                  <a:cubicBezTo>
                    <a:pt x="993" y="18756"/>
                    <a:pt x="1986" y="15991"/>
                    <a:pt x="3228" y="13054"/>
                  </a:cubicBezTo>
                  <a:cubicBezTo>
                    <a:pt x="4469" y="10116"/>
                    <a:pt x="5959" y="7006"/>
                    <a:pt x="7076" y="5019"/>
                  </a:cubicBezTo>
                  <a:cubicBezTo>
                    <a:pt x="8193" y="3031"/>
                    <a:pt x="8938" y="2167"/>
                    <a:pt x="9807" y="1390"/>
                  </a:cubicBezTo>
                  <a:cubicBezTo>
                    <a:pt x="10676" y="612"/>
                    <a:pt x="11669" y="-79"/>
                    <a:pt x="12538" y="7"/>
                  </a:cubicBezTo>
                  <a:cubicBezTo>
                    <a:pt x="13407" y="94"/>
                    <a:pt x="14152" y="958"/>
                    <a:pt x="15269" y="3463"/>
                  </a:cubicBezTo>
                  <a:cubicBezTo>
                    <a:pt x="16386" y="5969"/>
                    <a:pt x="17876" y="10116"/>
                    <a:pt x="18993" y="12535"/>
                  </a:cubicBezTo>
                  <a:cubicBezTo>
                    <a:pt x="20110" y="14955"/>
                    <a:pt x="20855" y="15646"/>
                    <a:pt x="21600" y="163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2209800" y="317235"/>
              <a:ext cx="139717" cy="586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534" fill="norm" stroke="1" extrusionOk="0">
                  <a:moveTo>
                    <a:pt x="0" y="0"/>
                  </a:moveTo>
                  <a:cubicBezTo>
                    <a:pt x="4447" y="1088"/>
                    <a:pt x="8894" y="2176"/>
                    <a:pt x="12706" y="3924"/>
                  </a:cubicBezTo>
                  <a:cubicBezTo>
                    <a:pt x="16518" y="5672"/>
                    <a:pt x="19694" y="8081"/>
                    <a:pt x="20647" y="10334"/>
                  </a:cubicBezTo>
                  <a:cubicBezTo>
                    <a:pt x="21600" y="12587"/>
                    <a:pt x="20329" y="14685"/>
                    <a:pt x="18106" y="16433"/>
                  </a:cubicBezTo>
                  <a:cubicBezTo>
                    <a:pt x="15882" y="18181"/>
                    <a:pt x="12706" y="19580"/>
                    <a:pt x="10165" y="20435"/>
                  </a:cubicBezTo>
                  <a:cubicBezTo>
                    <a:pt x="7624" y="21289"/>
                    <a:pt x="5718" y="21600"/>
                    <a:pt x="4924" y="21522"/>
                  </a:cubicBezTo>
                  <a:cubicBezTo>
                    <a:pt x="4129" y="21445"/>
                    <a:pt x="4447" y="20978"/>
                    <a:pt x="5400" y="20551"/>
                  </a:cubicBezTo>
                  <a:cubicBezTo>
                    <a:pt x="6353" y="20124"/>
                    <a:pt x="7941" y="19735"/>
                    <a:pt x="9529" y="19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2641599" y="622035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616199" y="736335"/>
              <a:ext cx="323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35" y="16000"/>
                    <a:pt x="8471" y="10400"/>
                    <a:pt x="12071" y="6800"/>
                  </a:cubicBezTo>
                  <a:cubicBezTo>
                    <a:pt x="15671" y="3200"/>
                    <a:pt x="18635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3479800" y="114035"/>
              <a:ext cx="2800350" cy="1089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1" fill="norm" stroke="1" extrusionOk="0">
                  <a:moveTo>
                    <a:pt x="0" y="15099"/>
                  </a:moveTo>
                  <a:cubicBezTo>
                    <a:pt x="212" y="16693"/>
                    <a:pt x="424" y="18287"/>
                    <a:pt x="555" y="19314"/>
                  </a:cubicBezTo>
                  <a:cubicBezTo>
                    <a:pt x="686" y="20342"/>
                    <a:pt x="735" y="20803"/>
                    <a:pt x="784" y="21118"/>
                  </a:cubicBezTo>
                  <a:cubicBezTo>
                    <a:pt x="833" y="21432"/>
                    <a:pt x="882" y="21600"/>
                    <a:pt x="922" y="21579"/>
                  </a:cubicBezTo>
                  <a:cubicBezTo>
                    <a:pt x="963" y="21558"/>
                    <a:pt x="996" y="21348"/>
                    <a:pt x="1020" y="20530"/>
                  </a:cubicBezTo>
                  <a:cubicBezTo>
                    <a:pt x="1045" y="19713"/>
                    <a:pt x="1061" y="18287"/>
                    <a:pt x="1069" y="16735"/>
                  </a:cubicBezTo>
                  <a:cubicBezTo>
                    <a:pt x="1078" y="15183"/>
                    <a:pt x="1078" y="13505"/>
                    <a:pt x="1061" y="11995"/>
                  </a:cubicBezTo>
                  <a:cubicBezTo>
                    <a:pt x="1045" y="10485"/>
                    <a:pt x="1012" y="9143"/>
                    <a:pt x="980" y="7738"/>
                  </a:cubicBezTo>
                  <a:cubicBezTo>
                    <a:pt x="947" y="6333"/>
                    <a:pt x="914" y="4865"/>
                    <a:pt x="898" y="4026"/>
                  </a:cubicBezTo>
                  <a:cubicBezTo>
                    <a:pt x="882" y="3188"/>
                    <a:pt x="882" y="2978"/>
                    <a:pt x="906" y="2789"/>
                  </a:cubicBezTo>
                  <a:cubicBezTo>
                    <a:pt x="931" y="2600"/>
                    <a:pt x="980" y="2433"/>
                    <a:pt x="1192" y="2244"/>
                  </a:cubicBezTo>
                  <a:cubicBezTo>
                    <a:pt x="1404" y="2055"/>
                    <a:pt x="1780" y="1845"/>
                    <a:pt x="2261" y="1615"/>
                  </a:cubicBezTo>
                  <a:cubicBezTo>
                    <a:pt x="2743" y="1384"/>
                    <a:pt x="3331" y="1132"/>
                    <a:pt x="3918" y="923"/>
                  </a:cubicBezTo>
                  <a:cubicBezTo>
                    <a:pt x="4506" y="713"/>
                    <a:pt x="5094" y="545"/>
                    <a:pt x="5739" y="419"/>
                  </a:cubicBezTo>
                  <a:cubicBezTo>
                    <a:pt x="6384" y="294"/>
                    <a:pt x="7086" y="210"/>
                    <a:pt x="7714" y="147"/>
                  </a:cubicBezTo>
                  <a:cubicBezTo>
                    <a:pt x="8343" y="84"/>
                    <a:pt x="8898" y="42"/>
                    <a:pt x="9494" y="21"/>
                  </a:cubicBezTo>
                  <a:cubicBezTo>
                    <a:pt x="10090" y="0"/>
                    <a:pt x="10727" y="0"/>
                    <a:pt x="11322" y="0"/>
                  </a:cubicBezTo>
                  <a:cubicBezTo>
                    <a:pt x="11918" y="0"/>
                    <a:pt x="12473" y="0"/>
                    <a:pt x="13102" y="63"/>
                  </a:cubicBezTo>
                  <a:cubicBezTo>
                    <a:pt x="13731" y="126"/>
                    <a:pt x="14433" y="252"/>
                    <a:pt x="15110" y="357"/>
                  </a:cubicBezTo>
                  <a:cubicBezTo>
                    <a:pt x="15788" y="461"/>
                    <a:pt x="16441" y="545"/>
                    <a:pt x="17118" y="608"/>
                  </a:cubicBezTo>
                  <a:cubicBezTo>
                    <a:pt x="17796" y="671"/>
                    <a:pt x="18498" y="713"/>
                    <a:pt x="19118" y="755"/>
                  </a:cubicBezTo>
                  <a:cubicBezTo>
                    <a:pt x="19739" y="797"/>
                    <a:pt x="20278" y="839"/>
                    <a:pt x="20678" y="839"/>
                  </a:cubicBezTo>
                  <a:cubicBezTo>
                    <a:pt x="21078" y="839"/>
                    <a:pt x="21339" y="797"/>
                    <a:pt x="21600" y="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3863693" y="505618"/>
              <a:ext cx="346357" cy="571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34" fill="norm" stroke="1" extrusionOk="0">
                  <a:moveTo>
                    <a:pt x="611" y="1993"/>
                  </a:moveTo>
                  <a:cubicBezTo>
                    <a:pt x="479" y="1594"/>
                    <a:pt x="347" y="1196"/>
                    <a:pt x="215" y="797"/>
                  </a:cubicBezTo>
                  <a:cubicBezTo>
                    <a:pt x="84" y="399"/>
                    <a:pt x="-48" y="0"/>
                    <a:pt x="18" y="0"/>
                  </a:cubicBezTo>
                  <a:cubicBezTo>
                    <a:pt x="84" y="0"/>
                    <a:pt x="347" y="399"/>
                    <a:pt x="1269" y="1793"/>
                  </a:cubicBezTo>
                  <a:cubicBezTo>
                    <a:pt x="2191" y="3188"/>
                    <a:pt x="3772" y="5579"/>
                    <a:pt x="5154" y="8090"/>
                  </a:cubicBezTo>
                  <a:cubicBezTo>
                    <a:pt x="6537" y="10601"/>
                    <a:pt x="7723" y="13231"/>
                    <a:pt x="8776" y="15423"/>
                  </a:cubicBezTo>
                  <a:cubicBezTo>
                    <a:pt x="9830" y="17615"/>
                    <a:pt x="10752" y="19368"/>
                    <a:pt x="11476" y="20365"/>
                  </a:cubicBezTo>
                  <a:cubicBezTo>
                    <a:pt x="12201" y="21361"/>
                    <a:pt x="12728" y="21600"/>
                    <a:pt x="13189" y="21520"/>
                  </a:cubicBezTo>
                  <a:cubicBezTo>
                    <a:pt x="13650" y="21441"/>
                    <a:pt x="14045" y="21042"/>
                    <a:pt x="14901" y="19368"/>
                  </a:cubicBezTo>
                  <a:cubicBezTo>
                    <a:pt x="15757" y="17694"/>
                    <a:pt x="17074" y="14745"/>
                    <a:pt x="17996" y="11996"/>
                  </a:cubicBezTo>
                  <a:cubicBezTo>
                    <a:pt x="18918" y="9246"/>
                    <a:pt x="19445" y="6695"/>
                    <a:pt x="19840" y="4862"/>
                  </a:cubicBezTo>
                  <a:cubicBezTo>
                    <a:pt x="20235" y="3029"/>
                    <a:pt x="20498" y="1913"/>
                    <a:pt x="20762" y="1594"/>
                  </a:cubicBezTo>
                  <a:cubicBezTo>
                    <a:pt x="21025" y="1275"/>
                    <a:pt x="21289" y="1754"/>
                    <a:pt x="21552" y="2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4157133" y="814359"/>
              <a:ext cx="198968" cy="131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8" fill="norm" stroke="1" extrusionOk="0">
                  <a:moveTo>
                    <a:pt x="18843" y="710"/>
                  </a:moveTo>
                  <a:cubicBezTo>
                    <a:pt x="15855" y="46"/>
                    <a:pt x="12868" y="-619"/>
                    <a:pt x="9881" y="1043"/>
                  </a:cubicBezTo>
                  <a:cubicBezTo>
                    <a:pt x="6894" y="2704"/>
                    <a:pt x="3906" y="6692"/>
                    <a:pt x="2183" y="9683"/>
                  </a:cubicBezTo>
                  <a:cubicBezTo>
                    <a:pt x="460" y="12673"/>
                    <a:pt x="0" y="14667"/>
                    <a:pt x="0" y="16495"/>
                  </a:cubicBezTo>
                  <a:cubicBezTo>
                    <a:pt x="0" y="18323"/>
                    <a:pt x="460" y="19984"/>
                    <a:pt x="1264" y="20483"/>
                  </a:cubicBezTo>
                  <a:cubicBezTo>
                    <a:pt x="2068" y="20981"/>
                    <a:pt x="3217" y="20316"/>
                    <a:pt x="5055" y="17990"/>
                  </a:cubicBezTo>
                  <a:cubicBezTo>
                    <a:pt x="6894" y="15664"/>
                    <a:pt x="9421" y="11676"/>
                    <a:pt x="11145" y="8852"/>
                  </a:cubicBezTo>
                  <a:cubicBezTo>
                    <a:pt x="12868" y="6027"/>
                    <a:pt x="13787" y="4366"/>
                    <a:pt x="14477" y="4532"/>
                  </a:cubicBezTo>
                  <a:cubicBezTo>
                    <a:pt x="15166" y="4698"/>
                    <a:pt x="15626" y="6692"/>
                    <a:pt x="16774" y="9516"/>
                  </a:cubicBezTo>
                  <a:cubicBezTo>
                    <a:pt x="17923" y="12341"/>
                    <a:pt x="19762" y="15996"/>
                    <a:pt x="21600" y="19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4381500" y="723635"/>
              <a:ext cx="190500" cy="264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0" fill="norm" stroke="1" extrusionOk="0">
                  <a:moveTo>
                    <a:pt x="0" y="5657"/>
                  </a:moveTo>
                  <a:cubicBezTo>
                    <a:pt x="1200" y="5657"/>
                    <a:pt x="2400" y="5657"/>
                    <a:pt x="4080" y="7714"/>
                  </a:cubicBezTo>
                  <a:cubicBezTo>
                    <a:pt x="5760" y="9771"/>
                    <a:pt x="7920" y="13886"/>
                    <a:pt x="8760" y="16371"/>
                  </a:cubicBezTo>
                  <a:cubicBezTo>
                    <a:pt x="9600" y="18857"/>
                    <a:pt x="9120" y="19714"/>
                    <a:pt x="8280" y="20400"/>
                  </a:cubicBezTo>
                  <a:cubicBezTo>
                    <a:pt x="7440" y="21086"/>
                    <a:pt x="6240" y="21600"/>
                    <a:pt x="5280" y="21343"/>
                  </a:cubicBezTo>
                  <a:cubicBezTo>
                    <a:pt x="4320" y="21086"/>
                    <a:pt x="3600" y="20057"/>
                    <a:pt x="3600" y="18000"/>
                  </a:cubicBezTo>
                  <a:cubicBezTo>
                    <a:pt x="3600" y="15943"/>
                    <a:pt x="4320" y="12857"/>
                    <a:pt x="7440" y="9686"/>
                  </a:cubicBezTo>
                  <a:cubicBezTo>
                    <a:pt x="10560" y="6514"/>
                    <a:pt x="16080" y="3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4706546" y="449368"/>
              <a:ext cx="214705" cy="642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570" fill="norm" stroke="1" extrusionOk="0">
                  <a:moveTo>
                    <a:pt x="21272" y="1746"/>
                  </a:moveTo>
                  <a:cubicBezTo>
                    <a:pt x="21062" y="1249"/>
                    <a:pt x="20853" y="752"/>
                    <a:pt x="20223" y="432"/>
                  </a:cubicBezTo>
                  <a:cubicBezTo>
                    <a:pt x="19594" y="112"/>
                    <a:pt x="18546" y="-30"/>
                    <a:pt x="17602" y="6"/>
                  </a:cubicBezTo>
                  <a:cubicBezTo>
                    <a:pt x="16658" y="41"/>
                    <a:pt x="15820" y="254"/>
                    <a:pt x="13618" y="1356"/>
                  </a:cubicBezTo>
                  <a:cubicBezTo>
                    <a:pt x="11416" y="2457"/>
                    <a:pt x="7851" y="4446"/>
                    <a:pt x="5124" y="6649"/>
                  </a:cubicBezTo>
                  <a:cubicBezTo>
                    <a:pt x="2398" y="8852"/>
                    <a:pt x="511" y="11267"/>
                    <a:pt x="91" y="13434"/>
                  </a:cubicBezTo>
                  <a:cubicBezTo>
                    <a:pt x="-328" y="15602"/>
                    <a:pt x="721" y="17520"/>
                    <a:pt x="2818" y="18834"/>
                  </a:cubicBezTo>
                  <a:cubicBezTo>
                    <a:pt x="4915" y="20149"/>
                    <a:pt x="8060" y="20859"/>
                    <a:pt x="11206" y="21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4969056" y="585733"/>
              <a:ext cx="187436" cy="827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553" fill="norm" stroke="1" extrusionOk="0">
                  <a:moveTo>
                    <a:pt x="3896" y="10037"/>
                  </a:moveTo>
                  <a:cubicBezTo>
                    <a:pt x="3184" y="11800"/>
                    <a:pt x="2472" y="13563"/>
                    <a:pt x="2116" y="15354"/>
                  </a:cubicBezTo>
                  <a:cubicBezTo>
                    <a:pt x="1760" y="17145"/>
                    <a:pt x="1760" y="18963"/>
                    <a:pt x="1760" y="20065"/>
                  </a:cubicBezTo>
                  <a:cubicBezTo>
                    <a:pt x="1760" y="21167"/>
                    <a:pt x="1760" y="21553"/>
                    <a:pt x="1641" y="21553"/>
                  </a:cubicBezTo>
                  <a:cubicBezTo>
                    <a:pt x="1523" y="21553"/>
                    <a:pt x="1285" y="21167"/>
                    <a:pt x="1048" y="20065"/>
                  </a:cubicBezTo>
                  <a:cubicBezTo>
                    <a:pt x="810" y="18963"/>
                    <a:pt x="573" y="17145"/>
                    <a:pt x="336" y="15161"/>
                  </a:cubicBezTo>
                  <a:cubicBezTo>
                    <a:pt x="98" y="13177"/>
                    <a:pt x="-139" y="11029"/>
                    <a:pt x="98" y="8990"/>
                  </a:cubicBezTo>
                  <a:cubicBezTo>
                    <a:pt x="336" y="6951"/>
                    <a:pt x="1048" y="5022"/>
                    <a:pt x="2116" y="3645"/>
                  </a:cubicBezTo>
                  <a:cubicBezTo>
                    <a:pt x="3184" y="2267"/>
                    <a:pt x="4608" y="1441"/>
                    <a:pt x="6151" y="917"/>
                  </a:cubicBezTo>
                  <a:cubicBezTo>
                    <a:pt x="7694" y="394"/>
                    <a:pt x="9356" y="173"/>
                    <a:pt x="10780" y="63"/>
                  </a:cubicBezTo>
                  <a:cubicBezTo>
                    <a:pt x="12204" y="-47"/>
                    <a:pt x="13391" y="-47"/>
                    <a:pt x="15171" y="339"/>
                  </a:cubicBezTo>
                  <a:cubicBezTo>
                    <a:pt x="16951" y="724"/>
                    <a:pt x="19325" y="1496"/>
                    <a:pt x="20393" y="2488"/>
                  </a:cubicBezTo>
                  <a:cubicBezTo>
                    <a:pt x="21461" y="3480"/>
                    <a:pt x="21224" y="4692"/>
                    <a:pt x="19206" y="5739"/>
                  </a:cubicBezTo>
                  <a:cubicBezTo>
                    <a:pt x="17188" y="6786"/>
                    <a:pt x="13391" y="7667"/>
                    <a:pt x="10780" y="8191"/>
                  </a:cubicBezTo>
                  <a:cubicBezTo>
                    <a:pt x="8169" y="8714"/>
                    <a:pt x="6745" y="8880"/>
                    <a:pt x="5558" y="8880"/>
                  </a:cubicBezTo>
                  <a:cubicBezTo>
                    <a:pt x="4371" y="8880"/>
                    <a:pt x="3421" y="8714"/>
                    <a:pt x="2472" y="8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5194299" y="876035"/>
              <a:ext cx="1270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154"/>
                    <a:pt x="10080" y="8308"/>
                    <a:pt x="13680" y="11908"/>
                  </a:cubicBezTo>
                  <a:cubicBezTo>
                    <a:pt x="17280" y="15508"/>
                    <a:pt x="19440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5162550" y="914135"/>
              <a:ext cx="1651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4371"/>
                    <a:pt x="10523" y="8743"/>
                    <a:pt x="6923" y="12343"/>
                  </a:cubicBezTo>
                  <a:cubicBezTo>
                    <a:pt x="3323" y="15943"/>
                    <a:pt x="1662" y="18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5130800" y="351162"/>
              <a:ext cx="146050" cy="169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19726"/>
                  </a:moveTo>
                  <a:cubicBezTo>
                    <a:pt x="1565" y="14393"/>
                    <a:pt x="3130" y="9059"/>
                    <a:pt x="4852" y="5726"/>
                  </a:cubicBezTo>
                  <a:cubicBezTo>
                    <a:pt x="6574" y="2393"/>
                    <a:pt x="8452" y="1059"/>
                    <a:pt x="10174" y="393"/>
                  </a:cubicBezTo>
                  <a:cubicBezTo>
                    <a:pt x="11896" y="-274"/>
                    <a:pt x="13461" y="-274"/>
                    <a:pt x="14713" y="1859"/>
                  </a:cubicBezTo>
                  <a:cubicBezTo>
                    <a:pt x="15965" y="3993"/>
                    <a:pt x="16904" y="8259"/>
                    <a:pt x="18000" y="11859"/>
                  </a:cubicBezTo>
                  <a:cubicBezTo>
                    <a:pt x="19096" y="15459"/>
                    <a:pt x="20348" y="18393"/>
                    <a:pt x="21600" y="21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5483966" y="580334"/>
              <a:ext cx="199285" cy="403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454" fill="norm" stroke="1" extrusionOk="0">
                  <a:moveTo>
                    <a:pt x="21184" y="2216"/>
                  </a:moveTo>
                  <a:cubicBezTo>
                    <a:pt x="19834" y="1429"/>
                    <a:pt x="18484" y="641"/>
                    <a:pt x="17246" y="248"/>
                  </a:cubicBezTo>
                  <a:cubicBezTo>
                    <a:pt x="16009" y="-146"/>
                    <a:pt x="14884" y="-146"/>
                    <a:pt x="12859" y="810"/>
                  </a:cubicBezTo>
                  <a:cubicBezTo>
                    <a:pt x="10834" y="1766"/>
                    <a:pt x="7909" y="3679"/>
                    <a:pt x="5434" y="6604"/>
                  </a:cubicBezTo>
                  <a:cubicBezTo>
                    <a:pt x="2959" y="9529"/>
                    <a:pt x="934" y="13466"/>
                    <a:pt x="259" y="15998"/>
                  </a:cubicBezTo>
                  <a:cubicBezTo>
                    <a:pt x="-416" y="18529"/>
                    <a:pt x="259" y="19654"/>
                    <a:pt x="1947" y="20329"/>
                  </a:cubicBezTo>
                  <a:cubicBezTo>
                    <a:pt x="3634" y="21004"/>
                    <a:pt x="6334" y="21229"/>
                    <a:pt x="9034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5645944" y="653785"/>
              <a:ext cx="177007" cy="281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55" fill="norm" stroke="1" extrusionOk="0">
                  <a:moveTo>
                    <a:pt x="21504" y="0"/>
                  </a:moveTo>
                  <a:cubicBezTo>
                    <a:pt x="19961" y="2901"/>
                    <a:pt x="18418" y="5803"/>
                    <a:pt x="16233" y="9107"/>
                  </a:cubicBezTo>
                  <a:cubicBezTo>
                    <a:pt x="14047" y="12412"/>
                    <a:pt x="11218" y="16119"/>
                    <a:pt x="9290" y="18296"/>
                  </a:cubicBezTo>
                  <a:cubicBezTo>
                    <a:pt x="7361" y="20472"/>
                    <a:pt x="6333" y="21116"/>
                    <a:pt x="5175" y="21358"/>
                  </a:cubicBezTo>
                  <a:cubicBezTo>
                    <a:pt x="4018" y="21600"/>
                    <a:pt x="2733" y="21439"/>
                    <a:pt x="1833" y="20310"/>
                  </a:cubicBezTo>
                  <a:cubicBezTo>
                    <a:pt x="933" y="19182"/>
                    <a:pt x="418" y="17087"/>
                    <a:pt x="161" y="15555"/>
                  </a:cubicBezTo>
                  <a:cubicBezTo>
                    <a:pt x="-96" y="14024"/>
                    <a:pt x="-96" y="13057"/>
                    <a:pt x="547" y="12412"/>
                  </a:cubicBezTo>
                  <a:cubicBezTo>
                    <a:pt x="1190" y="11767"/>
                    <a:pt x="2475" y="11445"/>
                    <a:pt x="4404" y="11928"/>
                  </a:cubicBezTo>
                  <a:cubicBezTo>
                    <a:pt x="6333" y="12412"/>
                    <a:pt x="8904" y="13701"/>
                    <a:pt x="11861" y="15394"/>
                  </a:cubicBezTo>
                  <a:cubicBezTo>
                    <a:pt x="14818" y="17087"/>
                    <a:pt x="18161" y="19182"/>
                    <a:pt x="21504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5873750" y="602985"/>
              <a:ext cx="73573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1" h="21600" fill="norm" stroke="1" extrusionOk="0">
                  <a:moveTo>
                    <a:pt x="0" y="0"/>
                  </a:moveTo>
                  <a:cubicBezTo>
                    <a:pt x="7589" y="2941"/>
                    <a:pt x="15178" y="5882"/>
                    <a:pt x="18389" y="8873"/>
                  </a:cubicBezTo>
                  <a:cubicBezTo>
                    <a:pt x="21600" y="11865"/>
                    <a:pt x="20432" y="14907"/>
                    <a:pt x="17222" y="17037"/>
                  </a:cubicBezTo>
                  <a:cubicBezTo>
                    <a:pt x="14011" y="19166"/>
                    <a:pt x="8757" y="20383"/>
                    <a:pt x="35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6000750" y="520435"/>
              <a:ext cx="102685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1600" fill="norm" stroke="1" extrusionOk="0">
                  <a:moveTo>
                    <a:pt x="1271" y="0"/>
                  </a:moveTo>
                  <a:cubicBezTo>
                    <a:pt x="6353" y="1360"/>
                    <a:pt x="11435" y="2720"/>
                    <a:pt x="15247" y="4800"/>
                  </a:cubicBezTo>
                  <a:cubicBezTo>
                    <a:pt x="19059" y="6880"/>
                    <a:pt x="21600" y="9680"/>
                    <a:pt x="20118" y="12440"/>
                  </a:cubicBezTo>
                  <a:cubicBezTo>
                    <a:pt x="18635" y="15200"/>
                    <a:pt x="13129" y="17920"/>
                    <a:pt x="9106" y="19440"/>
                  </a:cubicBezTo>
                  <a:cubicBezTo>
                    <a:pt x="5082" y="20960"/>
                    <a:pt x="2541" y="212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6800850" y="691885"/>
              <a:ext cx="247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2" y="14400"/>
                    <a:pt x="7385" y="7200"/>
                    <a:pt x="10985" y="3600"/>
                  </a:cubicBezTo>
                  <a:cubicBezTo>
                    <a:pt x="14585" y="0"/>
                    <a:pt x="180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6832600" y="869685"/>
              <a:ext cx="2921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26" y="16062"/>
                    <a:pt x="8452" y="10523"/>
                    <a:pt x="12052" y="6923"/>
                  </a:cubicBezTo>
                  <a:cubicBezTo>
                    <a:pt x="15652" y="3323"/>
                    <a:pt x="18626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7655983" y="-1"/>
              <a:ext cx="3278717" cy="1258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56" y="16956"/>
                  </a:moveTo>
                  <a:cubicBezTo>
                    <a:pt x="112" y="18225"/>
                    <a:pt x="167" y="19493"/>
                    <a:pt x="202" y="20218"/>
                  </a:cubicBezTo>
                  <a:cubicBezTo>
                    <a:pt x="237" y="20943"/>
                    <a:pt x="251" y="21124"/>
                    <a:pt x="286" y="21287"/>
                  </a:cubicBezTo>
                  <a:cubicBezTo>
                    <a:pt x="321" y="21450"/>
                    <a:pt x="377" y="21595"/>
                    <a:pt x="418" y="21541"/>
                  </a:cubicBezTo>
                  <a:cubicBezTo>
                    <a:pt x="460" y="21486"/>
                    <a:pt x="488" y="21233"/>
                    <a:pt x="502" y="20472"/>
                  </a:cubicBezTo>
                  <a:cubicBezTo>
                    <a:pt x="516" y="19710"/>
                    <a:pt x="516" y="18442"/>
                    <a:pt x="502" y="17210"/>
                  </a:cubicBezTo>
                  <a:cubicBezTo>
                    <a:pt x="488" y="15978"/>
                    <a:pt x="460" y="14782"/>
                    <a:pt x="432" y="13495"/>
                  </a:cubicBezTo>
                  <a:cubicBezTo>
                    <a:pt x="404" y="12208"/>
                    <a:pt x="377" y="10831"/>
                    <a:pt x="363" y="9418"/>
                  </a:cubicBezTo>
                  <a:cubicBezTo>
                    <a:pt x="349" y="8004"/>
                    <a:pt x="349" y="6555"/>
                    <a:pt x="335" y="5377"/>
                  </a:cubicBezTo>
                  <a:cubicBezTo>
                    <a:pt x="321" y="4199"/>
                    <a:pt x="293" y="3293"/>
                    <a:pt x="279" y="2749"/>
                  </a:cubicBezTo>
                  <a:cubicBezTo>
                    <a:pt x="265" y="2206"/>
                    <a:pt x="265" y="2025"/>
                    <a:pt x="244" y="1861"/>
                  </a:cubicBezTo>
                  <a:cubicBezTo>
                    <a:pt x="223" y="1698"/>
                    <a:pt x="181" y="1553"/>
                    <a:pt x="126" y="1499"/>
                  </a:cubicBezTo>
                  <a:cubicBezTo>
                    <a:pt x="70" y="1445"/>
                    <a:pt x="0" y="1481"/>
                    <a:pt x="0" y="1481"/>
                  </a:cubicBezTo>
                  <a:cubicBezTo>
                    <a:pt x="0" y="1481"/>
                    <a:pt x="70" y="1445"/>
                    <a:pt x="328" y="1390"/>
                  </a:cubicBezTo>
                  <a:cubicBezTo>
                    <a:pt x="586" y="1336"/>
                    <a:pt x="1032" y="1263"/>
                    <a:pt x="1520" y="1173"/>
                  </a:cubicBezTo>
                  <a:cubicBezTo>
                    <a:pt x="2008" y="1082"/>
                    <a:pt x="2538" y="974"/>
                    <a:pt x="3082" y="865"/>
                  </a:cubicBezTo>
                  <a:cubicBezTo>
                    <a:pt x="3626" y="756"/>
                    <a:pt x="4183" y="647"/>
                    <a:pt x="4706" y="575"/>
                  </a:cubicBezTo>
                  <a:cubicBezTo>
                    <a:pt x="5229" y="502"/>
                    <a:pt x="5717" y="466"/>
                    <a:pt x="6254" y="430"/>
                  </a:cubicBezTo>
                  <a:cubicBezTo>
                    <a:pt x="6791" y="394"/>
                    <a:pt x="7377" y="357"/>
                    <a:pt x="7886" y="321"/>
                  </a:cubicBezTo>
                  <a:cubicBezTo>
                    <a:pt x="8395" y="285"/>
                    <a:pt x="8827" y="249"/>
                    <a:pt x="9252" y="231"/>
                  </a:cubicBezTo>
                  <a:cubicBezTo>
                    <a:pt x="9677" y="212"/>
                    <a:pt x="10096" y="212"/>
                    <a:pt x="10528" y="212"/>
                  </a:cubicBezTo>
                  <a:cubicBezTo>
                    <a:pt x="10960" y="212"/>
                    <a:pt x="11407" y="212"/>
                    <a:pt x="11978" y="194"/>
                  </a:cubicBezTo>
                  <a:cubicBezTo>
                    <a:pt x="12550" y="176"/>
                    <a:pt x="13247" y="140"/>
                    <a:pt x="13840" y="104"/>
                  </a:cubicBezTo>
                  <a:cubicBezTo>
                    <a:pt x="14433" y="67"/>
                    <a:pt x="14921" y="31"/>
                    <a:pt x="15478" y="13"/>
                  </a:cubicBezTo>
                  <a:cubicBezTo>
                    <a:pt x="16036" y="-5"/>
                    <a:pt x="16664" y="-5"/>
                    <a:pt x="17256" y="13"/>
                  </a:cubicBezTo>
                  <a:cubicBezTo>
                    <a:pt x="17849" y="31"/>
                    <a:pt x="18407" y="67"/>
                    <a:pt x="18978" y="176"/>
                  </a:cubicBezTo>
                  <a:cubicBezTo>
                    <a:pt x="19550" y="285"/>
                    <a:pt x="20136" y="466"/>
                    <a:pt x="20575" y="684"/>
                  </a:cubicBezTo>
                  <a:cubicBezTo>
                    <a:pt x="21014" y="901"/>
                    <a:pt x="21307" y="1155"/>
                    <a:pt x="21600" y="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7962900" y="409562"/>
              <a:ext cx="285750" cy="75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4403"/>
                  </a:moveTo>
                  <a:cubicBezTo>
                    <a:pt x="0" y="4103"/>
                    <a:pt x="0" y="3803"/>
                    <a:pt x="240" y="3803"/>
                  </a:cubicBezTo>
                  <a:cubicBezTo>
                    <a:pt x="480" y="3803"/>
                    <a:pt x="960" y="4103"/>
                    <a:pt x="1920" y="5093"/>
                  </a:cubicBezTo>
                  <a:cubicBezTo>
                    <a:pt x="2880" y="6083"/>
                    <a:pt x="4320" y="7763"/>
                    <a:pt x="5360" y="9623"/>
                  </a:cubicBezTo>
                  <a:cubicBezTo>
                    <a:pt x="6400" y="11483"/>
                    <a:pt x="7040" y="13523"/>
                    <a:pt x="7760" y="15353"/>
                  </a:cubicBezTo>
                  <a:cubicBezTo>
                    <a:pt x="8480" y="17183"/>
                    <a:pt x="9280" y="18803"/>
                    <a:pt x="9920" y="19853"/>
                  </a:cubicBezTo>
                  <a:cubicBezTo>
                    <a:pt x="10560" y="20903"/>
                    <a:pt x="11040" y="21383"/>
                    <a:pt x="11520" y="21413"/>
                  </a:cubicBezTo>
                  <a:cubicBezTo>
                    <a:pt x="12000" y="21443"/>
                    <a:pt x="12480" y="21023"/>
                    <a:pt x="13040" y="19823"/>
                  </a:cubicBezTo>
                  <a:cubicBezTo>
                    <a:pt x="13600" y="18623"/>
                    <a:pt x="14240" y="16643"/>
                    <a:pt x="14880" y="14633"/>
                  </a:cubicBezTo>
                  <a:cubicBezTo>
                    <a:pt x="15520" y="12623"/>
                    <a:pt x="16160" y="10583"/>
                    <a:pt x="16880" y="8663"/>
                  </a:cubicBezTo>
                  <a:cubicBezTo>
                    <a:pt x="17600" y="6743"/>
                    <a:pt x="18400" y="4943"/>
                    <a:pt x="18960" y="3593"/>
                  </a:cubicBezTo>
                  <a:cubicBezTo>
                    <a:pt x="19520" y="2243"/>
                    <a:pt x="19840" y="1343"/>
                    <a:pt x="20000" y="743"/>
                  </a:cubicBezTo>
                  <a:cubicBezTo>
                    <a:pt x="20160" y="143"/>
                    <a:pt x="20160" y="-157"/>
                    <a:pt x="20160" y="83"/>
                  </a:cubicBezTo>
                  <a:cubicBezTo>
                    <a:pt x="20160" y="323"/>
                    <a:pt x="20160" y="1103"/>
                    <a:pt x="20400" y="1823"/>
                  </a:cubicBezTo>
                  <a:cubicBezTo>
                    <a:pt x="20640" y="2543"/>
                    <a:pt x="21120" y="3203"/>
                    <a:pt x="21600" y="3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8237085" y="863335"/>
              <a:ext cx="13856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600" fill="norm" stroke="1" extrusionOk="0">
                  <a:moveTo>
                    <a:pt x="18204" y="6353"/>
                  </a:moveTo>
                  <a:cubicBezTo>
                    <a:pt x="16914" y="4659"/>
                    <a:pt x="15624" y="2965"/>
                    <a:pt x="14335" y="1800"/>
                  </a:cubicBezTo>
                  <a:cubicBezTo>
                    <a:pt x="13045" y="635"/>
                    <a:pt x="11756" y="0"/>
                    <a:pt x="10466" y="0"/>
                  </a:cubicBezTo>
                  <a:cubicBezTo>
                    <a:pt x="9177" y="0"/>
                    <a:pt x="7887" y="635"/>
                    <a:pt x="5953" y="3706"/>
                  </a:cubicBezTo>
                  <a:cubicBezTo>
                    <a:pt x="4018" y="6776"/>
                    <a:pt x="1439" y="12282"/>
                    <a:pt x="472" y="15565"/>
                  </a:cubicBezTo>
                  <a:cubicBezTo>
                    <a:pt x="-495" y="18847"/>
                    <a:pt x="150" y="19906"/>
                    <a:pt x="1278" y="20435"/>
                  </a:cubicBezTo>
                  <a:cubicBezTo>
                    <a:pt x="2406" y="20965"/>
                    <a:pt x="4018" y="20965"/>
                    <a:pt x="6114" y="19165"/>
                  </a:cubicBezTo>
                  <a:cubicBezTo>
                    <a:pt x="8209" y="17365"/>
                    <a:pt x="10789" y="13765"/>
                    <a:pt x="12239" y="11435"/>
                  </a:cubicBezTo>
                  <a:cubicBezTo>
                    <a:pt x="13690" y="9106"/>
                    <a:pt x="14012" y="8047"/>
                    <a:pt x="14174" y="8259"/>
                  </a:cubicBezTo>
                  <a:cubicBezTo>
                    <a:pt x="14335" y="8471"/>
                    <a:pt x="14335" y="9953"/>
                    <a:pt x="15463" y="12388"/>
                  </a:cubicBezTo>
                  <a:cubicBezTo>
                    <a:pt x="16592" y="14824"/>
                    <a:pt x="18848" y="18212"/>
                    <a:pt x="211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8420100" y="844285"/>
              <a:ext cx="139700" cy="250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0" y="2723"/>
                  </a:moveTo>
                  <a:cubicBezTo>
                    <a:pt x="4255" y="5264"/>
                    <a:pt x="8509" y="7805"/>
                    <a:pt x="11291" y="10528"/>
                  </a:cubicBezTo>
                  <a:cubicBezTo>
                    <a:pt x="14073" y="13250"/>
                    <a:pt x="15382" y="16155"/>
                    <a:pt x="15873" y="18151"/>
                  </a:cubicBezTo>
                  <a:cubicBezTo>
                    <a:pt x="16364" y="20148"/>
                    <a:pt x="16036" y="21237"/>
                    <a:pt x="15218" y="21418"/>
                  </a:cubicBezTo>
                  <a:cubicBezTo>
                    <a:pt x="14400" y="21600"/>
                    <a:pt x="13091" y="20874"/>
                    <a:pt x="12109" y="18514"/>
                  </a:cubicBezTo>
                  <a:cubicBezTo>
                    <a:pt x="11127" y="16155"/>
                    <a:pt x="10473" y="12161"/>
                    <a:pt x="12109" y="8803"/>
                  </a:cubicBezTo>
                  <a:cubicBezTo>
                    <a:pt x="13745" y="5445"/>
                    <a:pt x="17673" y="27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8754963" y="503201"/>
              <a:ext cx="249337" cy="677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64" fill="norm" stroke="1" extrusionOk="0">
                  <a:moveTo>
                    <a:pt x="21382" y="1954"/>
                  </a:moveTo>
                  <a:cubicBezTo>
                    <a:pt x="21200" y="1619"/>
                    <a:pt x="21019" y="1284"/>
                    <a:pt x="20656" y="948"/>
                  </a:cubicBezTo>
                  <a:cubicBezTo>
                    <a:pt x="20293" y="613"/>
                    <a:pt x="19748" y="277"/>
                    <a:pt x="18932" y="110"/>
                  </a:cubicBezTo>
                  <a:cubicBezTo>
                    <a:pt x="18115" y="-58"/>
                    <a:pt x="17026" y="-58"/>
                    <a:pt x="15664" y="277"/>
                  </a:cubicBezTo>
                  <a:cubicBezTo>
                    <a:pt x="14303" y="613"/>
                    <a:pt x="12669" y="1284"/>
                    <a:pt x="10491" y="2625"/>
                  </a:cubicBezTo>
                  <a:cubicBezTo>
                    <a:pt x="8313" y="3967"/>
                    <a:pt x="5590" y="5979"/>
                    <a:pt x="3685" y="8059"/>
                  </a:cubicBezTo>
                  <a:cubicBezTo>
                    <a:pt x="1779" y="10138"/>
                    <a:pt x="690" y="12285"/>
                    <a:pt x="236" y="14364"/>
                  </a:cubicBezTo>
                  <a:cubicBezTo>
                    <a:pt x="-218" y="16444"/>
                    <a:pt x="-36" y="18456"/>
                    <a:pt x="962" y="19664"/>
                  </a:cubicBezTo>
                  <a:cubicBezTo>
                    <a:pt x="1960" y="20871"/>
                    <a:pt x="3775" y="21274"/>
                    <a:pt x="6044" y="21408"/>
                  </a:cubicBezTo>
                  <a:cubicBezTo>
                    <a:pt x="8313" y="21542"/>
                    <a:pt x="11036" y="21408"/>
                    <a:pt x="13758" y="21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9213850" y="514085"/>
              <a:ext cx="127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760"/>
                    <a:pt x="7200" y="11520"/>
                    <a:pt x="10800" y="15120"/>
                  </a:cubicBezTo>
                  <a:cubicBezTo>
                    <a:pt x="14400" y="18720"/>
                    <a:pt x="180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9055099" y="876035"/>
              <a:ext cx="247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77" y="14400"/>
                    <a:pt x="12554" y="7200"/>
                    <a:pt x="16154" y="3600"/>
                  </a:cubicBezTo>
                  <a:cubicBezTo>
                    <a:pt x="19754" y="0"/>
                    <a:pt x="206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9123056" y="961674"/>
              <a:ext cx="160644" cy="2257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33" fill="norm" stroke="1" extrusionOk="0">
                  <a:moveTo>
                    <a:pt x="1934" y="7508"/>
                  </a:moveTo>
                  <a:cubicBezTo>
                    <a:pt x="1654" y="11508"/>
                    <a:pt x="1373" y="15508"/>
                    <a:pt x="1093" y="18008"/>
                  </a:cubicBezTo>
                  <a:cubicBezTo>
                    <a:pt x="812" y="20508"/>
                    <a:pt x="532" y="21508"/>
                    <a:pt x="251" y="21308"/>
                  </a:cubicBezTo>
                  <a:cubicBezTo>
                    <a:pt x="-29" y="21108"/>
                    <a:pt x="-310" y="19708"/>
                    <a:pt x="812" y="16308"/>
                  </a:cubicBezTo>
                  <a:cubicBezTo>
                    <a:pt x="1934" y="12908"/>
                    <a:pt x="4459" y="7508"/>
                    <a:pt x="6282" y="4308"/>
                  </a:cubicBezTo>
                  <a:cubicBezTo>
                    <a:pt x="8106" y="1108"/>
                    <a:pt x="9228" y="108"/>
                    <a:pt x="11332" y="8"/>
                  </a:cubicBezTo>
                  <a:cubicBezTo>
                    <a:pt x="13435" y="-92"/>
                    <a:pt x="16521" y="708"/>
                    <a:pt x="18345" y="3508"/>
                  </a:cubicBezTo>
                  <a:cubicBezTo>
                    <a:pt x="20168" y="6308"/>
                    <a:pt x="20729" y="11108"/>
                    <a:pt x="21290" y="159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9522161" y="577585"/>
              <a:ext cx="288589" cy="329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40" fill="norm" stroke="1" extrusionOk="0">
                  <a:moveTo>
                    <a:pt x="20401" y="0"/>
                  </a:moveTo>
                  <a:cubicBezTo>
                    <a:pt x="15549" y="2215"/>
                    <a:pt x="10697" y="4431"/>
                    <a:pt x="7879" y="5677"/>
                  </a:cubicBezTo>
                  <a:cubicBezTo>
                    <a:pt x="5062" y="6923"/>
                    <a:pt x="4279" y="7200"/>
                    <a:pt x="3575" y="7546"/>
                  </a:cubicBezTo>
                  <a:cubicBezTo>
                    <a:pt x="2870" y="7892"/>
                    <a:pt x="2244" y="8308"/>
                    <a:pt x="2870" y="8654"/>
                  </a:cubicBezTo>
                  <a:cubicBezTo>
                    <a:pt x="3497" y="9000"/>
                    <a:pt x="5375" y="9277"/>
                    <a:pt x="7175" y="9485"/>
                  </a:cubicBezTo>
                  <a:cubicBezTo>
                    <a:pt x="8975" y="9692"/>
                    <a:pt x="10697" y="9831"/>
                    <a:pt x="12027" y="10038"/>
                  </a:cubicBezTo>
                  <a:cubicBezTo>
                    <a:pt x="13357" y="10246"/>
                    <a:pt x="14297" y="10523"/>
                    <a:pt x="14766" y="11008"/>
                  </a:cubicBezTo>
                  <a:cubicBezTo>
                    <a:pt x="15236" y="11492"/>
                    <a:pt x="15236" y="12185"/>
                    <a:pt x="14062" y="13154"/>
                  </a:cubicBezTo>
                  <a:cubicBezTo>
                    <a:pt x="12888" y="14123"/>
                    <a:pt x="10540" y="15369"/>
                    <a:pt x="8114" y="16546"/>
                  </a:cubicBezTo>
                  <a:cubicBezTo>
                    <a:pt x="5688" y="17723"/>
                    <a:pt x="3183" y="18831"/>
                    <a:pt x="1697" y="19662"/>
                  </a:cubicBezTo>
                  <a:cubicBezTo>
                    <a:pt x="210" y="20492"/>
                    <a:pt x="-260" y="21046"/>
                    <a:pt x="131" y="21323"/>
                  </a:cubicBezTo>
                  <a:cubicBezTo>
                    <a:pt x="523" y="21600"/>
                    <a:pt x="1775" y="21600"/>
                    <a:pt x="4983" y="21392"/>
                  </a:cubicBezTo>
                  <a:cubicBezTo>
                    <a:pt x="8192" y="21185"/>
                    <a:pt x="13357" y="20769"/>
                    <a:pt x="16410" y="20492"/>
                  </a:cubicBezTo>
                  <a:cubicBezTo>
                    <a:pt x="19462" y="20215"/>
                    <a:pt x="20401" y="20077"/>
                    <a:pt x="21340" y="19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10090149" y="596635"/>
              <a:ext cx="63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821"/>
                    <a:pt x="7200" y="13642"/>
                    <a:pt x="3600" y="17242"/>
                  </a:cubicBezTo>
                  <a:cubicBezTo>
                    <a:pt x="0" y="20842"/>
                    <a:pt x="0" y="21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10001250" y="602935"/>
              <a:ext cx="20320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4725" y="11670"/>
                    <a:pt x="9450" y="3363"/>
                    <a:pt x="13050" y="870"/>
                  </a:cubicBezTo>
                  <a:cubicBezTo>
                    <a:pt x="16650" y="-1622"/>
                    <a:pt x="19125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9950449" y="869685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5840"/>
                    <a:pt x="9257" y="10080"/>
                    <a:pt x="12857" y="6480"/>
                  </a:cubicBezTo>
                  <a:cubicBezTo>
                    <a:pt x="16457" y="2880"/>
                    <a:pt x="19029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10264064" y="601488"/>
              <a:ext cx="156286" cy="29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401" fill="norm" stroke="1" extrusionOk="0">
                  <a:moveTo>
                    <a:pt x="21265" y="110"/>
                  </a:moveTo>
                  <a:cubicBezTo>
                    <a:pt x="19249" y="-45"/>
                    <a:pt x="17233" y="-199"/>
                    <a:pt x="14641" y="881"/>
                  </a:cubicBezTo>
                  <a:cubicBezTo>
                    <a:pt x="12049" y="1961"/>
                    <a:pt x="8881" y="4275"/>
                    <a:pt x="6289" y="7284"/>
                  </a:cubicBezTo>
                  <a:cubicBezTo>
                    <a:pt x="3697" y="10292"/>
                    <a:pt x="1681" y="13995"/>
                    <a:pt x="673" y="16310"/>
                  </a:cubicBezTo>
                  <a:cubicBezTo>
                    <a:pt x="-335" y="18624"/>
                    <a:pt x="-335" y="19550"/>
                    <a:pt x="1537" y="20167"/>
                  </a:cubicBezTo>
                  <a:cubicBezTo>
                    <a:pt x="3409" y="20784"/>
                    <a:pt x="7153" y="21092"/>
                    <a:pt x="10897" y="21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10439400" y="628385"/>
              <a:ext cx="1524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2782"/>
                    <a:pt x="1800" y="5564"/>
                    <a:pt x="5400" y="9164"/>
                  </a:cubicBezTo>
                  <a:cubicBezTo>
                    <a:pt x="9000" y="12764"/>
                    <a:pt x="15300" y="171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10458450" y="615685"/>
              <a:ext cx="1143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1867"/>
                    <a:pt x="12800" y="3733"/>
                    <a:pt x="9200" y="6400"/>
                  </a:cubicBezTo>
                  <a:cubicBezTo>
                    <a:pt x="5600" y="9067"/>
                    <a:pt x="2800" y="12533"/>
                    <a:pt x="1400" y="15200"/>
                  </a:cubicBezTo>
                  <a:cubicBezTo>
                    <a:pt x="0" y="17867"/>
                    <a:pt x="0" y="19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10579100" y="863335"/>
              <a:ext cx="25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10604500" y="755385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10706100" y="785912"/>
              <a:ext cx="952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800" y="11040"/>
                    <a:pt x="9600" y="1783"/>
                    <a:pt x="13200" y="240"/>
                  </a:cubicBezTo>
                  <a:cubicBezTo>
                    <a:pt x="16800" y="-1303"/>
                    <a:pt x="192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10680700" y="882385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10835207" y="723635"/>
              <a:ext cx="169344" cy="176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434" fill="norm" stroke="1" extrusionOk="0">
                  <a:moveTo>
                    <a:pt x="20284" y="0"/>
                  </a:moveTo>
                  <a:cubicBezTo>
                    <a:pt x="16333" y="6429"/>
                    <a:pt x="12381" y="12857"/>
                    <a:pt x="9747" y="16457"/>
                  </a:cubicBezTo>
                  <a:cubicBezTo>
                    <a:pt x="7113" y="20057"/>
                    <a:pt x="5796" y="20829"/>
                    <a:pt x="4479" y="21214"/>
                  </a:cubicBezTo>
                  <a:cubicBezTo>
                    <a:pt x="3162" y="21600"/>
                    <a:pt x="1845" y="21600"/>
                    <a:pt x="923" y="20186"/>
                  </a:cubicBezTo>
                  <a:cubicBezTo>
                    <a:pt x="1" y="18771"/>
                    <a:pt x="-526" y="15943"/>
                    <a:pt x="791" y="13757"/>
                  </a:cubicBezTo>
                  <a:cubicBezTo>
                    <a:pt x="2108" y="11571"/>
                    <a:pt x="5269" y="10029"/>
                    <a:pt x="8957" y="11186"/>
                  </a:cubicBezTo>
                  <a:cubicBezTo>
                    <a:pt x="12645" y="12343"/>
                    <a:pt x="16859" y="16200"/>
                    <a:pt x="21074" y="20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11080750" y="634735"/>
              <a:ext cx="5208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600" fill="norm" stroke="1" extrusionOk="0">
                  <a:moveTo>
                    <a:pt x="0" y="0"/>
                  </a:moveTo>
                  <a:cubicBezTo>
                    <a:pt x="6646" y="3333"/>
                    <a:pt x="13292" y="6667"/>
                    <a:pt x="17031" y="9733"/>
                  </a:cubicBezTo>
                  <a:cubicBezTo>
                    <a:pt x="20769" y="12800"/>
                    <a:pt x="21600" y="15600"/>
                    <a:pt x="18692" y="17533"/>
                  </a:cubicBezTo>
                  <a:cubicBezTo>
                    <a:pt x="15785" y="19467"/>
                    <a:pt x="9138" y="20533"/>
                    <a:pt x="24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1074400" y="564885"/>
              <a:ext cx="166359" cy="75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600" fill="norm" stroke="1" extrusionOk="0">
                  <a:moveTo>
                    <a:pt x="8910" y="0"/>
                  </a:moveTo>
                  <a:cubicBezTo>
                    <a:pt x="11340" y="1029"/>
                    <a:pt x="13770" y="2057"/>
                    <a:pt x="15930" y="3600"/>
                  </a:cubicBezTo>
                  <a:cubicBezTo>
                    <a:pt x="18090" y="5143"/>
                    <a:pt x="19980" y="7200"/>
                    <a:pt x="20790" y="9227"/>
                  </a:cubicBezTo>
                  <a:cubicBezTo>
                    <a:pt x="21600" y="11254"/>
                    <a:pt x="21330" y="13250"/>
                    <a:pt x="19440" y="15066"/>
                  </a:cubicBezTo>
                  <a:cubicBezTo>
                    <a:pt x="17550" y="16881"/>
                    <a:pt x="14040" y="18514"/>
                    <a:pt x="10530" y="19573"/>
                  </a:cubicBezTo>
                  <a:cubicBezTo>
                    <a:pt x="7020" y="20632"/>
                    <a:pt x="3510" y="211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2463800" y="2533385"/>
              <a:ext cx="393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68" y="16800"/>
                    <a:pt x="6735" y="12000"/>
                    <a:pt x="10335" y="8400"/>
                  </a:cubicBezTo>
                  <a:cubicBezTo>
                    <a:pt x="13935" y="4800"/>
                    <a:pt x="1776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2571750" y="2787385"/>
              <a:ext cx="228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00" y="21600"/>
                    <a:pt x="12400" y="21600"/>
                    <a:pt x="16000" y="18000"/>
                  </a:cubicBezTo>
                  <a:cubicBezTo>
                    <a:pt x="19600" y="14400"/>
                    <a:pt x="206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3435350" y="1904735"/>
              <a:ext cx="3409950" cy="134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18543"/>
                  </a:moveTo>
                  <a:cubicBezTo>
                    <a:pt x="94" y="19291"/>
                    <a:pt x="188" y="20038"/>
                    <a:pt x="241" y="20581"/>
                  </a:cubicBezTo>
                  <a:cubicBezTo>
                    <a:pt x="295" y="21125"/>
                    <a:pt x="308" y="21464"/>
                    <a:pt x="328" y="21532"/>
                  </a:cubicBezTo>
                  <a:cubicBezTo>
                    <a:pt x="349" y="21600"/>
                    <a:pt x="375" y="21396"/>
                    <a:pt x="402" y="20768"/>
                  </a:cubicBezTo>
                  <a:cubicBezTo>
                    <a:pt x="429" y="20140"/>
                    <a:pt x="456" y="19087"/>
                    <a:pt x="476" y="17847"/>
                  </a:cubicBezTo>
                  <a:cubicBezTo>
                    <a:pt x="496" y="16608"/>
                    <a:pt x="509" y="15181"/>
                    <a:pt x="530" y="13857"/>
                  </a:cubicBezTo>
                  <a:cubicBezTo>
                    <a:pt x="550" y="12532"/>
                    <a:pt x="577" y="11309"/>
                    <a:pt x="623" y="10104"/>
                  </a:cubicBezTo>
                  <a:cubicBezTo>
                    <a:pt x="670" y="8898"/>
                    <a:pt x="737" y="7709"/>
                    <a:pt x="798" y="6691"/>
                  </a:cubicBezTo>
                  <a:cubicBezTo>
                    <a:pt x="858" y="5672"/>
                    <a:pt x="912" y="4823"/>
                    <a:pt x="945" y="4279"/>
                  </a:cubicBezTo>
                  <a:cubicBezTo>
                    <a:pt x="979" y="3736"/>
                    <a:pt x="992" y="3498"/>
                    <a:pt x="1079" y="3277"/>
                  </a:cubicBezTo>
                  <a:cubicBezTo>
                    <a:pt x="1166" y="3057"/>
                    <a:pt x="1327" y="2853"/>
                    <a:pt x="1629" y="2683"/>
                  </a:cubicBezTo>
                  <a:cubicBezTo>
                    <a:pt x="1931" y="2513"/>
                    <a:pt x="2373" y="2377"/>
                    <a:pt x="2849" y="2225"/>
                  </a:cubicBezTo>
                  <a:cubicBezTo>
                    <a:pt x="3325" y="2072"/>
                    <a:pt x="3835" y="1902"/>
                    <a:pt x="4384" y="1749"/>
                  </a:cubicBezTo>
                  <a:cubicBezTo>
                    <a:pt x="4934" y="1596"/>
                    <a:pt x="5524" y="1460"/>
                    <a:pt x="6054" y="1325"/>
                  </a:cubicBezTo>
                  <a:cubicBezTo>
                    <a:pt x="6583" y="1189"/>
                    <a:pt x="7053" y="1053"/>
                    <a:pt x="7535" y="934"/>
                  </a:cubicBezTo>
                  <a:cubicBezTo>
                    <a:pt x="8018" y="815"/>
                    <a:pt x="8514" y="713"/>
                    <a:pt x="9030" y="628"/>
                  </a:cubicBezTo>
                  <a:cubicBezTo>
                    <a:pt x="9546" y="543"/>
                    <a:pt x="10083" y="475"/>
                    <a:pt x="10626" y="408"/>
                  </a:cubicBezTo>
                  <a:cubicBezTo>
                    <a:pt x="11169" y="340"/>
                    <a:pt x="11718" y="272"/>
                    <a:pt x="12255" y="238"/>
                  </a:cubicBezTo>
                  <a:cubicBezTo>
                    <a:pt x="12791" y="204"/>
                    <a:pt x="13314" y="204"/>
                    <a:pt x="13817" y="187"/>
                  </a:cubicBezTo>
                  <a:cubicBezTo>
                    <a:pt x="14320" y="170"/>
                    <a:pt x="14802" y="136"/>
                    <a:pt x="15332" y="119"/>
                  </a:cubicBezTo>
                  <a:cubicBezTo>
                    <a:pt x="15861" y="102"/>
                    <a:pt x="16438" y="102"/>
                    <a:pt x="16974" y="102"/>
                  </a:cubicBezTo>
                  <a:cubicBezTo>
                    <a:pt x="17511" y="102"/>
                    <a:pt x="18007" y="102"/>
                    <a:pt x="18530" y="102"/>
                  </a:cubicBezTo>
                  <a:cubicBezTo>
                    <a:pt x="19053" y="102"/>
                    <a:pt x="19602" y="102"/>
                    <a:pt x="20118" y="85"/>
                  </a:cubicBezTo>
                  <a:cubicBezTo>
                    <a:pt x="20635" y="68"/>
                    <a:pt x="21117" y="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3947583" y="2349235"/>
              <a:ext cx="8468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500"/>
                    <a:pt x="0" y="9000"/>
                    <a:pt x="0" y="12600"/>
                  </a:cubicBezTo>
                  <a:cubicBezTo>
                    <a:pt x="0" y="16200"/>
                    <a:pt x="108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3746500" y="2717535"/>
              <a:ext cx="3556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57" y="15360"/>
                    <a:pt x="7714" y="9120"/>
                    <a:pt x="11314" y="5520"/>
                  </a:cubicBezTo>
                  <a:cubicBezTo>
                    <a:pt x="14914" y="1920"/>
                    <a:pt x="18257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3835664" y="2960291"/>
              <a:ext cx="217753" cy="298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275" fill="norm" stroke="1" extrusionOk="0">
                  <a:moveTo>
                    <a:pt x="603" y="5334"/>
                  </a:moveTo>
                  <a:cubicBezTo>
                    <a:pt x="393" y="10167"/>
                    <a:pt x="184" y="15001"/>
                    <a:pt x="79" y="17795"/>
                  </a:cubicBezTo>
                  <a:cubicBezTo>
                    <a:pt x="-26" y="20590"/>
                    <a:pt x="-26" y="21345"/>
                    <a:pt x="79" y="21269"/>
                  </a:cubicBezTo>
                  <a:cubicBezTo>
                    <a:pt x="184" y="21194"/>
                    <a:pt x="393" y="20288"/>
                    <a:pt x="1232" y="17116"/>
                  </a:cubicBezTo>
                  <a:cubicBezTo>
                    <a:pt x="2071" y="13944"/>
                    <a:pt x="3539" y="8506"/>
                    <a:pt x="5007" y="5183"/>
                  </a:cubicBezTo>
                  <a:cubicBezTo>
                    <a:pt x="6475" y="1860"/>
                    <a:pt x="7943" y="651"/>
                    <a:pt x="9725" y="198"/>
                  </a:cubicBezTo>
                  <a:cubicBezTo>
                    <a:pt x="11508" y="-255"/>
                    <a:pt x="13605" y="47"/>
                    <a:pt x="15492" y="1331"/>
                  </a:cubicBezTo>
                  <a:cubicBezTo>
                    <a:pt x="17380" y="2615"/>
                    <a:pt x="19057" y="4881"/>
                    <a:pt x="20106" y="7448"/>
                  </a:cubicBezTo>
                  <a:cubicBezTo>
                    <a:pt x="21155" y="10016"/>
                    <a:pt x="21574" y="12886"/>
                    <a:pt x="21574" y="14699"/>
                  </a:cubicBezTo>
                  <a:cubicBezTo>
                    <a:pt x="21574" y="16511"/>
                    <a:pt x="21155" y="17267"/>
                    <a:pt x="20735" y="18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4108450" y="2810627"/>
              <a:ext cx="222250" cy="15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8" fill="norm" stroke="1" extrusionOk="0">
                  <a:moveTo>
                    <a:pt x="0" y="3652"/>
                  </a:moveTo>
                  <a:cubicBezTo>
                    <a:pt x="617" y="2250"/>
                    <a:pt x="1234" y="847"/>
                    <a:pt x="2777" y="286"/>
                  </a:cubicBezTo>
                  <a:cubicBezTo>
                    <a:pt x="4320" y="-275"/>
                    <a:pt x="6789" y="6"/>
                    <a:pt x="8434" y="987"/>
                  </a:cubicBezTo>
                  <a:cubicBezTo>
                    <a:pt x="10080" y="1969"/>
                    <a:pt x="10903" y="3652"/>
                    <a:pt x="11006" y="5756"/>
                  </a:cubicBezTo>
                  <a:cubicBezTo>
                    <a:pt x="11109" y="7860"/>
                    <a:pt x="10491" y="10385"/>
                    <a:pt x="9771" y="12208"/>
                  </a:cubicBezTo>
                  <a:cubicBezTo>
                    <a:pt x="9051" y="14031"/>
                    <a:pt x="8229" y="15154"/>
                    <a:pt x="6789" y="16696"/>
                  </a:cubicBezTo>
                  <a:cubicBezTo>
                    <a:pt x="5349" y="18239"/>
                    <a:pt x="3291" y="20203"/>
                    <a:pt x="3291" y="20764"/>
                  </a:cubicBezTo>
                  <a:cubicBezTo>
                    <a:pt x="3291" y="21325"/>
                    <a:pt x="5349" y="20483"/>
                    <a:pt x="8743" y="18941"/>
                  </a:cubicBezTo>
                  <a:cubicBezTo>
                    <a:pt x="12137" y="17398"/>
                    <a:pt x="16869" y="15154"/>
                    <a:pt x="21600" y="12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4607422" y="2399762"/>
              <a:ext cx="218579" cy="52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20" fill="norm" stroke="1" extrusionOk="0">
                  <a:moveTo>
                    <a:pt x="262" y="5476"/>
                  </a:moveTo>
                  <a:cubicBezTo>
                    <a:pt x="55" y="4955"/>
                    <a:pt x="-153" y="4435"/>
                    <a:pt x="159" y="4348"/>
                  </a:cubicBezTo>
                  <a:cubicBezTo>
                    <a:pt x="470" y="4261"/>
                    <a:pt x="1301" y="4608"/>
                    <a:pt x="2859" y="6170"/>
                  </a:cubicBezTo>
                  <a:cubicBezTo>
                    <a:pt x="4416" y="7731"/>
                    <a:pt x="6701" y="10507"/>
                    <a:pt x="8466" y="13153"/>
                  </a:cubicBezTo>
                  <a:cubicBezTo>
                    <a:pt x="10232" y="15799"/>
                    <a:pt x="11478" y="18314"/>
                    <a:pt x="12412" y="19746"/>
                  </a:cubicBezTo>
                  <a:cubicBezTo>
                    <a:pt x="13347" y="21177"/>
                    <a:pt x="13970" y="21524"/>
                    <a:pt x="14489" y="21394"/>
                  </a:cubicBezTo>
                  <a:cubicBezTo>
                    <a:pt x="15009" y="21264"/>
                    <a:pt x="15424" y="20657"/>
                    <a:pt x="15839" y="18661"/>
                  </a:cubicBezTo>
                  <a:cubicBezTo>
                    <a:pt x="16255" y="16666"/>
                    <a:pt x="16670" y="13283"/>
                    <a:pt x="16878" y="10160"/>
                  </a:cubicBezTo>
                  <a:cubicBezTo>
                    <a:pt x="17085" y="7037"/>
                    <a:pt x="17085" y="4175"/>
                    <a:pt x="17189" y="2440"/>
                  </a:cubicBezTo>
                  <a:cubicBezTo>
                    <a:pt x="17293" y="705"/>
                    <a:pt x="17501" y="97"/>
                    <a:pt x="17916" y="11"/>
                  </a:cubicBezTo>
                  <a:cubicBezTo>
                    <a:pt x="18332" y="-76"/>
                    <a:pt x="18955" y="358"/>
                    <a:pt x="19578" y="748"/>
                  </a:cubicBezTo>
                  <a:cubicBezTo>
                    <a:pt x="20201" y="1138"/>
                    <a:pt x="20824" y="1485"/>
                    <a:pt x="21447" y="1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4819650" y="2659500"/>
              <a:ext cx="158750" cy="14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00" fill="norm" stroke="1" extrusionOk="0">
                  <a:moveTo>
                    <a:pt x="17280" y="8342"/>
                  </a:moveTo>
                  <a:cubicBezTo>
                    <a:pt x="16704" y="5908"/>
                    <a:pt x="16128" y="3474"/>
                    <a:pt x="14544" y="1801"/>
                  </a:cubicBezTo>
                  <a:cubicBezTo>
                    <a:pt x="12960" y="128"/>
                    <a:pt x="10368" y="-785"/>
                    <a:pt x="7776" y="888"/>
                  </a:cubicBezTo>
                  <a:cubicBezTo>
                    <a:pt x="5184" y="2561"/>
                    <a:pt x="2592" y="6821"/>
                    <a:pt x="1296" y="9711"/>
                  </a:cubicBezTo>
                  <a:cubicBezTo>
                    <a:pt x="0" y="12601"/>
                    <a:pt x="0" y="14122"/>
                    <a:pt x="0" y="15643"/>
                  </a:cubicBezTo>
                  <a:cubicBezTo>
                    <a:pt x="0" y="17164"/>
                    <a:pt x="0" y="18685"/>
                    <a:pt x="864" y="19598"/>
                  </a:cubicBezTo>
                  <a:cubicBezTo>
                    <a:pt x="1728" y="20511"/>
                    <a:pt x="3456" y="20815"/>
                    <a:pt x="5616" y="19598"/>
                  </a:cubicBezTo>
                  <a:cubicBezTo>
                    <a:pt x="7776" y="18381"/>
                    <a:pt x="10368" y="15643"/>
                    <a:pt x="12240" y="13818"/>
                  </a:cubicBezTo>
                  <a:cubicBezTo>
                    <a:pt x="14112" y="11992"/>
                    <a:pt x="15264" y="11080"/>
                    <a:pt x="15984" y="11688"/>
                  </a:cubicBezTo>
                  <a:cubicBezTo>
                    <a:pt x="16704" y="12297"/>
                    <a:pt x="16992" y="14426"/>
                    <a:pt x="17856" y="15947"/>
                  </a:cubicBezTo>
                  <a:cubicBezTo>
                    <a:pt x="18720" y="17469"/>
                    <a:pt x="20160" y="18381"/>
                    <a:pt x="21600" y="19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5029200" y="2571485"/>
              <a:ext cx="152400" cy="239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4" fill="norm" stroke="1" extrusionOk="0">
                  <a:moveTo>
                    <a:pt x="0" y="5071"/>
                  </a:moveTo>
                  <a:cubicBezTo>
                    <a:pt x="5700" y="7137"/>
                    <a:pt x="11400" y="9203"/>
                    <a:pt x="14850" y="11363"/>
                  </a:cubicBezTo>
                  <a:cubicBezTo>
                    <a:pt x="18300" y="13523"/>
                    <a:pt x="19500" y="15777"/>
                    <a:pt x="19950" y="17374"/>
                  </a:cubicBezTo>
                  <a:cubicBezTo>
                    <a:pt x="20400" y="18970"/>
                    <a:pt x="20100" y="19910"/>
                    <a:pt x="19200" y="20567"/>
                  </a:cubicBezTo>
                  <a:cubicBezTo>
                    <a:pt x="18300" y="21224"/>
                    <a:pt x="16800" y="21600"/>
                    <a:pt x="15300" y="20849"/>
                  </a:cubicBezTo>
                  <a:cubicBezTo>
                    <a:pt x="13800" y="20097"/>
                    <a:pt x="12300" y="18219"/>
                    <a:pt x="12150" y="14838"/>
                  </a:cubicBezTo>
                  <a:cubicBezTo>
                    <a:pt x="12000" y="11457"/>
                    <a:pt x="13200" y="6574"/>
                    <a:pt x="15000" y="3850"/>
                  </a:cubicBezTo>
                  <a:cubicBezTo>
                    <a:pt x="16800" y="1127"/>
                    <a:pt x="19200" y="56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5289035" y="2334107"/>
              <a:ext cx="163285" cy="58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411" fill="norm" stroke="1" extrusionOk="0">
                  <a:moveTo>
                    <a:pt x="17076" y="1947"/>
                  </a:moveTo>
                  <a:cubicBezTo>
                    <a:pt x="17886" y="1637"/>
                    <a:pt x="18696" y="1328"/>
                    <a:pt x="19506" y="940"/>
                  </a:cubicBezTo>
                  <a:cubicBezTo>
                    <a:pt x="20316" y="553"/>
                    <a:pt x="21126" y="89"/>
                    <a:pt x="20721" y="11"/>
                  </a:cubicBezTo>
                  <a:cubicBezTo>
                    <a:pt x="20316" y="-66"/>
                    <a:pt x="18696" y="244"/>
                    <a:pt x="16401" y="1173"/>
                  </a:cubicBezTo>
                  <a:cubicBezTo>
                    <a:pt x="14106" y="2102"/>
                    <a:pt x="11136" y="3650"/>
                    <a:pt x="8166" y="5740"/>
                  </a:cubicBezTo>
                  <a:cubicBezTo>
                    <a:pt x="5196" y="7831"/>
                    <a:pt x="2226" y="10463"/>
                    <a:pt x="876" y="12863"/>
                  </a:cubicBezTo>
                  <a:cubicBezTo>
                    <a:pt x="-474" y="15263"/>
                    <a:pt x="-204" y="17431"/>
                    <a:pt x="1281" y="18863"/>
                  </a:cubicBezTo>
                  <a:cubicBezTo>
                    <a:pt x="2766" y="20295"/>
                    <a:pt x="5466" y="20992"/>
                    <a:pt x="7761" y="21263"/>
                  </a:cubicBezTo>
                  <a:cubicBezTo>
                    <a:pt x="10056" y="21534"/>
                    <a:pt x="11946" y="21379"/>
                    <a:pt x="13836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5523292" y="2430044"/>
              <a:ext cx="242508" cy="350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48" fill="norm" stroke="1" extrusionOk="0">
                  <a:moveTo>
                    <a:pt x="21519" y="883"/>
                  </a:moveTo>
                  <a:cubicBezTo>
                    <a:pt x="20956" y="365"/>
                    <a:pt x="20392" y="-152"/>
                    <a:pt x="19453" y="42"/>
                  </a:cubicBezTo>
                  <a:cubicBezTo>
                    <a:pt x="18514" y="236"/>
                    <a:pt x="17199" y="1141"/>
                    <a:pt x="15039" y="2241"/>
                  </a:cubicBezTo>
                  <a:cubicBezTo>
                    <a:pt x="12879" y="3340"/>
                    <a:pt x="9874" y="4634"/>
                    <a:pt x="7714" y="5668"/>
                  </a:cubicBezTo>
                  <a:cubicBezTo>
                    <a:pt x="5554" y="6703"/>
                    <a:pt x="4239" y="7479"/>
                    <a:pt x="3957" y="8126"/>
                  </a:cubicBezTo>
                  <a:cubicBezTo>
                    <a:pt x="3676" y="8773"/>
                    <a:pt x="4427" y="9290"/>
                    <a:pt x="5554" y="9613"/>
                  </a:cubicBezTo>
                  <a:cubicBezTo>
                    <a:pt x="6681" y="9937"/>
                    <a:pt x="8183" y="10066"/>
                    <a:pt x="9404" y="10325"/>
                  </a:cubicBezTo>
                  <a:cubicBezTo>
                    <a:pt x="10625" y="10583"/>
                    <a:pt x="11564" y="10971"/>
                    <a:pt x="11846" y="11489"/>
                  </a:cubicBezTo>
                  <a:cubicBezTo>
                    <a:pt x="12128" y="12006"/>
                    <a:pt x="11752" y="12653"/>
                    <a:pt x="10343" y="13429"/>
                  </a:cubicBezTo>
                  <a:cubicBezTo>
                    <a:pt x="8935" y="14205"/>
                    <a:pt x="6493" y="15110"/>
                    <a:pt x="4802" y="15757"/>
                  </a:cubicBezTo>
                  <a:cubicBezTo>
                    <a:pt x="3112" y="16404"/>
                    <a:pt x="2173" y="16792"/>
                    <a:pt x="1422" y="17244"/>
                  </a:cubicBezTo>
                  <a:cubicBezTo>
                    <a:pt x="670" y="17697"/>
                    <a:pt x="107" y="18214"/>
                    <a:pt x="13" y="18797"/>
                  </a:cubicBezTo>
                  <a:cubicBezTo>
                    <a:pt x="-81" y="19379"/>
                    <a:pt x="295" y="20025"/>
                    <a:pt x="2173" y="20543"/>
                  </a:cubicBezTo>
                  <a:cubicBezTo>
                    <a:pt x="4051" y="21060"/>
                    <a:pt x="7432" y="21448"/>
                    <a:pt x="10062" y="21448"/>
                  </a:cubicBezTo>
                  <a:cubicBezTo>
                    <a:pt x="12691" y="21448"/>
                    <a:pt x="14569" y="21060"/>
                    <a:pt x="16448" y="20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5975349" y="2501635"/>
              <a:ext cx="127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17"/>
                    <a:pt x="7200" y="9834"/>
                    <a:pt x="3600" y="13434"/>
                  </a:cubicBezTo>
                  <a:cubicBezTo>
                    <a:pt x="0" y="17034"/>
                    <a:pt x="0" y="193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5884005" y="2463535"/>
              <a:ext cx="19294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600" fill="norm" stroke="1" extrusionOk="0">
                  <a:moveTo>
                    <a:pt x="272" y="21600"/>
                  </a:moveTo>
                  <a:cubicBezTo>
                    <a:pt x="37" y="16560"/>
                    <a:pt x="-198" y="11520"/>
                    <a:pt x="272" y="7920"/>
                  </a:cubicBezTo>
                  <a:cubicBezTo>
                    <a:pt x="741" y="4320"/>
                    <a:pt x="1915" y="2160"/>
                    <a:pt x="5554" y="1080"/>
                  </a:cubicBezTo>
                  <a:cubicBezTo>
                    <a:pt x="9193" y="0"/>
                    <a:pt x="15298" y="0"/>
                    <a:pt x="214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5829300" y="2755635"/>
              <a:ext cx="247650" cy="47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88" fill="norm" stroke="1" extrusionOk="0">
                  <a:moveTo>
                    <a:pt x="0" y="16200"/>
                  </a:moveTo>
                  <a:cubicBezTo>
                    <a:pt x="738" y="18900"/>
                    <a:pt x="1477" y="21600"/>
                    <a:pt x="4708" y="19350"/>
                  </a:cubicBezTo>
                  <a:cubicBezTo>
                    <a:pt x="7938" y="17100"/>
                    <a:pt x="13662" y="9900"/>
                    <a:pt x="16892" y="5850"/>
                  </a:cubicBezTo>
                  <a:cubicBezTo>
                    <a:pt x="20123" y="1800"/>
                    <a:pt x="2086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6133223" y="2379779"/>
              <a:ext cx="178677" cy="407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552" fill="norm" stroke="1" extrusionOk="0">
                  <a:moveTo>
                    <a:pt x="21202" y="735"/>
                  </a:moveTo>
                  <a:cubicBezTo>
                    <a:pt x="20197" y="400"/>
                    <a:pt x="19193" y="64"/>
                    <a:pt x="18062" y="8"/>
                  </a:cubicBezTo>
                  <a:cubicBezTo>
                    <a:pt x="16932" y="-48"/>
                    <a:pt x="15676" y="176"/>
                    <a:pt x="13542" y="1351"/>
                  </a:cubicBezTo>
                  <a:cubicBezTo>
                    <a:pt x="11407" y="2526"/>
                    <a:pt x="8393" y="4653"/>
                    <a:pt x="5881" y="7115"/>
                  </a:cubicBezTo>
                  <a:cubicBezTo>
                    <a:pt x="3369" y="9577"/>
                    <a:pt x="1360" y="12375"/>
                    <a:pt x="481" y="14501"/>
                  </a:cubicBezTo>
                  <a:cubicBezTo>
                    <a:pt x="-398" y="16628"/>
                    <a:pt x="-147" y="18083"/>
                    <a:pt x="1862" y="19146"/>
                  </a:cubicBezTo>
                  <a:cubicBezTo>
                    <a:pt x="3872" y="20209"/>
                    <a:pt x="7639" y="20880"/>
                    <a:pt x="11407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6305550" y="2476235"/>
              <a:ext cx="1841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3680"/>
                    <a:pt x="8441" y="7360"/>
                    <a:pt x="12041" y="10960"/>
                  </a:cubicBezTo>
                  <a:cubicBezTo>
                    <a:pt x="15641" y="14560"/>
                    <a:pt x="18621" y="18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6362700" y="2455937"/>
              <a:ext cx="139700" cy="350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21600" y="77"/>
                  </a:moveTo>
                  <a:cubicBezTo>
                    <a:pt x="19964" y="-53"/>
                    <a:pt x="18327" y="-182"/>
                    <a:pt x="15709" y="1176"/>
                  </a:cubicBezTo>
                  <a:cubicBezTo>
                    <a:pt x="13091" y="2534"/>
                    <a:pt x="9491" y="5380"/>
                    <a:pt x="6709" y="9001"/>
                  </a:cubicBezTo>
                  <a:cubicBezTo>
                    <a:pt x="3927" y="12623"/>
                    <a:pt x="1964" y="17020"/>
                    <a:pt x="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6483350" y="2723885"/>
              <a:ext cx="19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6521450" y="2546085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6572250" y="2666735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6610350" y="2730235"/>
              <a:ext cx="101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6756933" y="2577835"/>
              <a:ext cx="145517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20582" y="0"/>
                  </a:moveTo>
                  <a:cubicBezTo>
                    <a:pt x="19643" y="2571"/>
                    <a:pt x="18704" y="5143"/>
                    <a:pt x="16512" y="8486"/>
                  </a:cubicBezTo>
                  <a:cubicBezTo>
                    <a:pt x="14321" y="11829"/>
                    <a:pt x="10878" y="15943"/>
                    <a:pt x="8373" y="18129"/>
                  </a:cubicBezTo>
                  <a:cubicBezTo>
                    <a:pt x="5869" y="20314"/>
                    <a:pt x="4304" y="20571"/>
                    <a:pt x="3208" y="20057"/>
                  </a:cubicBezTo>
                  <a:cubicBezTo>
                    <a:pt x="2112" y="19543"/>
                    <a:pt x="1486" y="18257"/>
                    <a:pt x="1017" y="16971"/>
                  </a:cubicBezTo>
                  <a:cubicBezTo>
                    <a:pt x="547" y="15686"/>
                    <a:pt x="234" y="14400"/>
                    <a:pt x="78" y="13114"/>
                  </a:cubicBezTo>
                  <a:cubicBezTo>
                    <a:pt x="-79" y="11829"/>
                    <a:pt x="-79" y="10543"/>
                    <a:pt x="860" y="10029"/>
                  </a:cubicBezTo>
                  <a:cubicBezTo>
                    <a:pt x="1799" y="9514"/>
                    <a:pt x="3678" y="9771"/>
                    <a:pt x="7278" y="11829"/>
                  </a:cubicBezTo>
                  <a:cubicBezTo>
                    <a:pt x="10878" y="13886"/>
                    <a:pt x="16199" y="17743"/>
                    <a:pt x="215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7016750" y="2495285"/>
              <a:ext cx="5956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1600" fill="norm" stroke="1" extrusionOk="0">
                  <a:moveTo>
                    <a:pt x="0" y="0"/>
                  </a:moveTo>
                  <a:cubicBezTo>
                    <a:pt x="6703" y="4800"/>
                    <a:pt x="13407" y="9600"/>
                    <a:pt x="17131" y="12918"/>
                  </a:cubicBezTo>
                  <a:cubicBezTo>
                    <a:pt x="20855" y="16235"/>
                    <a:pt x="21600" y="18071"/>
                    <a:pt x="20483" y="19271"/>
                  </a:cubicBezTo>
                  <a:cubicBezTo>
                    <a:pt x="19366" y="20471"/>
                    <a:pt x="16386" y="21035"/>
                    <a:pt x="13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7024344" y="2348962"/>
              <a:ext cx="181539" cy="546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527" fill="norm" stroke="1" extrusionOk="0">
                  <a:moveTo>
                    <a:pt x="572" y="761"/>
                  </a:moveTo>
                  <a:cubicBezTo>
                    <a:pt x="98" y="344"/>
                    <a:pt x="-377" y="-73"/>
                    <a:pt x="454" y="10"/>
                  </a:cubicBezTo>
                  <a:cubicBezTo>
                    <a:pt x="1285" y="94"/>
                    <a:pt x="3421" y="678"/>
                    <a:pt x="6625" y="2095"/>
                  </a:cubicBezTo>
                  <a:cubicBezTo>
                    <a:pt x="9830" y="3513"/>
                    <a:pt x="14102" y="5765"/>
                    <a:pt x="16950" y="8267"/>
                  </a:cubicBezTo>
                  <a:cubicBezTo>
                    <a:pt x="19799" y="10769"/>
                    <a:pt x="21223" y="13521"/>
                    <a:pt x="19799" y="15773"/>
                  </a:cubicBezTo>
                  <a:cubicBezTo>
                    <a:pt x="18375" y="18024"/>
                    <a:pt x="14102" y="19776"/>
                    <a:pt x="9830" y="21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7893050" y="2628635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7848600" y="2825485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7821259" y="2246503"/>
              <a:ext cx="128941" cy="228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32" fill="norm" stroke="1" extrusionOk="0">
                  <a:moveTo>
                    <a:pt x="4500" y="1873"/>
                  </a:moveTo>
                  <a:cubicBezTo>
                    <a:pt x="4849" y="891"/>
                    <a:pt x="5197" y="-91"/>
                    <a:pt x="5371" y="7"/>
                  </a:cubicBezTo>
                  <a:cubicBezTo>
                    <a:pt x="5546" y="105"/>
                    <a:pt x="5546" y="1284"/>
                    <a:pt x="4675" y="4425"/>
                  </a:cubicBezTo>
                  <a:cubicBezTo>
                    <a:pt x="3804" y="7567"/>
                    <a:pt x="2062" y="12673"/>
                    <a:pt x="1017" y="15913"/>
                  </a:cubicBezTo>
                  <a:cubicBezTo>
                    <a:pt x="-29" y="19153"/>
                    <a:pt x="-377" y="20527"/>
                    <a:pt x="494" y="21018"/>
                  </a:cubicBezTo>
                  <a:cubicBezTo>
                    <a:pt x="1365" y="21509"/>
                    <a:pt x="3455" y="21116"/>
                    <a:pt x="7113" y="20233"/>
                  </a:cubicBezTo>
                  <a:cubicBezTo>
                    <a:pt x="10771" y="19349"/>
                    <a:pt x="15997" y="17974"/>
                    <a:pt x="21223" y="16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7979039" y="2319214"/>
              <a:ext cx="96260" cy="151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5" h="20887" fill="norm" stroke="1" extrusionOk="0">
                  <a:moveTo>
                    <a:pt x="8719" y="3264"/>
                  </a:moveTo>
                  <a:cubicBezTo>
                    <a:pt x="8719" y="1804"/>
                    <a:pt x="8719" y="345"/>
                    <a:pt x="7819" y="53"/>
                  </a:cubicBezTo>
                  <a:cubicBezTo>
                    <a:pt x="6919" y="-239"/>
                    <a:pt x="5119" y="637"/>
                    <a:pt x="3544" y="3410"/>
                  </a:cubicBezTo>
                  <a:cubicBezTo>
                    <a:pt x="1969" y="6183"/>
                    <a:pt x="619" y="10853"/>
                    <a:pt x="169" y="14064"/>
                  </a:cubicBezTo>
                  <a:cubicBezTo>
                    <a:pt x="-281" y="17275"/>
                    <a:pt x="169" y="19026"/>
                    <a:pt x="1519" y="20047"/>
                  </a:cubicBezTo>
                  <a:cubicBezTo>
                    <a:pt x="2869" y="21069"/>
                    <a:pt x="5119" y="21361"/>
                    <a:pt x="8719" y="19756"/>
                  </a:cubicBezTo>
                  <a:cubicBezTo>
                    <a:pt x="12319" y="18150"/>
                    <a:pt x="17269" y="14647"/>
                    <a:pt x="19294" y="11291"/>
                  </a:cubicBezTo>
                  <a:cubicBezTo>
                    <a:pt x="21319" y="7934"/>
                    <a:pt x="20419" y="4723"/>
                    <a:pt x="18844" y="2972"/>
                  </a:cubicBezTo>
                  <a:cubicBezTo>
                    <a:pt x="17269" y="1220"/>
                    <a:pt x="15019" y="929"/>
                    <a:pt x="12769" y="1075"/>
                  </a:cubicBezTo>
                  <a:cubicBezTo>
                    <a:pt x="10519" y="1220"/>
                    <a:pt x="8269" y="1804"/>
                    <a:pt x="6019" y="2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8128000" y="2304785"/>
              <a:ext cx="120650" cy="16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0" y="0"/>
                  </a:moveTo>
                  <a:cubicBezTo>
                    <a:pt x="1137" y="6092"/>
                    <a:pt x="2274" y="12185"/>
                    <a:pt x="3411" y="15923"/>
                  </a:cubicBezTo>
                  <a:cubicBezTo>
                    <a:pt x="4547" y="19662"/>
                    <a:pt x="5684" y="21046"/>
                    <a:pt x="7011" y="21323"/>
                  </a:cubicBezTo>
                  <a:cubicBezTo>
                    <a:pt x="8337" y="21600"/>
                    <a:pt x="9853" y="20769"/>
                    <a:pt x="12316" y="17169"/>
                  </a:cubicBezTo>
                  <a:cubicBezTo>
                    <a:pt x="14779" y="13569"/>
                    <a:pt x="18189" y="7200"/>
                    <a:pt x="21600" y="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7848600" y="3010121"/>
              <a:ext cx="19050" cy="285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3776"/>
                  </a:moveTo>
                  <a:cubicBezTo>
                    <a:pt x="0" y="2981"/>
                    <a:pt x="0" y="2187"/>
                    <a:pt x="1200" y="1393"/>
                  </a:cubicBezTo>
                  <a:cubicBezTo>
                    <a:pt x="2400" y="599"/>
                    <a:pt x="4800" y="-195"/>
                    <a:pt x="8400" y="43"/>
                  </a:cubicBezTo>
                  <a:cubicBezTo>
                    <a:pt x="12000" y="281"/>
                    <a:pt x="16800" y="1552"/>
                    <a:pt x="18000" y="4808"/>
                  </a:cubicBezTo>
                  <a:cubicBezTo>
                    <a:pt x="19200" y="8064"/>
                    <a:pt x="16800" y="13305"/>
                    <a:pt x="16800" y="16402"/>
                  </a:cubicBezTo>
                  <a:cubicBezTo>
                    <a:pt x="16800" y="19499"/>
                    <a:pt x="19200" y="20452"/>
                    <a:pt x="21600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7715250" y="3301735"/>
              <a:ext cx="266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9200"/>
                    <a:pt x="9600" y="16800"/>
                    <a:pt x="13200" y="13200"/>
                  </a:cubicBezTo>
                  <a:cubicBezTo>
                    <a:pt x="16800" y="9600"/>
                    <a:pt x="192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8686800" y="2053678"/>
              <a:ext cx="3219450" cy="1417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18856"/>
                  </a:moveTo>
                  <a:cubicBezTo>
                    <a:pt x="99" y="19659"/>
                    <a:pt x="199" y="20463"/>
                    <a:pt x="270" y="20945"/>
                  </a:cubicBezTo>
                  <a:cubicBezTo>
                    <a:pt x="341" y="21427"/>
                    <a:pt x="383" y="21588"/>
                    <a:pt x="405" y="21508"/>
                  </a:cubicBezTo>
                  <a:cubicBezTo>
                    <a:pt x="426" y="21427"/>
                    <a:pt x="426" y="21106"/>
                    <a:pt x="405" y="20367"/>
                  </a:cubicBezTo>
                  <a:cubicBezTo>
                    <a:pt x="383" y="19627"/>
                    <a:pt x="341" y="18470"/>
                    <a:pt x="312" y="17297"/>
                  </a:cubicBezTo>
                  <a:cubicBezTo>
                    <a:pt x="284" y="16124"/>
                    <a:pt x="270" y="14934"/>
                    <a:pt x="291" y="13713"/>
                  </a:cubicBezTo>
                  <a:cubicBezTo>
                    <a:pt x="312" y="12492"/>
                    <a:pt x="369" y="11238"/>
                    <a:pt x="447" y="10033"/>
                  </a:cubicBezTo>
                  <a:cubicBezTo>
                    <a:pt x="525" y="8827"/>
                    <a:pt x="625" y="7670"/>
                    <a:pt x="667" y="6754"/>
                  </a:cubicBezTo>
                  <a:cubicBezTo>
                    <a:pt x="710" y="5838"/>
                    <a:pt x="696" y="5163"/>
                    <a:pt x="675" y="4745"/>
                  </a:cubicBezTo>
                  <a:cubicBezTo>
                    <a:pt x="653" y="4327"/>
                    <a:pt x="625" y="4167"/>
                    <a:pt x="582" y="4038"/>
                  </a:cubicBezTo>
                  <a:cubicBezTo>
                    <a:pt x="540" y="3909"/>
                    <a:pt x="483" y="3813"/>
                    <a:pt x="511" y="3717"/>
                  </a:cubicBezTo>
                  <a:cubicBezTo>
                    <a:pt x="540" y="3620"/>
                    <a:pt x="653" y="3524"/>
                    <a:pt x="966" y="3347"/>
                  </a:cubicBezTo>
                  <a:cubicBezTo>
                    <a:pt x="1278" y="3170"/>
                    <a:pt x="1789" y="2913"/>
                    <a:pt x="2336" y="2672"/>
                  </a:cubicBezTo>
                  <a:cubicBezTo>
                    <a:pt x="2883" y="2431"/>
                    <a:pt x="3465" y="2206"/>
                    <a:pt x="4047" y="2013"/>
                  </a:cubicBezTo>
                  <a:cubicBezTo>
                    <a:pt x="4630" y="1820"/>
                    <a:pt x="5212" y="1659"/>
                    <a:pt x="5759" y="1531"/>
                  </a:cubicBezTo>
                  <a:cubicBezTo>
                    <a:pt x="6305" y="1402"/>
                    <a:pt x="6817" y="1306"/>
                    <a:pt x="7335" y="1225"/>
                  </a:cubicBezTo>
                  <a:cubicBezTo>
                    <a:pt x="7853" y="1145"/>
                    <a:pt x="8379" y="1081"/>
                    <a:pt x="8933" y="1000"/>
                  </a:cubicBezTo>
                  <a:cubicBezTo>
                    <a:pt x="9486" y="920"/>
                    <a:pt x="10069" y="824"/>
                    <a:pt x="10658" y="743"/>
                  </a:cubicBezTo>
                  <a:cubicBezTo>
                    <a:pt x="11247" y="663"/>
                    <a:pt x="11844" y="599"/>
                    <a:pt x="12447" y="534"/>
                  </a:cubicBezTo>
                  <a:cubicBezTo>
                    <a:pt x="13051" y="470"/>
                    <a:pt x="13662" y="406"/>
                    <a:pt x="14237" y="342"/>
                  </a:cubicBezTo>
                  <a:cubicBezTo>
                    <a:pt x="14812" y="277"/>
                    <a:pt x="15351" y="213"/>
                    <a:pt x="15934" y="181"/>
                  </a:cubicBezTo>
                  <a:cubicBezTo>
                    <a:pt x="16516" y="149"/>
                    <a:pt x="17141" y="149"/>
                    <a:pt x="17766" y="149"/>
                  </a:cubicBezTo>
                  <a:cubicBezTo>
                    <a:pt x="18391" y="149"/>
                    <a:pt x="19015" y="149"/>
                    <a:pt x="19598" y="117"/>
                  </a:cubicBezTo>
                  <a:cubicBezTo>
                    <a:pt x="20180" y="84"/>
                    <a:pt x="20720" y="20"/>
                    <a:pt x="21046" y="4"/>
                  </a:cubicBezTo>
                  <a:cubicBezTo>
                    <a:pt x="21373" y="-12"/>
                    <a:pt x="21486" y="20"/>
                    <a:pt x="21600" y="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9188450" y="2514335"/>
              <a:ext cx="3810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957"/>
                    <a:pt x="9600" y="5914"/>
                    <a:pt x="13200" y="9514"/>
                  </a:cubicBezTo>
                  <a:cubicBezTo>
                    <a:pt x="16800" y="13114"/>
                    <a:pt x="19200" y="173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9048750" y="2888985"/>
              <a:ext cx="381000" cy="77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9" fill="norm" stroke="1" extrusionOk="0">
                  <a:moveTo>
                    <a:pt x="0" y="18277"/>
                  </a:moveTo>
                  <a:cubicBezTo>
                    <a:pt x="480" y="19938"/>
                    <a:pt x="960" y="21600"/>
                    <a:pt x="3720" y="19108"/>
                  </a:cubicBezTo>
                  <a:cubicBezTo>
                    <a:pt x="6480" y="16615"/>
                    <a:pt x="11520" y="9969"/>
                    <a:pt x="14880" y="6092"/>
                  </a:cubicBezTo>
                  <a:cubicBezTo>
                    <a:pt x="18240" y="2215"/>
                    <a:pt x="1992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9061449" y="3209218"/>
              <a:ext cx="192497" cy="297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54" fill="norm" stroke="1" extrusionOk="0">
                  <a:moveTo>
                    <a:pt x="1409" y="9321"/>
                  </a:moveTo>
                  <a:cubicBezTo>
                    <a:pt x="939" y="12795"/>
                    <a:pt x="470" y="16269"/>
                    <a:pt x="235" y="18384"/>
                  </a:cubicBezTo>
                  <a:cubicBezTo>
                    <a:pt x="0" y="20499"/>
                    <a:pt x="0" y="21254"/>
                    <a:pt x="0" y="21254"/>
                  </a:cubicBezTo>
                  <a:cubicBezTo>
                    <a:pt x="0" y="21254"/>
                    <a:pt x="0" y="20499"/>
                    <a:pt x="352" y="17553"/>
                  </a:cubicBezTo>
                  <a:cubicBezTo>
                    <a:pt x="704" y="14608"/>
                    <a:pt x="1409" y="9472"/>
                    <a:pt x="2700" y="6074"/>
                  </a:cubicBezTo>
                  <a:cubicBezTo>
                    <a:pt x="3991" y="2675"/>
                    <a:pt x="5870" y="1013"/>
                    <a:pt x="8217" y="334"/>
                  </a:cubicBezTo>
                  <a:cubicBezTo>
                    <a:pt x="10565" y="-346"/>
                    <a:pt x="13383" y="-44"/>
                    <a:pt x="15730" y="1769"/>
                  </a:cubicBezTo>
                  <a:cubicBezTo>
                    <a:pt x="18078" y="3581"/>
                    <a:pt x="19957" y="6904"/>
                    <a:pt x="20778" y="9321"/>
                  </a:cubicBezTo>
                  <a:cubicBezTo>
                    <a:pt x="21600" y="11738"/>
                    <a:pt x="21365" y="13248"/>
                    <a:pt x="21130" y="14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9302750" y="3025221"/>
              <a:ext cx="184150" cy="15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6" fill="norm" stroke="1" extrusionOk="0">
                  <a:moveTo>
                    <a:pt x="0" y="5509"/>
                  </a:moveTo>
                  <a:cubicBezTo>
                    <a:pt x="497" y="4106"/>
                    <a:pt x="993" y="2704"/>
                    <a:pt x="1738" y="1582"/>
                  </a:cubicBezTo>
                  <a:cubicBezTo>
                    <a:pt x="2483" y="460"/>
                    <a:pt x="3476" y="-382"/>
                    <a:pt x="4841" y="179"/>
                  </a:cubicBezTo>
                  <a:cubicBezTo>
                    <a:pt x="6207" y="740"/>
                    <a:pt x="7945" y="2704"/>
                    <a:pt x="8193" y="5649"/>
                  </a:cubicBezTo>
                  <a:cubicBezTo>
                    <a:pt x="8441" y="8595"/>
                    <a:pt x="7200" y="12522"/>
                    <a:pt x="6083" y="15327"/>
                  </a:cubicBezTo>
                  <a:cubicBezTo>
                    <a:pt x="4966" y="18132"/>
                    <a:pt x="3972" y="19815"/>
                    <a:pt x="4345" y="20517"/>
                  </a:cubicBezTo>
                  <a:cubicBezTo>
                    <a:pt x="4717" y="21218"/>
                    <a:pt x="6455" y="20937"/>
                    <a:pt x="9559" y="19956"/>
                  </a:cubicBezTo>
                  <a:cubicBezTo>
                    <a:pt x="12662" y="18974"/>
                    <a:pt x="17131" y="17291"/>
                    <a:pt x="21600" y="15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9875958" y="2622285"/>
              <a:ext cx="360242" cy="411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31" fill="norm" stroke="1" extrusionOk="0">
                  <a:moveTo>
                    <a:pt x="16193" y="0"/>
                  </a:moveTo>
                  <a:cubicBezTo>
                    <a:pt x="13919" y="1883"/>
                    <a:pt x="11645" y="3766"/>
                    <a:pt x="9624" y="5317"/>
                  </a:cubicBezTo>
                  <a:cubicBezTo>
                    <a:pt x="7603" y="6868"/>
                    <a:pt x="5835" y="8086"/>
                    <a:pt x="4761" y="8972"/>
                  </a:cubicBezTo>
                  <a:cubicBezTo>
                    <a:pt x="3687" y="9858"/>
                    <a:pt x="3309" y="10412"/>
                    <a:pt x="3435" y="10745"/>
                  </a:cubicBezTo>
                  <a:cubicBezTo>
                    <a:pt x="3561" y="11077"/>
                    <a:pt x="4193" y="11188"/>
                    <a:pt x="5456" y="11243"/>
                  </a:cubicBezTo>
                  <a:cubicBezTo>
                    <a:pt x="6719" y="11298"/>
                    <a:pt x="8614" y="11298"/>
                    <a:pt x="9877" y="11298"/>
                  </a:cubicBezTo>
                  <a:cubicBezTo>
                    <a:pt x="11140" y="11298"/>
                    <a:pt x="11772" y="11298"/>
                    <a:pt x="12214" y="11575"/>
                  </a:cubicBezTo>
                  <a:cubicBezTo>
                    <a:pt x="12656" y="11852"/>
                    <a:pt x="12909" y="12406"/>
                    <a:pt x="12719" y="12905"/>
                  </a:cubicBezTo>
                  <a:cubicBezTo>
                    <a:pt x="12530" y="13403"/>
                    <a:pt x="11898" y="13846"/>
                    <a:pt x="10193" y="14788"/>
                  </a:cubicBezTo>
                  <a:cubicBezTo>
                    <a:pt x="8487" y="15729"/>
                    <a:pt x="5709" y="17169"/>
                    <a:pt x="3940" y="18111"/>
                  </a:cubicBezTo>
                  <a:cubicBezTo>
                    <a:pt x="2172" y="19052"/>
                    <a:pt x="1414" y="19495"/>
                    <a:pt x="845" y="19994"/>
                  </a:cubicBezTo>
                  <a:cubicBezTo>
                    <a:pt x="277" y="20492"/>
                    <a:pt x="-102" y="21046"/>
                    <a:pt x="24" y="21323"/>
                  </a:cubicBezTo>
                  <a:cubicBezTo>
                    <a:pt x="151" y="21600"/>
                    <a:pt x="782" y="21600"/>
                    <a:pt x="2993" y="21323"/>
                  </a:cubicBezTo>
                  <a:cubicBezTo>
                    <a:pt x="5203" y="21046"/>
                    <a:pt x="8993" y="20492"/>
                    <a:pt x="12340" y="19938"/>
                  </a:cubicBezTo>
                  <a:cubicBezTo>
                    <a:pt x="15687" y="19385"/>
                    <a:pt x="18593" y="18831"/>
                    <a:pt x="21498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10388599" y="2533119"/>
              <a:ext cx="200315" cy="377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93" fill="norm" stroke="1" extrusionOk="0">
                  <a:moveTo>
                    <a:pt x="0" y="9375"/>
                  </a:moveTo>
                  <a:cubicBezTo>
                    <a:pt x="0" y="8775"/>
                    <a:pt x="0" y="8175"/>
                    <a:pt x="568" y="7875"/>
                  </a:cubicBezTo>
                  <a:cubicBezTo>
                    <a:pt x="1137" y="7575"/>
                    <a:pt x="2274" y="7575"/>
                    <a:pt x="3069" y="8355"/>
                  </a:cubicBezTo>
                  <a:cubicBezTo>
                    <a:pt x="3865" y="9135"/>
                    <a:pt x="4320" y="10695"/>
                    <a:pt x="5229" y="12855"/>
                  </a:cubicBezTo>
                  <a:cubicBezTo>
                    <a:pt x="6139" y="15015"/>
                    <a:pt x="7503" y="17775"/>
                    <a:pt x="8640" y="19395"/>
                  </a:cubicBezTo>
                  <a:cubicBezTo>
                    <a:pt x="9777" y="21015"/>
                    <a:pt x="10686" y="21495"/>
                    <a:pt x="11482" y="21375"/>
                  </a:cubicBezTo>
                  <a:cubicBezTo>
                    <a:pt x="12278" y="21255"/>
                    <a:pt x="12960" y="20535"/>
                    <a:pt x="14097" y="17955"/>
                  </a:cubicBezTo>
                  <a:cubicBezTo>
                    <a:pt x="15234" y="15375"/>
                    <a:pt x="16825" y="10935"/>
                    <a:pt x="17962" y="7815"/>
                  </a:cubicBezTo>
                  <a:cubicBezTo>
                    <a:pt x="19099" y="4695"/>
                    <a:pt x="19781" y="2895"/>
                    <a:pt x="20349" y="1695"/>
                  </a:cubicBezTo>
                  <a:cubicBezTo>
                    <a:pt x="20918" y="495"/>
                    <a:pt x="21373" y="-105"/>
                    <a:pt x="21486" y="15"/>
                  </a:cubicBezTo>
                  <a:cubicBezTo>
                    <a:pt x="21600" y="135"/>
                    <a:pt x="21373" y="975"/>
                    <a:pt x="21259" y="1695"/>
                  </a:cubicBezTo>
                  <a:cubicBezTo>
                    <a:pt x="21145" y="2415"/>
                    <a:pt x="21145" y="3015"/>
                    <a:pt x="21145" y="3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10522927" y="2761412"/>
              <a:ext cx="145073" cy="110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454" fill="norm" stroke="1" extrusionOk="0">
                  <a:moveTo>
                    <a:pt x="14881" y="8354"/>
                  </a:moveTo>
                  <a:cubicBezTo>
                    <a:pt x="14881" y="6390"/>
                    <a:pt x="14881" y="4426"/>
                    <a:pt x="14255" y="2659"/>
                  </a:cubicBezTo>
                  <a:cubicBezTo>
                    <a:pt x="13629" y="892"/>
                    <a:pt x="12377" y="-679"/>
                    <a:pt x="10185" y="303"/>
                  </a:cubicBezTo>
                  <a:cubicBezTo>
                    <a:pt x="7994" y="1285"/>
                    <a:pt x="4864" y="4819"/>
                    <a:pt x="2985" y="7568"/>
                  </a:cubicBezTo>
                  <a:cubicBezTo>
                    <a:pt x="1107" y="10317"/>
                    <a:pt x="481" y="12281"/>
                    <a:pt x="168" y="14245"/>
                  </a:cubicBezTo>
                  <a:cubicBezTo>
                    <a:pt x="-145" y="16208"/>
                    <a:pt x="-145" y="18172"/>
                    <a:pt x="1264" y="19350"/>
                  </a:cubicBezTo>
                  <a:cubicBezTo>
                    <a:pt x="2672" y="20528"/>
                    <a:pt x="5490" y="20921"/>
                    <a:pt x="9090" y="19743"/>
                  </a:cubicBezTo>
                  <a:cubicBezTo>
                    <a:pt x="12690" y="18565"/>
                    <a:pt x="17072" y="15816"/>
                    <a:pt x="21455" y="13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10671905" y="2723885"/>
              <a:ext cx="123096" cy="192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00" fill="norm" stroke="1" extrusionOk="0">
                  <a:moveTo>
                    <a:pt x="423" y="9157"/>
                  </a:moveTo>
                  <a:cubicBezTo>
                    <a:pt x="57" y="7983"/>
                    <a:pt x="-309" y="6809"/>
                    <a:pt x="423" y="6457"/>
                  </a:cubicBezTo>
                  <a:cubicBezTo>
                    <a:pt x="1155" y="6104"/>
                    <a:pt x="2986" y="6574"/>
                    <a:pt x="5366" y="7865"/>
                  </a:cubicBezTo>
                  <a:cubicBezTo>
                    <a:pt x="7745" y="9157"/>
                    <a:pt x="10674" y="11270"/>
                    <a:pt x="12322" y="13148"/>
                  </a:cubicBezTo>
                  <a:cubicBezTo>
                    <a:pt x="13969" y="15026"/>
                    <a:pt x="14335" y="16670"/>
                    <a:pt x="14335" y="18196"/>
                  </a:cubicBezTo>
                  <a:cubicBezTo>
                    <a:pt x="14335" y="19722"/>
                    <a:pt x="13969" y="21130"/>
                    <a:pt x="13237" y="21365"/>
                  </a:cubicBezTo>
                  <a:cubicBezTo>
                    <a:pt x="12505" y="21600"/>
                    <a:pt x="11406" y="20661"/>
                    <a:pt x="11040" y="18078"/>
                  </a:cubicBezTo>
                  <a:cubicBezTo>
                    <a:pt x="10674" y="15496"/>
                    <a:pt x="11040" y="11270"/>
                    <a:pt x="12871" y="7983"/>
                  </a:cubicBezTo>
                  <a:cubicBezTo>
                    <a:pt x="14701" y="4696"/>
                    <a:pt x="17996" y="2348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10946419" y="2596525"/>
              <a:ext cx="121632" cy="343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359" fill="norm" stroke="1" extrusionOk="0">
                  <a:moveTo>
                    <a:pt x="20687" y="3183"/>
                  </a:moveTo>
                  <a:cubicBezTo>
                    <a:pt x="20327" y="1998"/>
                    <a:pt x="19967" y="813"/>
                    <a:pt x="18887" y="286"/>
                  </a:cubicBezTo>
                  <a:cubicBezTo>
                    <a:pt x="17807" y="-241"/>
                    <a:pt x="16007" y="-109"/>
                    <a:pt x="12947" y="1274"/>
                  </a:cubicBezTo>
                  <a:cubicBezTo>
                    <a:pt x="9887" y="2657"/>
                    <a:pt x="5567" y="5291"/>
                    <a:pt x="2867" y="8188"/>
                  </a:cubicBezTo>
                  <a:cubicBezTo>
                    <a:pt x="167" y="11086"/>
                    <a:pt x="-913" y="14247"/>
                    <a:pt x="887" y="16486"/>
                  </a:cubicBezTo>
                  <a:cubicBezTo>
                    <a:pt x="2687" y="18725"/>
                    <a:pt x="7367" y="20042"/>
                    <a:pt x="12047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11201399" y="2622285"/>
              <a:ext cx="127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480"/>
                    <a:pt x="0" y="8960"/>
                    <a:pt x="0" y="12560"/>
                  </a:cubicBezTo>
                  <a:cubicBezTo>
                    <a:pt x="0" y="16160"/>
                    <a:pt x="10800" y="18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1087099" y="2626372"/>
              <a:ext cx="2222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1646" y="12793"/>
                    <a:pt x="3291" y="5170"/>
                    <a:pt x="6891" y="1993"/>
                  </a:cubicBezTo>
                  <a:cubicBezTo>
                    <a:pt x="10491" y="-1183"/>
                    <a:pt x="16046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1087100" y="2927085"/>
              <a:ext cx="1841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1405616" y="2634985"/>
              <a:ext cx="8788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600" fill="norm" stroke="1" extrusionOk="0">
                  <a:moveTo>
                    <a:pt x="21353" y="939"/>
                  </a:moveTo>
                  <a:cubicBezTo>
                    <a:pt x="19296" y="470"/>
                    <a:pt x="17239" y="0"/>
                    <a:pt x="15182" y="0"/>
                  </a:cubicBezTo>
                  <a:cubicBezTo>
                    <a:pt x="13124" y="0"/>
                    <a:pt x="11067" y="470"/>
                    <a:pt x="7724" y="2426"/>
                  </a:cubicBezTo>
                  <a:cubicBezTo>
                    <a:pt x="4382" y="4383"/>
                    <a:pt x="-247" y="7826"/>
                    <a:pt x="10" y="11113"/>
                  </a:cubicBezTo>
                  <a:cubicBezTo>
                    <a:pt x="267" y="14400"/>
                    <a:pt x="5410" y="17530"/>
                    <a:pt x="9267" y="19252"/>
                  </a:cubicBezTo>
                  <a:cubicBezTo>
                    <a:pt x="13124" y="20974"/>
                    <a:pt x="15696" y="21287"/>
                    <a:pt x="182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1550649" y="2666735"/>
              <a:ext cx="1905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40" y="3512"/>
                    <a:pt x="7680" y="7024"/>
                    <a:pt x="11280" y="10624"/>
                  </a:cubicBezTo>
                  <a:cubicBezTo>
                    <a:pt x="14880" y="14224"/>
                    <a:pt x="18240" y="179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1633200" y="2666735"/>
              <a:ext cx="1206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5537" y="864"/>
                  </a:cubicBezTo>
                  <a:cubicBezTo>
                    <a:pt x="13263" y="1728"/>
                    <a:pt x="10611" y="3456"/>
                    <a:pt x="7958" y="6480"/>
                  </a:cubicBezTo>
                  <a:cubicBezTo>
                    <a:pt x="5305" y="9504"/>
                    <a:pt x="2653" y="13824"/>
                    <a:pt x="1326" y="16560"/>
                  </a:cubicBezTo>
                  <a:cubicBezTo>
                    <a:pt x="0" y="19296"/>
                    <a:pt x="0" y="204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1753849" y="2869935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1766549" y="2768335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1868150" y="2800085"/>
              <a:ext cx="825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11830050" y="2895335"/>
              <a:ext cx="95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1995150" y="2761985"/>
              <a:ext cx="1524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100" y="0"/>
                  </a:moveTo>
                  <a:cubicBezTo>
                    <a:pt x="15000" y="4000"/>
                    <a:pt x="12900" y="8000"/>
                    <a:pt x="10800" y="11067"/>
                  </a:cubicBezTo>
                  <a:cubicBezTo>
                    <a:pt x="8700" y="14133"/>
                    <a:pt x="6600" y="16267"/>
                    <a:pt x="4800" y="17200"/>
                  </a:cubicBezTo>
                  <a:cubicBezTo>
                    <a:pt x="3000" y="18133"/>
                    <a:pt x="1500" y="17867"/>
                    <a:pt x="750" y="17067"/>
                  </a:cubicBezTo>
                  <a:cubicBezTo>
                    <a:pt x="0" y="16267"/>
                    <a:pt x="0" y="14933"/>
                    <a:pt x="0" y="13600"/>
                  </a:cubicBezTo>
                  <a:cubicBezTo>
                    <a:pt x="0" y="12267"/>
                    <a:pt x="0" y="10933"/>
                    <a:pt x="600" y="9733"/>
                  </a:cubicBezTo>
                  <a:cubicBezTo>
                    <a:pt x="1200" y="8533"/>
                    <a:pt x="2400" y="7467"/>
                    <a:pt x="5400" y="8933"/>
                  </a:cubicBezTo>
                  <a:cubicBezTo>
                    <a:pt x="8400" y="10400"/>
                    <a:pt x="13200" y="14400"/>
                    <a:pt x="16200" y="16933"/>
                  </a:cubicBezTo>
                  <a:cubicBezTo>
                    <a:pt x="19200" y="19467"/>
                    <a:pt x="20400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2179299" y="2654035"/>
              <a:ext cx="104113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600" fill="norm" stroke="1" extrusionOk="0">
                  <a:moveTo>
                    <a:pt x="0" y="0"/>
                  </a:moveTo>
                  <a:cubicBezTo>
                    <a:pt x="3812" y="916"/>
                    <a:pt x="7624" y="1833"/>
                    <a:pt x="11435" y="3731"/>
                  </a:cubicBezTo>
                  <a:cubicBezTo>
                    <a:pt x="15247" y="5629"/>
                    <a:pt x="19059" y="8509"/>
                    <a:pt x="20329" y="11127"/>
                  </a:cubicBezTo>
                  <a:cubicBezTo>
                    <a:pt x="21600" y="13745"/>
                    <a:pt x="20329" y="16102"/>
                    <a:pt x="18000" y="17804"/>
                  </a:cubicBezTo>
                  <a:cubicBezTo>
                    <a:pt x="15671" y="19505"/>
                    <a:pt x="12282" y="20553"/>
                    <a:pt x="88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2319000" y="2588989"/>
              <a:ext cx="125984" cy="503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85" fill="norm" stroke="1" extrusionOk="0">
                  <a:moveTo>
                    <a:pt x="1080" y="66"/>
                  </a:moveTo>
                  <a:cubicBezTo>
                    <a:pt x="3600" y="-25"/>
                    <a:pt x="6120" y="-115"/>
                    <a:pt x="8280" y="472"/>
                  </a:cubicBezTo>
                  <a:cubicBezTo>
                    <a:pt x="10440" y="1060"/>
                    <a:pt x="12240" y="2325"/>
                    <a:pt x="14940" y="4675"/>
                  </a:cubicBezTo>
                  <a:cubicBezTo>
                    <a:pt x="17640" y="7025"/>
                    <a:pt x="21240" y="10459"/>
                    <a:pt x="21420" y="13170"/>
                  </a:cubicBezTo>
                  <a:cubicBezTo>
                    <a:pt x="21600" y="15882"/>
                    <a:pt x="18360" y="17870"/>
                    <a:pt x="14220" y="19135"/>
                  </a:cubicBezTo>
                  <a:cubicBezTo>
                    <a:pt x="10080" y="20400"/>
                    <a:pt x="5040" y="20943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2273299" y="4478186"/>
              <a:ext cx="24765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5354" y="11153"/>
                    <a:pt x="10708" y="2153"/>
                    <a:pt x="14308" y="353"/>
                  </a:cubicBezTo>
                  <a:cubicBezTo>
                    <a:pt x="17908" y="-1447"/>
                    <a:pt x="19754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2260600" y="4692385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2952750" y="4096211"/>
              <a:ext cx="2999317" cy="1239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20" fill="norm" stroke="1" extrusionOk="0">
                  <a:moveTo>
                    <a:pt x="0" y="16628"/>
                  </a:moveTo>
                  <a:cubicBezTo>
                    <a:pt x="30" y="17803"/>
                    <a:pt x="61" y="18979"/>
                    <a:pt x="84" y="19769"/>
                  </a:cubicBezTo>
                  <a:cubicBezTo>
                    <a:pt x="107" y="20558"/>
                    <a:pt x="122" y="20963"/>
                    <a:pt x="160" y="21220"/>
                  </a:cubicBezTo>
                  <a:cubicBezTo>
                    <a:pt x="198" y="21477"/>
                    <a:pt x="259" y="21587"/>
                    <a:pt x="312" y="21477"/>
                  </a:cubicBezTo>
                  <a:cubicBezTo>
                    <a:pt x="366" y="21367"/>
                    <a:pt x="411" y="21036"/>
                    <a:pt x="457" y="20283"/>
                  </a:cubicBezTo>
                  <a:cubicBezTo>
                    <a:pt x="503" y="19530"/>
                    <a:pt x="548" y="18354"/>
                    <a:pt x="586" y="17014"/>
                  </a:cubicBezTo>
                  <a:cubicBezTo>
                    <a:pt x="625" y="15673"/>
                    <a:pt x="655" y="14167"/>
                    <a:pt x="693" y="12752"/>
                  </a:cubicBezTo>
                  <a:cubicBezTo>
                    <a:pt x="731" y="11338"/>
                    <a:pt x="777" y="10016"/>
                    <a:pt x="815" y="8767"/>
                  </a:cubicBezTo>
                  <a:cubicBezTo>
                    <a:pt x="853" y="7518"/>
                    <a:pt x="883" y="6342"/>
                    <a:pt x="868" y="5534"/>
                  </a:cubicBezTo>
                  <a:cubicBezTo>
                    <a:pt x="853" y="4726"/>
                    <a:pt x="792" y="4285"/>
                    <a:pt x="716" y="3991"/>
                  </a:cubicBezTo>
                  <a:cubicBezTo>
                    <a:pt x="640" y="3697"/>
                    <a:pt x="548" y="3550"/>
                    <a:pt x="541" y="3477"/>
                  </a:cubicBezTo>
                  <a:cubicBezTo>
                    <a:pt x="533" y="3403"/>
                    <a:pt x="609" y="3403"/>
                    <a:pt x="876" y="3311"/>
                  </a:cubicBezTo>
                  <a:cubicBezTo>
                    <a:pt x="1142" y="3220"/>
                    <a:pt x="1599" y="3036"/>
                    <a:pt x="2102" y="2871"/>
                  </a:cubicBezTo>
                  <a:cubicBezTo>
                    <a:pt x="2605" y="2705"/>
                    <a:pt x="3153" y="2558"/>
                    <a:pt x="3702" y="2430"/>
                  </a:cubicBezTo>
                  <a:cubicBezTo>
                    <a:pt x="4250" y="2301"/>
                    <a:pt x="4798" y="2191"/>
                    <a:pt x="5293" y="2099"/>
                  </a:cubicBezTo>
                  <a:cubicBezTo>
                    <a:pt x="5788" y="2007"/>
                    <a:pt x="6230" y="1934"/>
                    <a:pt x="6710" y="1879"/>
                  </a:cubicBezTo>
                  <a:cubicBezTo>
                    <a:pt x="7190" y="1824"/>
                    <a:pt x="7708" y="1787"/>
                    <a:pt x="8218" y="1750"/>
                  </a:cubicBezTo>
                  <a:cubicBezTo>
                    <a:pt x="8728" y="1714"/>
                    <a:pt x="9231" y="1677"/>
                    <a:pt x="9726" y="1640"/>
                  </a:cubicBezTo>
                  <a:cubicBezTo>
                    <a:pt x="10221" y="1603"/>
                    <a:pt x="10709" y="1567"/>
                    <a:pt x="11188" y="1530"/>
                  </a:cubicBezTo>
                  <a:cubicBezTo>
                    <a:pt x="11668" y="1493"/>
                    <a:pt x="12140" y="1456"/>
                    <a:pt x="12613" y="1420"/>
                  </a:cubicBezTo>
                  <a:cubicBezTo>
                    <a:pt x="13085" y="1383"/>
                    <a:pt x="13557" y="1346"/>
                    <a:pt x="14106" y="1273"/>
                  </a:cubicBezTo>
                  <a:cubicBezTo>
                    <a:pt x="14654" y="1199"/>
                    <a:pt x="15278" y="1089"/>
                    <a:pt x="15880" y="997"/>
                  </a:cubicBezTo>
                  <a:cubicBezTo>
                    <a:pt x="16482" y="905"/>
                    <a:pt x="17061" y="832"/>
                    <a:pt x="17678" y="703"/>
                  </a:cubicBezTo>
                  <a:cubicBezTo>
                    <a:pt x="18294" y="575"/>
                    <a:pt x="18950" y="391"/>
                    <a:pt x="19559" y="263"/>
                  </a:cubicBezTo>
                  <a:cubicBezTo>
                    <a:pt x="20168" y="134"/>
                    <a:pt x="20732" y="60"/>
                    <a:pt x="21067" y="24"/>
                  </a:cubicBezTo>
                  <a:cubicBezTo>
                    <a:pt x="21402" y="-13"/>
                    <a:pt x="21509" y="-13"/>
                    <a:pt x="21554" y="60"/>
                  </a:cubicBezTo>
                  <a:cubicBezTo>
                    <a:pt x="21600" y="134"/>
                    <a:pt x="21585" y="281"/>
                    <a:pt x="21570" y="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3384550" y="4401986"/>
              <a:ext cx="44450" cy="33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706"/>
                  </a:moveTo>
                  <a:cubicBezTo>
                    <a:pt x="4114" y="299"/>
                    <a:pt x="8229" y="-109"/>
                    <a:pt x="11314" y="27"/>
                  </a:cubicBezTo>
                  <a:cubicBezTo>
                    <a:pt x="14400" y="163"/>
                    <a:pt x="16457" y="842"/>
                    <a:pt x="18000" y="3491"/>
                  </a:cubicBezTo>
                  <a:cubicBezTo>
                    <a:pt x="19543" y="6140"/>
                    <a:pt x="20571" y="10759"/>
                    <a:pt x="21086" y="14087"/>
                  </a:cubicBezTo>
                  <a:cubicBezTo>
                    <a:pt x="21600" y="17416"/>
                    <a:pt x="21600" y="19453"/>
                    <a:pt x="21600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3225800" y="4774935"/>
              <a:ext cx="3492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9" y="18327"/>
                    <a:pt x="2618" y="15055"/>
                    <a:pt x="6218" y="11455"/>
                  </a:cubicBezTo>
                  <a:cubicBezTo>
                    <a:pt x="9818" y="7855"/>
                    <a:pt x="15709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3238925" y="5063723"/>
              <a:ext cx="166569" cy="306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113" fill="norm" stroke="1" extrusionOk="0">
                  <a:moveTo>
                    <a:pt x="3186" y="1105"/>
                  </a:moveTo>
                  <a:cubicBezTo>
                    <a:pt x="2376" y="1688"/>
                    <a:pt x="1566" y="2272"/>
                    <a:pt x="1161" y="4315"/>
                  </a:cubicBezTo>
                  <a:cubicBezTo>
                    <a:pt x="756" y="6359"/>
                    <a:pt x="756" y="9861"/>
                    <a:pt x="756" y="12342"/>
                  </a:cubicBezTo>
                  <a:cubicBezTo>
                    <a:pt x="756" y="14823"/>
                    <a:pt x="756" y="16283"/>
                    <a:pt x="621" y="17742"/>
                  </a:cubicBezTo>
                  <a:cubicBezTo>
                    <a:pt x="486" y="19202"/>
                    <a:pt x="216" y="20661"/>
                    <a:pt x="81" y="21026"/>
                  </a:cubicBezTo>
                  <a:cubicBezTo>
                    <a:pt x="-54" y="21391"/>
                    <a:pt x="-54" y="20661"/>
                    <a:pt x="351" y="17815"/>
                  </a:cubicBezTo>
                  <a:cubicBezTo>
                    <a:pt x="756" y="14969"/>
                    <a:pt x="1566" y="10007"/>
                    <a:pt x="3051" y="6650"/>
                  </a:cubicBezTo>
                  <a:cubicBezTo>
                    <a:pt x="4536" y="3294"/>
                    <a:pt x="6696" y="1542"/>
                    <a:pt x="8721" y="667"/>
                  </a:cubicBezTo>
                  <a:cubicBezTo>
                    <a:pt x="10746" y="-209"/>
                    <a:pt x="12636" y="-209"/>
                    <a:pt x="14796" y="594"/>
                  </a:cubicBezTo>
                  <a:cubicBezTo>
                    <a:pt x="16956" y="1396"/>
                    <a:pt x="19386" y="3002"/>
                    <a:pt x="20466" y="5775"/>
                  </a:cubicBezTo>
                  <a:cubicBezTo>
                    <a:pt x="21546" y="8548"/>
                    <a:pt x="21276" y="12488"/>
                    <a:pt x="21006" y="16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3448050" y="4946748"/>
              <a:ext cx="152400" cy="11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7" fill="norm" stroke="1" extrusionOk="0">
                  <a:moveTo>
                    <a:pt x="0" y="1054"/>
                  </a:moveTo>
                  <a:cubicBezTo>
                    <a:pt x="1500" y="309"/>
                    <a:pt x="3000" y="-436"/>
                    <a:pt x="4950" y="309"/>
                  </a:cubicBezTo>
                  <a:cubicBezTo>
                    <a:pt x="6900" y="1054"/>
                    <a:pt x="9300" y="3288"/>
                    <a:pt x="10350" y="5336"/>
                  </a:cubicBezTo>
                  <a:cubicBezTo>
                    <a:pt x="11400" y="7385"/>
                    <a:pt x="11100" y="9247"/>
                    <a:pt x="10350" y="11109"/>
                  </a:cubicBezTo>
                  <a:cubicBezTo>
                    <a:pt x="9600" y="12971"/>
                    <a:pt x="8400" y="14833"/>
                    <a:pt x="6900" y="16509"/>
                  </a:cubicBezTo>
                  <a:cubicBezTo>
                    <a:pt x="5400" y="18185"/>
                    <a:pt x="3600" y="19674"/>
                    <a:pt x="3450" y="20419"/>
                  </a:cubicBezTo>
                  <a:cubicBezTo>
                    <a:pt x="3300" y="21164"/>
                    <a:pt x="4800" y="21164"/>
                    <a:pt x="8100" y="20419"/>
                  </a:cubicBezTo>
                  <a:cubicBezTo>
                    <a:pt x="11400" y="19674"/>
                    <a:pt x="16500" y="18185"/>
                    <a:pt x="21600" y="166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3771900" y="4762235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4092468" y="4482835"/>
              <a:ext cx="320783" cy="345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84" fill="norm" stroke="1" extrusionOk="0">
                  <a:moveTo>
                    <a:pt x="19277" y="0"/>
                  </a:moveTo>
                  <a:cubicBezTo>
                    <a:pt x="16454" y="1317"/>
                    <a:pt x="13630" y="2634"/>
                    <a:pt x="10877" y="3885"/>
                  </a:cubicBezTo>
                  <a:cubicBezTo>
                    <a:pt x="8124" y="5137"/>
                    <a:pt x="5442" y="6322"/>
                    <a:pt x="3607" y="7244"/>
                  </a:cubicBezTo>
                  <a:cubicBezTo>
                    <a:pt x="1771" y="8166"/>
                    <a:pt x="783" y="8824"/>
                    <a:pt x="642" y="9285"/>
                  </a:cubicBezTo>
                  <a:cubicBezTo>
                    <a:pt x="501" y="9746"/>
                    <a:pt x="1207" y="10010"/>
                    <a:pt x="3042" y="10207"/>
                  </a:cubicBezTo>
                  <a:cubicBezTo>
                    <a:pt x="4877" y="10405"/>
                    <a:pt x="7842" y="10537"/>
                    <a:pt x="9748" y="10800"/>
                  </a:cubicBezTo>
                  <a:cubicBezTo>
                    <a:pt x="11654" y="11063"/>
                    <a:pt x="12501" y="11459"/>
                    <a:pt x="12783" y="12051"/>
                  </a:cubicBezTo>
                  <a:cubicBezTo>
                    <a:pt x="13066" y="12644"/>
                    <a:pt x="12783" y="13434"/>
                    <a:pt x="11442" y="14356"/>
                  </a:cubicBezTo>
                  <a:cubicBezTo>
                    <a:pt x="10101" y="15278"/>
                    <a:pt x="7701" y="16332"/>
                    <a:pt x="6007" y="17122"/>
                  </a:cubicBezTo>
                  <a:cubicBezTo>
                    <a:pt x="4313" y="17912"/>
                    <a:pt x="3324" y="18439"/>
                    <a:pt x="2336" y="18834"/>
                  </a:cubicBezTo>
                  <a:cubicBezTo>
                    <a:pt x="1348" y="19229"/>
                    <a:pt x="360" y="19493"/>
                    <a:pt x="77" y="19954"/>
                  </a:cubicBezTo>
                  <a:cubicBezTo>
                    <a:pt x="-205" y="20415"/>
                    <a:pt x="219" y="21073"/>
                    <a:pt x="2407" y="21337"/>
                  </a:cubicBezTo>
                  <a:cubicBezTo>
                    <a:pt x="4595" y="21600"/>
                    <a:pt x="8548" y="21468"/>
                    <a:pt x="12007" y="21271"/>
                  </a:cubicBezTo>
                  <a:cubicBezTo>
                    <a:pt x="15466" y="21073"/>
                    <a:pt x="18430" y="20810"/>
                    <a:pt x="21395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4611011" y="4379223"/>
              <a:ext cx="112393" cy="433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90" fill="norm" stroke="1" extrusionOk="0">
                  <a:moveTo>
                    <a:pt x="3428" y="9851"/>
                  </a:moveTo>
                  <a:cubicBezTo>
                    <a:pt x="3828" y="11634"/>
                    <a:pt x="4228" y="13416"/>
                    <a:pt x="4428" y="15146"/>
                  </a:cubicBezTo>
                  <a:cubicBezTo>
                    <a:pt x="4628" y="16876"/>
                    <a:pt x="4628" y="18554"/>
                    <a:pt x="4628" y="19707"/>
                  </a:cubicBezTo>
                  <a:cubicBezTo>
                    <a:pt x="4628" y="20861"/>
                    <a:pt x="4628" y="21490"/>
                    <a:pt x="4628" y="21490"/>
                  </a:cubicBezTo>
                  <a:cubicBezTo>
                    <a:pt x="4628" y="21490"/>
                    <a:pt x="4628" y="20861"/>
                    <a:pt x="3828" y="18764"/>
                  </a:cubicBezTo>
                  <a:cubicBezTo>
                    <a:pt x="3028" y="16667"/>
                    <a:pt x="1428" y="13102"/>
                    <a:pt x="628" y="9956"/>
                  </a:cubicBezTo>
                  <a:cubicBezTo>
                    <a:pt x="-172" y="6810"/>
                    <a:pt x="-172" y="4084"/>
                    <a:pt x="428" y="2459"/>
                  </a:cubicBezTo>
                  <a:cubicBezTo>
                    <a:pt x="1028" y="834"/>
                    <a:pt x="2228" y="309"/>
                    <a:pt x="4828" y="100"/>
                  </a:cubicBezTo>
                  <a:cubicBezTo>
                    <a:pt x="7428" y="-110"/>
                    <a:pt x="11428" y="-5"/>
                    <a:pt x="14828" y="572"/>
                  </a:cubicBezTo>
                  <a:cubicBezTo>
                    <a:pt x="18228" y="1148"/>
                    <a:pt x="21028" y="2197"/>
                    <a:pt x="21228" y="3560"/>
                  </a:cubicBezTo>
                  <a:cubicBezTo>
                    <a:pt x="21428" y="4923"/>
                    <a:pt x="19028" y="6601"/>
                    <a:pt x="16028" y="7702"/>
                  </a:cubicBezTo>
                  <a:cubicBezTo>
                    <a:pt x="13028" y="8803"/>
                    <a:pt x="9428" y="9327"/>
                    <a:pt x="5828" y="9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4715605" y="4559035"/>
              <a:ext cx="135796" cy="190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362" fill="norm" stroke="1" extrusionOk="0">
                  <a:moveTo>
                    <a:pt x="384" y="8545"/>
                  </a:moveTo>
                  <a:cubicBezTo>
                    <a:pt x="51" y="7358"/>
                    <a:pt x="-281" y="6171"/>
                    <a:pt x="384" y="5697"/>
                  </a:cubicBezTo>
                  <a:cubicBezTo>
                    <a:pt x="1048" y="5222"/>
                    <a:pt x="2710" y="5459"/>
                    <a:pt x="5202" y="7121"/>
                  </a:cubicBezTo>
                  <a:cubicBezTo>
                    <a:pt x="7694" y="8782"/>
                    <a:pt x="11017" y="11868"/>
                    <a:pt x="12679" y="14004"/>
                  </a:cubicBezTo>
                  <a:cubicBezTo>
                    <a:pt x="14341" y="16141"/>
                    <a:pt x="14341" y="17327"/>
                    <a:pt x="14008" y="18514"/>
                  </a:cubicBezTo>
                  <a:cubicBezTo>
                    <a:pt x="13676" y="19701"/>
                    <a:pt x="13011" y="20888"/>
                    <a:pt x="11848" y="21244"/>
                  </a:cubicBezTo>
                  <a:cubicBezTo>
                    <a:pt x="10685" y="21600"/>
                    <a:pt x="9024" y="21125"/>
                    <a:pt x="7861" y="20176"/>
                  </a:cubicBezTo>
                  <a:cubicBezTo>
                    <a:pt x="6697" y="19226"/>
                    <a:pt x="6033" y="17802"/>
                    <a:pt x="7861" y="14479"/>
                  </a:cubicBezTo>
                  <a:cubicBezTo>
                    <a:pt x="9688" y="11156"/>
                    <a:pt x="14008" y="5934"/>
                    <a:pt x="16667" y="3204"/>
                  </a:cubicBezTo>
                  <a:cubicBezTo>
                    <a:pt x="19325" y="475"/>
                    <a:pt x="20322" y="237"/>
                    <a:pt x="213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4928441" y="4461395"/>
              <a:ext cx="119810" cy="286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344" fill="norm" stroke="1" extrusionOk="0">
                  <a:moveTo>
                    <a:pt x="21080" y="1597"/>
                  </a:moveTo>
                  <a:cubicBezTo>
                    <a:pt x="18846" y="967"/>
                    <a:pt x="16611" y="336"/>
                    <a:pt x="14377" y="99"/>
                  </a:cubicBezTo>
                  <a:cubicBezTo>
                    <a:pt x="12142" y="-137"/>
                    <a:pt x="9908" y="21"/>
                    <a:pt x="7673" y="888"/>
                  </a:cubicBezTo>
                  <a:cubicBezTo>
                    <a:pt x="5439" y="1755"/>
                    <a:pt x="3204" y="3332"/>
                    <a:pt x="1714" y="6091"/>
                  </a:cubicBezTo>
                  <a:cubicBezTo>
                    <a:pt x="225" y="8850"/>
                    <a:pt x="-520" y="12791"/>
                    <a:pt x="411" y="15551"/>
                  </a:cubicBezTo>
                  <a:cubicBezTo>
                    <a:pt x="1342" y="18310"/>
                    <a:pt x="3949" y="19886"/>
                    <a:pt x="6183" y="20675"/>
                  </a:cubicBezTo>
                  <a:cubicBezTo>
                    <a:pt x="8418" y="21463"/>
                    <a:pt x="10280" y="21463"/>
                    <a:pt x="11770" y="21148"/>
                  </a:cubicBezTo>
                  <a:cubicBezTo>
                    <a:pt x="13259" y="20832"/>
                    <a:pt x="14377" y="20202"/>
                    <a:pt x="15494" y="19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5060949" y="4470135"/>
              <a:ext cx="1841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69" y="4629"/>
                    <a:pt x="8938" y="9257"/>
                    <a:pt x="12041" y="12429"/>
                  </a:cubicBezTo>
                  <a:cubicBezTo>
                    <a:pt x="15145" y="15600"/>
                    <a:pt x="16883" y="17314"/>
                    <a:pt x="18000" y="18600"/>
                  </a:cubicBezTo>
                  <a:cubicBezTo>
                    <a:pt x="19117" y="19886"/>
                    <a:pt x="19614" y="20743"/>
                    <a:pt x="20110" y="21171"/>
                  </a:cubicBezTo>
                  <a:cubicBezTo>
                    <a:pt x="20607" y="21600"/>
                    <a:pt x="2110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5143500" y="4476485"/>
              <a:ext cx="825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4091"/>
                    <a:pt x="8308" y="8182"/>
                    <a:pt x="4708" y="11782"/>
                  </a:cubicBezTo>
                  <a:cubicBezTo>
                    <a:pt x="1108" y="15382"/>
                    <a:pt x="554" y="184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5247993" y="4692385"/>
              <a:ext cx="9808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5695" y="4320"/>
                    <a:pt x="11375" y="8640"/>
                    <a:pt x="7055" y="12960"/>
                  </a:cubicBezTo>
                  <a:cubicBezTo>
                    <a:pt x="2735" y="17280"/>
                    <a:pt x="-1585" y="21600"/>
                    <a:pt x="575" y="21600"/>
                  </a:cubicBezTo>
                  <a:cubicBezTo>
                    <a:pt x="2735" y="21600"/>
                    <a:pt x="11375" y="17280"/>
                    <a:pt x="20015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5283200" y="4578085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5372099" y="4607391"/>
              <a:ext cx="1079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5506" y="239"/>
                    <a:pt x="11012" y="-1304"/>
                    <a:pt x="14612" y="1782"/>
                  </a:cubicBezTo>
                  <a:cubicBezTo>
                    <a:pt x="18212" y="4867"/>
                    <a:pt x="19906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5365749" y="4666985"/>
              <a:ext cx="1206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5553339" y="4533635"/>
              <a:ext cx="136262" cy="179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600" fill="norm" stroke="1" extrusionOk="0">
                  <a:moveTo>
                    <a:pt x="17404" y="0"/>
                  </a:moveTo>
                  <a:cubicBezTo>
                    <a:pt x="14746" y="4574"/>
                    <a:pt x="12087" y="9148"/>
                    <a:pt x="10094" y="12325"/>
                  </a:cubicBezTo>
                  <a:cubicBezTo>
                    <a:pt x="8100" y="15501"/>
                    <a:pt x="6770" y="17280"/>
                    <a:pt x="5275" y="18805"/>
                  </a:cubicBezTo>
                  <a:cubicBezTo>
                    <a:pt x="3780" y="20329"/>
                    <a:pt x="2118" y="21600"/>
                    <a:pt x="1121" y="21600"/>
                  </a:cubicBezTo>
                  <a:cubicBezTo>
                    <a:pt x="124" y="21600"/>
                    <a:pt x="-208" y="20329"/>
                    <a:pt x="124" y="17915"/>
                  </a:cubicBezTo>
                  <a:cubicBezTo>
                    <a:pt x="457" y="15501"/>
                    <a:pt x="1454" y="11944"/>
                    <a:pt x="2783" y="10038"/>
                  </a:cubicBezTo>
                  <a:cubicBezTo>
                    <a:pt x="4112" y="8132"/>
                    <a:pt x="5774" y="7878"/>
                    <a:pt x="8100" y="9021"/>
                  </a:cubicBezTo>
                  <a:cubicBezTo>
                    <a:pt x="10426" y="10165"/>
                    <a:pt x="13417" y="12706"/>
                    <a:pt x="15743" y="14612"/>
                  </a:cubicBezTo>
                  <a:cubicBezTo>
                    <a:pt x="18069" y="16518"/>
                    <a:pt x="19730" y="17788"/>
                    <a:pt x="21392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5702300" y="4457435"/>
              <a:ext cx="115719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600" fill="norm" stroke="1" extrusionOk="0">
                  <a:moveTo>
                    <a:pt x="0" y="0"/>
                  </a:moveTo>
                  <a:cubicBezTo>
                    <a:pt x="6943" y="3757"/>
                    <a:pt x="13886" y="7513"/>
                    <a:pt x="17550" y="10330"/>
                  </a:cubicBezTo>
                  <a:cubicBezTo>
                    <a:pt x="21214" y="13148"/>
                    <a:pt x="21600" y="15026"/>
                    <a:pt x="20636" y="16748"/>
                  </a:cubicBezTo>
                  <a:cubicBezTo>
                    <a:pt x="19671" y="18470"/>
                    <a:pt x="17357" y="20035"/>
                    <a:pt x="150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5918199" y="4692385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6043864" y="4421462"/>
              <a:ext cx="102987" cy="304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272" fill="norm" stroke="1" extrusionOk="0">
                  <a:moveTo>
                    <a:pt x="18954" y="2070"/>
                  </a:moveTo>
                  <a:cubicBezTo>
                    <a:pt x="19785" y="1330"/>
                    <a:pt x="20616" y="591"/>
                    <a:pt x="19993" y="221"/>
                  </a:cubicBezTo>
                  <a:cubicBezTo>
                    <a:pt x="19370" y="-149"/>
                    <a:pt x="17293" y="-149"/>
                    <a:pt x="13970" y="961"/>
                  </a:cubicBezTo>
                  <a:cubicBezTo>
                    <a:pt x="10647" y="2070"/>
                    <a:pt x="6078" y="4289"/>
                    <a:pt x="3170" y="7026"/>
                  </a:cubicBezTo>
                  <a:cubicBezTo>
                    <a:pt x="262" y="9763"/>
                    <a:pt x="-984" y="13018"/>
                    <a:pt x="885" y="15533"/>
                  </a:cubicBezTo>
                  <a:cubicBezTo>
                    <a:pt x="2754" y="18048"/>
                    <a:pt x="7739" y="19824"/>
                    <a:pt x="11270" y="20637"/>
                  </a:cubicBezTo>
                  <a:cubicBezTo>
                    <a:pt x="14801" y="21451"/>
                    <a:pt x="16878" y="21303"/>
                    <a:pt x="18954" y="21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6248400" y="4520935"/>
              <a:ext cx="63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6350000" y="4616185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1" y="14400"/>
                    <a:pt x="5462" y="7200"/>
                    <a:pt x="9062" y="3600"/>
                  </a:cubicBezTo>
                  <a:cubicBezTo>
                    <a:pt x="12662" y="0"/>
                    <a:pt x="171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6648450" y="4344276"/>
              <a:ext cx="115038" cy="406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377" fill="norm" stroke="1" extrusionOk="0">
                  <a:moveTo>
                    <a:pt x="1157" y="10295"/>
                  </a:moveTo>
                  <a:cubicBezTo>
                    <a:pt x="1929" y="13078"/>
                    <a:pt x="2700" y="15862"/>
                    <a:pt x="3086" y="17532"/>
                  </a:cubicBezTo>
                  <a:cubicBezTo>
                    <a:pt x="3471" y="19202"/>
                    <a:pt x="3471" y="19759"/>
                    <a:pt x="3664" y="20316"/>
                  </a:cubicBezTo>
                  <a:cubicBezTo>
                    <a:pt x="3857" y="20872"/>
                    <a:pt x="4243" y="21429"/>
                    <a:pt x="4436" y="21373"/>
                  </a:cubicBezTo>
                  <a:cubicBezTo>
                    <a:pt x="4629" y="21318"/>
                    <a:pt x="4629" y="20650"/>
                    <a:pt x="4436" y="18311"/>
                  </a:cubicBezTo>
                  <a:cubicBezTo>
                    <a:pt x="4243" y="15973"/>
                    <a:pt x="3857" y="11965"/>
                    <a:pt x="4243" y="8959"/>
                  </a:cubicBezTo>
                  <a:cubicBezTo>
                    <a:pt x="4629" y="5953"/>
                    <a:pt x="5786" y="3949"/>
                    <a:pt x="6943" y="2557"/>
                  </a:cubicBezTo>
                  <a:cubicBezTo>
                    <a:pt x="8100" y="1165"/>
                    <a:pt x="9257" y="386"/>
                    <a:pt x="10800" y="107"/>
                  </a:cubicBezTo>
                  <a:cubicBezTo>
                    <a:pt x="12343" y="-171"/>
                    <a:pt x="14271" y="52"/>
                    <a:pt x="16586" y="1276"/>
                  </a:cubicBezTo>
                  <a:cubicBezTo>
                    <a:pt x="18900" y="2501"/>
                    <a:pt x="21600" y="4728"/>
                    <a:pt x="20829" y="6621"/>
                  </a:cubicBezTo>
                  <a:cubicBezTo>
                    <a:pt x="20057" y="8514"/>
                    <a:pt x="15814" y="10072"/>
                    <a:pt x="11764" y="10907"/>
                  </a:cubicBezTo>
                  <a:cubicBezTo>
                    <a:pt x="7714" y="11742"/>
                    <a:pt x="3857" y="11854"/>
                    <a:pt x="0" y="11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6711950" y="4501885"/>
              <a:ext cx="158750" cy="21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8723"/>
                  </a:moveTo>
                  <a:cubicBezTo>
                    <a:pt x="1152" y="8100"/>
                    <a:pt x="2304" y="7477"/>
                    <a:pt x="4032" y="7685"/>
                  </a:cubicBezTo>
                  <a:cubicBezTo>
                    <a:pt x="5760" y="7892"/>
                    <a:pt x="8064" y="8931"/>
                    <a:pt x="9936" y="10592"/>
                  </a:cubicBezTo>
                  <a:cubicBezTo>
                    <a:pt x="11808" y="12254"/>
                    <a:pt x="13248" y="14538"/>
                    <a:pt x="13968" y="16200"/>
                  </a:cubicBezTo>
                  <a:cubicBezTo>
                    <a:pt x="14688" y="17862"/>
                    <a:pt x="14688" y="18900"/>
                    <a:pt x="13824" y="19835"/>
                  </a:cubicBezTo>
                  <a:cubicBezTo>
                    <a:pt x="12960" y="20769"/>
                    <a:pt x="11232" y="21600"/>
                    <a:pt x="10368" y="21496"/>
                  </a:cubicBezTo>
                  <a:cubicBezTo>
                    <a:pt x="9504" y="21392"/>
                    <a:pt x="9504" y="20354"/>
                    <a:pt x="10224" y="17758"/>
                  </a:cubicBezTo>
                  <a:cubicBezTo>
                    <a:pt x="10944" y="15162"/>
                    <a:pt x="12384" y="11008"/>
                    <a:pt x="14400" y="7788"/>
                  </a:cubicBezTo>
                  <a:cubicBezTo>
                    <a:pt x="16416" y="4569"/>
                    <a:pt x="19008" y="22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6939418" y="4442451"/>
              <a:ext cx="134482" cy="318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46" fill="norm" stroke="1" extrusionOk="0">
                  <a:moveTo>
                    <a:pt x="21443" y="1423"/>
                  </a:moveTo>
                  <a:cubicBezTo>
                    <a:pt x="20431" y="858"/>
                    <a:pt x="19418" y="294"/>
                    <a:pt x="18068" y="82"/>
                  </a:cubicBezTo>
                  <a:cubicBezTo>
                    <a:pt x="16718" y="-130"/>
                    <a:pt x="15031" y="11"/>
                    <a:pt x="12499" y="1211"/>
                  </a:cubicBezTo>
                  <a:cubicBezTo>
                    <a:pt x="9968" y="2411"/>
                    <a:pt x="6593" y="4670"/>
                    <a:pt x="4062" y="7635"/>
                  </a:cubicBezTo>
                  <a:cubicBezTo>
                    <a:pt x="1530" y="10599"/>
                    <a:pt x="-157" y="14270"/>
                    <a:pt x="12" y="16741"/>
                  </a:cubicBezTo>
                  <a:cubicBezTo>
                    <a:pt x="180" y="19211"/>
                    <a:pt x="2205" y="20482"/>
                    <a:pt x="5243" y="20976"/>
                  </a:cubicBezTo>
                  <a:cubicBezTo>
                    <a:pt x="8281" y="21470"/>
                    <a:pt x="12331" y="21188"/>
                    <a:pt x="16381" y="20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7099300" y="4463785"/>
              <a:ext cx="1651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1" y="1565"/>
                    <a:pt x="1662" y="3130"/>
                    <a:pt x="4015" y="5870"/>
                  </a:cubicBezTo>
                  <a:cubicBezTo>
                    <a:pt x="6369" y="8609"/>
                    <a:pt x="10246" y="12522"/>
                    <a:pt x="13431" y="15339"/>
                  </a:cubicBezTo>
                  <a:cubicBezTo>
                    <a:pt x="16615" y="18157"/>
                    <a:pt x="19108" y="198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7169150" y="4451085"/>
              <a:ext cx="952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223"/>
                    <a:pt x="15840" y="2445"/>
                    <a:pt x="12720" y="4958"/>
                  </a:cubicBezTo>
                  <a:cubicBezTo>
                    <a:pt x="9600" y="7472"/>
                    <a:pt x="6240" y="11275"/>
                    <a:pt x="4080" y="14264"/>
                  </a:cubicBezTo>
                  <a:cubicBezTo>
                    <a:pt x="1920" y="17253"/>
                    <a:pt x="960" y="194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7277100" y="4698735"/>
              <a:ext cx="1" cy="635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7302500" y="4552685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7346950" y="4628885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7365999" y="4717785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7500200" y="4565385"/>
              <a:ext cx="1515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17879" y="0"/>
                  </a:moveTo>
                  <a:cubicBezTo>
                    <a:pt x="16679" y="4080"/>
                    <a:pt x="15479" y="8160"/>
                    <a:pt x="13379" y="11280"/>
                  </a:cubicBezTo>
                  <a:cubicBezTo>
                    <a:pt x="11279" y="14400"/>
                    <a:pt x="8279" y="16560"/>
                    <a:pt x="5879" y="17520"/>
                  </a:cubicBezTo>
                  <a:cubicBezTo>
                    <a:pt x="3479" y="18480"/>
                    <a:pt x="1679" y="18240"/>
                    <a:pt x="779" y="17400"/>
                  </a:cubicBezTo>
                  <a:cubicBezTo>
                    <a:pt x="-121" y="16560"/>
                    <a:pt x="-121" y="15120"/>
                    <a:pt x="179" y="13560"/>
                  </a:cubicBezTo>
                  <a:cubicBezTo>
                    <a:pt x="479" y="12000"/>
                    <a:pt x="1079" y="10320"/>
                    <a:pt x="2129" y="9840"/>
                  </a:cubicBezTo>
                  <a:cubicBezTo>
                    <a:pt x="3179" y="9360"/>
                    <a:pt x="4679" y="10080"/>
                    <a:pt x="7379" y="11760"/>
                  </a:cubicBezTo>
                  <a:cubicBezTo>
                    <a:pt x="10079" y="13440"/>
                    <a:pt x="13979" y="16080"/>
                    <a:pt x="16529" y="17880"/>
                  </a:cubicBezTo>
                  <a:cubicBezTo>
                    <a:pt x="19079" y="19680"/>
                    <a:pt x="20279" y="20640"/>
                    <a:pt x="214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7658100" y="4501885"/>
              <a:ext cx="7988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1" h="21600" fill="norm" stroke="1" extrusionOk="0">
                  <a:moveTo>
                    <a:pt x="0" y="0"/>
                  </a:moveTo>
                  <a:cubicBezTo>
                    <a:pt x="7560" y="4800"/>
                    <a:pt x="15120" y="9600"/>
                    <a:pt x="18360" y="12800"/>
                  </a:cubicBezTo>
                  <a:cubicBezTo>
                    <a:pt x="21600" y="16000"/>
                    <a:pt x="20520" y="17600"/>
                    <a:pt x="18090" y="18800"/>
                  </a:cubicBezTo>
                  <a:cubicBezTo>
                    <a:pt x="15660" y="20000"/>
                    <a:pt x="11880" y="20800"/>
                    <a:pt x="81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7759700" y="4432035"/>
              <a:ext cx="102802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7624" y="0"/>
                  </a:moveTo>
                  <a:cubicBezTo>
                    <a:pt x="12706" y="2700"/>
                    <a:pt x="17788" y="5400"/>
                    <a:pt x="19694" y="8050"/>
                  </a:cubicBezTo>
                  <a:cubicBezTo>
                    <a:pt x="21600" y="10700"/>
                    <a:pt x="20329" y="13300"/>
                    <a:pt x="16518" y="15550"/>
                  </a:cubicBezTo>
                  <a:cubicBezTo>
                    <a:pt x="12706" y="17800"/>
                    <a:pt x="6353" y="19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5848350" y="4082785"/>
              <a:ext cx="10731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36" y="3600"/>
                    <a:pt x="2471" y="7200"/>
                    <a:pt x="3941" y="8400"/>
                  </a:cubicBezTo>
                  <a:cubicBezTo>
                    <a:pt x="5411" y="9600"/>
                    <a:pt x="7115" y="8400"/>
                    <a:pt x="8734" y="6600"/>
                  </a:cubicBezTo>
                  <a:cubicBezTo>
                    <a:pt x="10353" y="4800"/>
                    <a:pt x="11886" y="2400"/>
                    <a:pt x="13527" y="1800"/>
                  </a:cubicBezTo>
                  <a:cubicBezTo>
                    <a:pt x="15167" y="1200"/>
                    <a:pt x="16914" y="2400"/>
                    <a:pt x="18277" y="6000"/>
                  </a:cubicBezTo>
                  <a:cubicBezTo>
                    <a:pt x="19640" y="9600"/>
                    <a:pt x="20620" y="15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4454212" y="4325538"/>
              <a:ext cx="155888" cy="557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544" fill="norm" stroke="1" extrusionOk="0">
                  <a:moveTo>
                    <a:pt x="11707" y="926"/>
                  </a:moveTo>
                  <a:cubicBezTo>
                    <a:pt x="10843" y="599"/>
                    <a:pt x="9979" y="271"/>
                    <a:pt x="8827" y="108"/>
                  </a:cubicBezTo>
                  <a:cubicBezTo>
                    <a:pt x="7675" y="-56"/>
                    <a:pt x="6235" y="-56"/>
                    <a:pt x="4507" y="271"/>
                  </a:cubicBezTo>
                  <a:cubicBezTo>
                    <a:pt x="2779" y="599"/>
                    <a:pt x="763" y="1253"/>
                    <a:pt x="187" y="2276"/>
                  </a:cubicBezTo>
                  <a:cubicBezTo>
                    <a:pt x="-389" y="3299"/>
                    <a:pt x="475" y="4689"/>
                    <a:pt x="1339" y="5835"/>
                  </a:cubicBezTo>
                  <a:cubicBezTo>
                    <a:pt x="2203" y="6980"/>
                    <a:pt x="3067" y="7880"/>
                    <a:pt x="3787" y="8535"/>
                  </a:cubicBezTo>
                  <a:cubicBezTo>
                    <a:pt x="4507" y="9189"/>
                    <a:pt x="5083" y="9599"/>
                    <a:pt x="4795" y="9926"/>
                  </a:cubicBezTo>
                  <a:cubicBezTo>
                    <a:pt x="4507" y="10253"/>
                    <a:pt x="3355" y="10499"/>
                    <a:pt x="2347" y="10458"/>
                  </a:cubicBezTo>
                  <a:cubicBezTo>
                    <a:pt x="1339" y="10417"/>
                    <a:pt x="475" y="10089"/>
                    <a:pt x="475" y="9762"/>
                  </a:cubicBezTo>
                  <a:cubicBezTo>
                    <a:pt x="475" y="9435"/>
                    <a:pt x="1339" y="9108"/>
                    <a:pt x="2203" y="9189"/>
                  </a:cubicBezTo>
                  <a:cubicBezTo>
                    <a:pt x="3067" y="9271"/>
                    <a:pt x="3931" y="9762"/>
                    <a:pt x="4939" y="10949"/>
                  </a:cubicBezTo>
                  <a:cubicBezTo>
                    <a:pt x="5947" y="12135"/>
                    <a:pt x="7099" y="14017"/>
                    <a:pt x="7099" y="15408"/>
                  </a:cubicBezTo>
                  <a:cubicBezTo>
                    <a:pt x="7099" y="16799"/>
                    <a:pt x="5947" y="17699"/>
                    <a:pt x="5083" y="18353"/>
                  </a:cubicBezTo>
                  <a:cubicBezTo>
                    <a:pt x="4219" y="19008"/>
                    <a:pt x="3643" y="19417"/>
                    <a:pt x="3355" y="19826"/>
                  </a:cubicBezTo>
                  <a:cubicBezTo>
                    <a:pt x="3067" y="20235"/>
                    <a:pt x="3067" y="20644"/>
                    <a:pt x="3787" y="20889"/>
                  </a:cubicBezTo>
                  <a:cubicBezTo>
                    <a:pt x="4507" y="21135"/>
                    <a:pt x="5947" y="21217"/>
                    <a:pt x="8971" y="21299"/>
                  </a:cubicBezTo>
                  <a:cubicBezTo>
                    <a:pt x="11995" y="21380"/>
                    <a:pt x="16603" y="21462"/>
                    <a:pt x="21211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7846871" y="4253964"/>
              <a:ext cx="132703" cy="717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545" fill="norm" stroke="1" extrusionOk="0">
                  <a:moveTo>
                    <a:pt x="272" y="1914"/>
                  </a:moveTo>
                  <a:cubicBezTo>
                    <a:pt x="-61" y="1470"/>
                    <a:pt x="-393" y="1025"/>
                    <a:pt x="1269" y="644"/>
                  </a:cubicBezTo>
                  <a:cubicBezTo>
                    <a:pt x="2930" y="263"/>
                    <a:pt x="6585" y="-55"/>
                    <a:pt x="10241" y="9"/>
                  </a:cubicBezTo>
                  <a:cubicBezTo>
                    <a:pt x="13896" y="72"/>
                    <a:pt x="17552" y="517"/>
                    <a:pt x="18715" y="1501"/>
                  </a:cubicBezTo>
                  <a:cubicBezTo>
                    <a:pt x="19878" y="2486"/>
                    <a:pt x="18549" y="4011"/>
                    <a:pt x="16555" y="5218"/>
                  </a:cubicBezTo>
                  <a:cubicBezTo>
                    <a:pt x="14561" y="6425"/>
                    <a:pt x="11902" y="7314"/>
                    <a:pt x="10407" y="8109"/>
                  </a:cubicBezTo>
                  <a:cubicBezTo>
                    <a:pt x="8912" y="8903"/>
                    <a:pt x="8579" y="9601"/>
                    <a:pt x="10241" y="10554"/>
                  </a:cubicBezTo>
                  <a:cubicBezTo>
                    <a:pt x="11902" y="11507"/>
                    <a:pt x="15558" y="12714"/>
                    <a:pt x="17884" y="13890"/>
                  </a:cubicBezTo>
                  <a:cubicBezTo>
                    <a:pt x="20210" y="15065"/>
                    <a:pt x="21207" y="16209"/>
                    <a:pt x="20709" y="17320"/>
                  </a:cubicBezTo>
                  <a:cubicBezTo>
                    <a:pt x="20210" y="18432"/>
                    <a:pt x="18216" y="19512"/>
                    <a:pt x="15558" y="20211"/>
                  </a:cubicBezTo>
                  <a:cubicBezTo>
                    <a:pt x="12899" y="20910"/>
                    <a:pt x="9576" y="21227"/>
                    <a:pt x="6253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8242300" y="4692385"/>
              <a:ext cx="323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4" y="15840"/>
                    <a:pt x="8188" y="10080"/>
                    <a:pt x="11788" y="6480"/>
                  </a:cubicBezTo>
                  <a:cubicBezTo>
                    <a:pt x="15388" y="2880"/>
                    <a:pt x="1849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8248650" y="4819385"/>
              <a:ext cx="2413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37" y="18000"/>
                    <a:pt x="9474" y="14400"/>
                    <a:pt x="13074" y="10800"/>
                  </a:cubicBezTo>
                  <a:cubicBezTo>
                    <a:pt x="16674" y="7200"/>
                    <a:pt x="1913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8299450" y="4520935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8318500" y="4409316"/>
              <a:ext cx="19050" cy="41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2400" y="4868"/>
                    <a:pt x="4800" y="-1303"/>
                    <a:pt x="8400" y="240"/>
                  </a:cubicBezTo>
                  <a:cubicBezTo>
                    <a:pt x="12000" y="1783"/>
                    <a:pt x="168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8366749" y="4285724"/>
              <a:ext cx="113429" cy="33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373" fill="norm" stroke="1" extrusionOk="0">
                  <a:moveTo>
                    <a:pt x="19324" y="16622"/>
                  </a:moveTo>
                  <a:cubicBezTo>
                    <a:pt x="17753" y="15407"/>
                    <a:pt x="16183" y="14192"/>
                    <a:pt x="14415" y="13449"/>
                  </a:cubicBezTo>
                  <a:cubicBezTo>
                    <a:pt x="12648" y="12707"/>
                    <a:pt x="10684" y="12437"/>
                    <a:pt x="9113" y="12572"/>
                  </a:cubicBezTo>
                  <a:cubicBezTo>
                    <a:pt x="7543" y="12707"/>
                    <a:pt x="6364" y="13247"/>
                    <a:pt x="4990" y="14192"/>
                  </a:cubicBezTo>
                  <a:cubicBezTo>
                    <a:pt x="3615" y="15137"/>
                    <a:pt x="2044" y="16487"/>
                    <a:pt x="1063" y="17634"/>
                  </a:cubicBezTo>
                  <a:cubicBezTo>
                    <a:pt x="81" y="18782"/>
                    <a:pt x="-312" y="19727"/>
                    <a:pt x="277" y="20402"/>
                  </a:cubicBezTo>
                  <a:cubicBezTo>
                    <a:pt x="866" y="21077"/>
                    <a:pt x="2437" y="21482"/>
                    <a:pt x="3812" y="21347"/>
                  </a:cubicBezTo>
                  <a:cubicBezTo>
                    <a:pt x="5186" y="21212"/>
                    <a:pt x="6364" y="20537"/>
                    <a:pt x="8328" y="18309"/>
                  </a:cubicBezTo>
                  <a:cubicBezTo>
                    <a:pt x="10292" y="16082"/>
                    <a:pt x="13041" y="12302"/>
                    <a:pt x="15201" y="9332"/>
                  </a:cubicBezTo>
                  <a:cubicBezTo>
                    <a:pt x="17361" y="6362"/>
                    <a:pt x="18932" y="4202"/>
                    <a:pt x="19913" y="2650"/>
                  </a:cubicBezTo>
                  <a:cubicBezTo>
                    <a:pt x="20895" y="1097"/>
                    <a:pt x="21288" y="152"/>
                    <a:pt x="20895" y="17"/>
                  </a:cubicBezTo>
                  <a:cubicBezTo>
                    <a:pt x="20503" y="-118"/>
                    <a:pt x="19324" y="557"/>
                    <a:pt x="17950" y="2447"/>
                  </a:cubicBezTo>
                  <a:cubicBezTo>
                    <a:pt x="16575" y="4337"/>
                    <a:pt x="15004" y="7442"/>
                    <a:pt x="15004" y="10412"/>
                  </a:cubicBezTo>
                  <a:cubicBezTo>
                    <a:pt x="15004" y="13382"/>
                    <a:pt x="16575" y="16217"/>
                    <a:pt x="18146" y="19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8507223" y="4447101"/>
              <a:ext cx="97028" cy="156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0751" fill="norm" stroke="1" extrusionOk="0">
                  <a:moveTo>
                    <a:pt x="3144" y="8102"/>
                  </a:moveTo>
                  <a:cubicBezTo>
                    <a:pt x="5441" y="7821"/>
                    <a:pt x="7739" y="7541"/>
                    <a:pt x="9578" y="6839"/>
                  </a:cubicBezTo>
                  <a:cubicBezTo>
                    <a:pt x="11416" y="6138"/>
                    <a:pt x="12795" y="5016"/>
                    <a:pt x="13484" y="3613"/>
                  </a:cubicBezTo>
                  <a:cubicBezTo>
                    <a:pt x="14173" y="2211"/>
                    <a:pt x="14173" y="528"/>
                    <a:pt x="13024" y="107"/>
                  </a:cubicBezTo>
                  <a:cubicBezTo>
                    <a:pt x="11876" y="-314"/>
                    <a:pt x="9578" y="528"/>
                    <a:pt x="7050" y="2211"/>
                  </a:cubicBezTo>
                  <a:cubicBezTo>
                    <a:pt x="4522" y="3894"/>
                    <a:pt x="1765" y="6418"/>
                    <a:pt x="616" y="9644"/>
                  </a:cubicBezTo>
                  <a:cubicBezTo>
                    <a:pt x="-533" y="12870"/>
                    <a:pt x="-73" y="16798"/>
                    <a:pt x="1995" y="18902"/>
                  </a:cubicBezTo>
                  <a:cubicBezTo>
                    <a:pt x="4063" y="21005"/>
                    <a:pt x="7739" y="21286"/>
                    <a:pt x="11186" y="19883"/>
                  </a:cubicBezTo>
                  <a:cubicBezTo>
                    <a:pt x="14633" y="18481"/>
                    <a:pt x="17850" y="15395"/>
                    <a:pt x="21067" y="12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8595453" y="4458570"/>
              <a:ext cx="81641" cy="11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1028" fill="norm" stroke="1" extrusionOk="0">
                  <a:moveTo>
                    <a:pt x="7104" y="4269"/>
                  </a:moveTo>
                  <a:cubicBezTo>
                    <a:pt x="3864" y="9856"/>
                    <a:pt x="624" y="15442"/>
                    <a:pt x="84" y="15814"/>
                  </a:cubicBezTo>
                  <a:cubicBezTo>
                    <a:pt x="-456" y="16187"/>
                    <a:pt x="1704" y="11345"/>
                    <a:pt x="3594" y="7994"/>
                  </a:cubicBezTo>
                  <a:cubicBezTo>
                    <a:pt x="5484" y="4642"/>
                    <a:pt x="7104" y="2780"/>
                    <a:pt x="9264" y="1476"/>
                  </a:cubicBezTo>
                  <a:cubicBezTo>
                    <a:pt x="11424" y="173"/>
                    <a:pt x="14124" y="-572"/>
                    <a:pt x="16284" y="545"/>
                  </a:cubicBezTo>
                  <a:cubicBezTo>
                    <a:pt x="18444" y="1662"/>
                    <a:pt x="20064" y="4642"/>
                    <a:pt x="20604" y="8366"/>
                  </a:cubicBezTo>
                  <a:cubicBezTo>
                    <a:pt x="21144" y="12090"/>
                    <a:pt x="20604" y="16559"/>
                    <a:pt x="20064" y="2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8724900" y="4222485"/>
              <a:ext cx="82550" cy="346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21600" y="0"/>
                  </a:moveTo>
                  <a:cubicBezTo>
                    <a:pt x="15508" y="3142"/>
                    <a:pt x="9415" y="6284"/>
                    <a:pt x="5538" y="9229"/>
                  </a:cubicBezTo>
                  <a:cubicBezTo>
                    <a:pt x="1662" y="12175"/>
                    <a:pt x="0" y="14924"/>
                    <a:pt x="0" y="16953"/>
                  </a:cubicBezTo>
                  <a:cubicBezTo>
                    <a:pt x="0" y="18982"/>
                    <a:pt x="1662" y="20291"/>
                    <a:pt x="3877" y="20945"/>
                  </a:cubicBezTo>
                  <a:cubicBezTo>
                    <a:pt x="6092" y="21600"/>
                    <a:pt x="8862" y="21600"/>
                    <a:pt x="11908" y="20618"/>
                  </a:cubicBezTo>
                  <a:cubicBezTo>
                    <a:pt x="14954" y="19636"/>
                    <a:pt x="18277" y="17673"/>
                    <a:pt x="21600" y="15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8712200" y="4412985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8896350" y="4438385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9086850" y="4082785"/>
              <a:ext cx="3105150" cy="1114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1" fill="norm" stroke="1" extrusionOk="0">
                  <a:moveTo>
                    <a:pt x="0" y="18444"/>
                  </a:moveTo>
                  <a:cubicBezTo>
                    <a:pt x="0" y="19346"/>
                    <a:pt x="0" y="20247"/>
                    <a:pt x="7" y="20801"/>
                  </a:cubicBezTo>
                  <a:cubicBezTo>
                    <a:pt x="15" y="21354"/>
                    <a:pt x="29" y="21559"/>
                    <a:pt x="59" y="21580"/>
                  </a:cubicBezTo>
                  <a:cubicBezTo>
                    <a:pt x="88" y="21600"/>
                    <a:pt x="133" y="21436"/>
                    <a:pt x="199" y="20760"/>
                  </a:cubicBezTo>
                  <a:cubicBezTo>
                    <a:pt x="265" y="20083"/>
                    <a:pt x="353" y="18895"/>
                    <a:pt x="434" y="17624"/>
                  </a:cubicBezTo>
                  <a:cubicBezTo>
                    <a:pt x="515" y="16354"/>
                    <a:pt x="589" y="15001"/>
                    <a:pt x="663" y="13567"/>
                  </a:cubicBezTo>
                  <a:cubicBezTo>
                    <a:pt x="736" y="12132"/>
                    <a:pt x="810" y="10616"/>
                    <a:pt x="802" y="9304"/>
                  </a:cubicBezTo>
                  <a:cubicBezTo>
                    <a:pt x="795" y="7992"/>
                    <a:pt x="707" y="6886"/>
                    <a:pt x="633" y="6087"/>
                  </a:cubicBezTo>
                  <a:cubicBezTo>
                    <a:pt x="560" y="5287"/>
                    <a:pt x="501" y="4795"/>
                    <a:pt x="479" y="4427"/>
                  </a:cubicBezTo>
                  <a:cubicBezTo>
                    <a:pt x="456" y="4058"/>
                    <a:pt x="471" y="3812"/>
                    <a:pt x="523" y="3689"/>
                  </a:cubicBezTo>
                  <a:cubicBezTo>
                    <a:pt x="574" y="3566"/>
                    <a:pt x="663" y="3566"/>
                    <a:pt x="920" y="3463"/>
                  </a:cubicBezTo>
                  <a:cubicBezTo>
                    <a:pt x="1178" y="3361"/>
                    <a:pt x="1605" y="3156"/>
                    <a:pt x="2120" y="2951"/>
                  </a:cubicBezTo>
                  <a:cubicBezTo>
                    <a:pt x="2636" y="2746"/>
                    <a:pt x="3239" y="2541"/>
                    <a:pt x="3858" y="2336"/>
                  </a:cubicBezTo>
                  <a:cubicBezTo>
                    <a:pt x="4476" y="2131"/>
                    <a:pt x="5109" y="1926"/>
                    <a:pt x="5735" y="1762"/>
                  </a:cubicBezTo>
                  <a:cubicBezTo>
                    <a:pt x="6361" y="1598"/>
                    <a:pt x="6979" y="1476"/>
                    <a:pt x="7517" y="1373"/>
                  </a:cubicBezTo>
                  <a:cubicBezTo>
                    <a:pt x="8054" y="1271"/>
                    <a:pt x="8510" y="1189"/>
                    <a:pt x="8960" y="1127"/>
                  </a:cubicBezTo>
                  <a:cubicBezTo>
                    <a:pt x="9409" y="1066"/>
                    <a:pt x="9850" y="1025"/>
                    <a:pt x="10307" y="963"/>
                  </a:cubicBezTo>
                  <a:cubicBezTo>
                    <a:pt x="10763" y="902"/>
                    <a:pt x="11234" y="820"/>
                    <a:pt x="11816" y="758"/>
                  </a:cubicBezTo>
                  <a:cubicBezTo>
                    <a:pt x="12398" y="697"/>
                    <a:pt x="13090" y="656"/>
                    <a:pt x="13671" y="594"/>
                  </a:cubicBezTo>
                  <a:cubicBezTo>
                    <a:pt x="14253" y="533"/>
                    <a:pt x="14724" y="451"/>
                    <a:pt x="15298" y="389"/>
                  </a:cubicBezTo>
                  <a:cubicBezTo>
                    <a:pt x="15872" y="328"/>
                    <a:pt x="16550" y="287"/>
                    <a:pt x="17190" y="225"/>
                  </a:cubicBezTo>
                  <a:cubicBezTo>
                    <a:pt x="17831" y="164"/>
                    <a:pt x="18434" y="82"/>
                    <a:pt x="19045" y="41"/>
                  </a:cubicBezTo>
                  <a:cubicBezTo>
                    <a:pt x="19656" y="0"/>
                    <a:pt x="20275" y="0"/>
                    <a:pt x="20702" y="0"/>
                  </a:cubicBezTo>
                  <a:cubicBezTo>
                    <a:pt x="21129" y="0"/>
                    <a:pt x="213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9499600" y="4381235"/>
              <a:ext cx="317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686"/>
                    <a:pt x="11520" y="1371"/>
                    <a:pt x="14400" y="3686"/>
                  </a:cubicBezTo>
                  <a:cubicBezTo>
                    <a:pt x="17280" y="6000"/>
                    <a:pt x="17280" y="9943"/>
                    <a:pt x="18000" y="13200"/>
                  </a:cubicBezTo>
                  <a:cubicBezTo>
                    <a:pt x="18720" y="16457"/>
                    <a:pt x="20160" y="19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9410700" y="4699098"/>
              <a:ext cx="2413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116" y="11918"/>
                    <a:pt x="10232" y="3818"/>
                    <a:pt x="13832" y="1118"/>
                  </a:cubicBezTo>
                  <a:cubicBezTo>
                    <a:pt x="17432" y="-1582"/>
                    <a:pt x="1951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9440454" y="4855902"/>
              <a:ext cx="143692" cy="22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154" fill="norm" stroke="1" extrusionOk="0">
                  <a:moveTo>
                    <a:pt x="4920" y="743"/>
                  </a:moveTo>
                  <a:cubicBezTo>
                    <a:pt x="3685" y="2725"/>
                    <a:pt x="2451" y="4706"/>
                    <a:pt x="1834" y="7778"/>
                  </a:cubicBezTo>
                  <a:cubicBezTo>
                    <a:pt x="1217" y="10849"/>
                    <a:pt x="1217" y="15011"/>
                    <a:pt x="1063" y="17587"/>
                  </a:cubicBezTo>
                  <a:cubicBezTo>
                    <a:pt x="908" y="20163"/>
                    <a:pt x="600" y="21154"/>
                    <a:pt x="291" y="21154"/>
                  </a:cubicBezTo>
                  <a:cubicBezTo>
                    <a:pt x="-17" y="21154"/>
                    <a:pt x="-326" y="20163"/>
                    <a:pt x="754" y="17092"/>
                  </a:cubicBezTo>
                  <a:cubicBezTo>
                    <a:pt x="1834" y="14020"/>
                    <a:pt x="4303" y="8868"/>
                    <a:pt x="6154" y="5796"/>
                  </a:cubicBezTo>
                  <a:cubicBezTo>
                    <a:pt x="8005" y="2725"/>
                    <a:pt x="9240" y="1734"/>
                    <a:pt x="10474" y="941"/>
                  </a:cubicBezTo>
                  <a:cubicBezTo>
                    <a:pt x="11708" y="148"/>
                    <a:pt x="12943" y="-446"/>
                    <a:pt x="14794" y="446"/>
                  </a:cubicBezTo>
                  <a:cubicBezTo>
                    <a:pt x="16645" y="1337"/>
                    <a:pt x="19114" y="3715"/>
                    <a:pt x="20194" y="6193"/>
                  </a:cubicBezTo>
                  <a:cubicBezTo>
                    <a:pt x="21274" y="8670"/>
                    <a:pt x="20965" y="11246"/>
                    <a:pt x="20657" y="13029"/>
                  </a:cubicBezTo>
                  <a:cubicBezTo>
                    <a:pt x="20348" y="14813"/>
                    <a:pt x="20040" y="15804"/>
                    <a:pt x="19885" y="16299"/>
                  </a:cubicBezTo>
                  <a:cubicBezTo>
                    <a:pt x="19731" y="16794"/>
                    <a:pt x="19731" y="16794"/>
                    <a:pt x="19731" y="16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9855200" y="4686035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10058400" y="4250895"/>
              <a:ext cx="93364" cy="40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0742" fill="norm" stroke="1" extrusionOk="0">
                  <a:moveTo>
                    <a:pt x="10080" y="10972"/>
                  </a:moveTo>
                  <a:cubicBezTo>
                    <a:pt x="9600" y="14681"/>
                    <a:pt x="9120" y="18390"/>
                    <a:pt x="8400" y="19918"/>
                  </a:cubicBezTo>
                  <a:cubicBezTo>
                    <a:pt x="7680" y="21445"/>
                    <a:pt x="6720" y="20790"/>
                    <a:pt x="5760" y="18445"/>
                  </a:cubicBezTo>
                  <a:cubicBezTo>
                    <a:pt x="4800" y="16100"/>
                    <a:pt x="3840" y="12063"/>
                    <a:pt x="3360" y="9009"/>
                  </a:cubicBezTo>
                  <a:cubicBezTo>
                    <a:pt x="2880" y="5954"/>
                    <a:pt x="2880" y="3881"/>
                    <a:pt x="3120" y="2463"/>
                  </a:cubicBezTo>
                  <a:cubicBezTo>
                    <a:pt x="3360" y="1045"/>
                    <a:pt x="3840" y="281"/>
                    <a:pt x="5520" y="63"/>
                  </a:cubicBezTo>
                  <a:cubicBezTo>
                    <a:pt x="7200" y="-155"/>
                    <a:pt x="10080" y="172"/>
                    <a:pt x="13440" y="1372"/>
                  </a:cubicBezTo>
                  <a:cubicBezTo>
                    <a:pt x="16800" y="2572"/>
                    <a:pt x="20640" y="4645"/>
                    <a:pt x="21120" y="6554"/>
                  </a:cubicBezTo>
                  <a:cubicBezTo>
                    <a:pt x="21600" y="8463"/>
                    <a:pt x="18720" y="10209"/>
                    <a:pt x="14640" y="11409"/>
                  </a:cubicBezTo>
                  <a:cubicBezTo>
                    <a:pt x="10560" y="12609"/>
                    <a:pt x="5280" y="13263"/>
                    <a:pt x="0" y="13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0166350" y="4432035"/>
              <a:ext cx="146050" cy="157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10368"/>
                  </a:moveTo>
                  <a:cubicBezTo>
                    <a:pt x="626" y="8928"/>
                    <a:pt x="1252" y="7488"/>
                    <a:pt x="2348" y="6624"/>
                  </a:cubicBezTo>
                  <a:cubicBezTo>
                    <a:pt x="3443" y="5760"/>
                    <a:pt x="5009" y="5472"/>
                    <a:pt x="7513" y="6336"/>
                  </a:cubicBezTo>
                  <a:cubicBezTo>
                    <a:pt x="10017" y="7200"/>
                    <a:pt x="13461" y="9216"/>
                    <a:pt x="15183" y="11664"/>
                  </a:cubicBezTo>
                  <a:cubicBezTo>
                    <a:pt x="16904" y="14112"/>
                    <a:pt x="16904" y="16992"/>
                    <a:pt x="15965" y="18864"/>
                  </a:cubicBezTo>
                  <a:cubicBezTo>
                    <a:pt x="15026" y="20736"/>
                    <a:pt x="13148" y="21600"/>
                    <a:pt x="11896" y="21312"/>
                  </a:cubicBezTo>
                  <a:cubicBezTo>
                    <a:pt x="10643" y="21024"/>
                    <a:pt x="10017" y="19584"/>
                    <a:pt x="10174" y="16992"/>
                  </a:cubicBezTo>
                  <a:cubicBezTo>
                    <a:pt x="10330" y="14400"/>
                    <a:pt x="11270" y="10656"/>
                    <a:pt x="13304" y="7632"/>
                  </a:cubicBezTo>
                  <a:cubicBezTo>
                    <a:pt x="15339" y="4608"/>
                    <a:pt x="18470" y="23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0420879" y="4318411"/>
              <a:ext cx="101072" cy="272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381" fill="norm" stroke="1" extrusionOk="0">
                  <a:moveTo>
                    <a:pt x="18036" y="4932"/>
                  </a:moveTo>
                  <a:cubicBezTo>
                    <a:pt x="18900" y="4101"/>
                    <a:pt x="19764" y="3270"/>
                    <a:pt x="20196" y="2356"/>
                  </a:cubicBezTo>
                  <a:cubicBezTo>
                    <a:pt x="20628" y="1443"/>
                    <a:pt x="20628" y="446"/>
                    <a:pt x="19548" y="113"/>
                  </a:cubicBezTo>
                  <a:cubicBezTo>
                    <a:pt x="18468" y="-219"/>
                    <a:pt x="16308" y="113"/>
                    <a:pt x="12852" y="2024"/>
                  </a:cubicBezTo>
                  <a:cubicBezTo>
                    <a:pt x="9396" y="3935"/>
                    <a:pt x="4644" y="7424"/>
                    <a:pt x="2052" y="10415"/>
                  </a:cubicBezTo>
                  <a:cubicBezTo>
                    <a:pt x="-540" y="13406"/>
                    <a:pt x="-972" y="15898"/>
                    <a:pt x="2484" y="17643"/>
                  </a:cubicBezTo>
                  <a:cubicBezTo>
                    <a:pt x="5940" y="19387"/>
                    <a:pt x="13284" y="20384"/>
                    <a:pt x="20628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10579099" y="4349485"/>
              <a:ext cx="1778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2800"/>
                    <a:pt x="6686" y="5600"/>
                    <a:pt x="9900" y="8900"/>
                  </a:cubicBezTo>
                  <a:cubicBezTo>
                    <a:pt x="13114" y="12200"/>
                    <a:pt x="16200" y="16000"/>
                    <a:pt x="18129" y="18200"/>
                  </a:cubicBezTo>
                  <a:cubicBezTo>
                    <a:pt x="20057" y="20400"/>
                    <a:pt x="20829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10655299" y="4368535"/>
              <a:ext cx="762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979"/>
                    <a:pt x="9600" y="7958"/>
                    <a:pt x="6000" y="11558"/>
                  </a:cubicBezTo>
                  <a:cubicBezTo>
                    <a:pt x="2400" y="15158"/>
                    <a:pt x="1200" y="18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10814049" y="4527285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10877550" y="4457435"/>
              <a:ext cx="825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10864849" y="4552685"/>
              <a:ext cx="152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11043155" y="4425685"/>
              <a:ext cx="139195" cy="154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286" fill="norm" stroke="1" extrusionOk="0">
                  <a:moveTo>
                    <a:pt x="20540" y="0"/>
                  </a:moveTo>
                  <a:cubicBezTo>
                    <a:pt x="18249" y="3503"/>
                    <a:pt x="15958" y="7005"/>
                    <a:pt x="13504" y="10508"/>
                  </a:cubicBezTo>
                  <a:cubicBezTo>
                    <a:pt x="11049" y="14011"/>
                    <a:pt x="8431" y="17514"/>
                    <a:pt x="6304" y="19411"/>
                  </a:cubicBezTo>
                  <a:cubicBezTo>
                    <a:pt x="4177" y="21308"/>
                    <a:pt x="2540" y="21600"/>
                    <a:pt x="1558" y="21016"/>
                  </a:cubicBezTo>
                  <a:cubicBezTo>
                    <a:pt x="577" y="20432"/>
                    <a:pt x="249" y="18973"/>
                    <a:pt x="86" y="17076"/>
                  </a:cubicBezTo>
                  <a:cubicBezTo>
                    <a:pt x="-78" y="15178"/>
                    <a:pt x="-78" y="12843"/>
                    <a:pt x="740" y="11530"/>
                  </a:cubicBezTo>
                  <a:cubicBezTo>
                    <a:pt x="1558" y="10216"/>
                    <a:pt x="3195" y="9924"/>
                    <a:pt x="6795" y="11092"/>
                  </a:cubicBezTo>
                  <a:cubicBezTo>
                    <a:pt x="10395" y="12259"/>
                    <a:pt x="15958" y="14886"/>
                    <a:pt x="21522" y="17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11163299" y="4298685"/>
              <a:ext cx="12337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0" y="0"/>
                  </a:moveTo>
                  <a:cubicBezTo>
                    <a:pt x="7200" y="3185"/>
                    <a:pt x="14400" y="6369"/>
                    <a:pt x="18000" y="9069"/>
                  </a:cubicBezTo>
                  <a:cubicBezTo>
                    <a:pt x="21600" y="11769"/>
                    <a:pt x="21600" y="13985"/>
                    <a:pt x="19800" y="15992"/>
                  </a:cubicBezTo>
                  <a:cubicBezTo>
                    <a:pt x="18000" y="18000"/>
                    <a:pt x="14400" y="19800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11366500" y="4501885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11447168" y="4329212"/>
              <a:ext cx="116183" cy="29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536" fill="norm" stroke="1" extrusionOk="0">
                  <a:moveTo>
                    <a:pt x="20800" y="544"/>
                  </a:moveTo>
                  <a:cubicBezTo>
                    <a:pt x="18905" y="240"/>
                    <a:pt x="17011" y="-64"/>
                    <a:pt x="15305" y="12"/>
                  </a:cubicBezTo>
                  <a:cubicBezTo>
                    <a:pt x="13600" y="88"/>
                    <a:pt x="12084" y="544"/>
                    <a:pt x="9242" y="2674"/>
                  </a:cubicBezTo>
                  <a:cubicBezTo>
                    <a:pt x="6400" y="4804"/>
                    <a:pt x="2232" y="8606"/>
                    <a:pt x="716" y="11801"/>
                  </a:cubicBezTo>
                  <a:cubicBezTo>
                    <a:pt x="-800" y="14995"/>
                    <a:pt x="337" y="17581"/>
                    <a:pt x="1853" y="19102"/>
                  </a:cubicBezTo>
                  <a:cubicBezTo>
                    <a:pt x="3368" y="20623"/>
                    <a:pt x="5263" y="21080"/>
                    <a:pt x="7158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11563350" y="4374885"/>
              <a:ext cx="381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11620500" y="4482835"/>
              <a:ext cx="1206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4400"/>
                    <a:pt x="7579" y="7200"/>
                    <a:pt x="11179" y="3600"/>
                  </a:cubicBezTo>
                  <a:cubicBezTo>
                    <a:pt x="14779" y="0"/>
                    <a:pt x="1818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11849100" y="4227772"/>
              <a:ext cx="68810" cy="33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395" fill="norm" stroke="1" extrusionOk="0">
                  <a:moveTo>
                    <a:pt x="1964" y="21395"/>
                  </a:moveTo>
                  <a:cubicBezTo>
                    <a:pt x="3273" y="16610"/>
                    <a:pt x="4582" y="11825"/>
                    <a:pt x="5564" y="8681"/>
                  </a:cubicBezTo>
                  <a:cubicBezTo>
                    <a:pt x="6545" y="5537"/>
                    <a:pt x="7200" y="4033"/>
                    <a:pt x="8182" y="2734"/>
                  </a:cubicBezTo>
                  <a:cubicBezTo>
                    <a:pt x="9164" y="1436"/>
                    <a:pt x="10473" y="342"/>
                    <a:pt x="12109" y="68"/>
                  </a:cubicBezTo>
                  <a:cubicBezTo>
                    <a:pt x="13745" y="-205"/>
                    <a:pt x="15709" y="342"/>
                    <a:pt x="17345" y="1641"/>
                  </a:cubicBezTo>
                  <a:cubicBezTo>
                    <a:pt x="18982" y="2939"/>
                    <a:pt x="20291" y="4990"/>
                    <a:pt x="20945" y="6357"/>
                  </a:cubicBezTo>
                  <a:cubicBezTo>
                    <a:pt x="21600" y="7724"/>
                    <a:pt x="21600" y="8408"/>
                    <a:pt x="18000" y="9160"/>
                  </a:cubicBezTo>
                  <a:cubicBezTo>
                    <a:pt x="14400" y="9911"/>
                    <a:pt x="7200" y="10732"/>
                    <a:pt x="0" y="1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11912599" y="4387585"/>
              <a:ext cx="88901" cy="151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2700"/>
                  </a:moveTo>
                  <a:cubicBezTo>
                    <a:pt x="2571" y="3000"/>
                    <a:pt x="5143" y="3300"/>
                    <a:pt x="7714" y="4950"/>
                  </a:cubicBezTo>
                  <a:cubicBezTo>
                    <a:pt x="10286" y="6600"/>
                    <a:pt x="12857" y="9600"/>
                    <a:pt x="14400" y="12150"/>
                  </a:cubicBezTo>
                  <a:cubicBezTo>
                    <a:pt x="15943" y="14700"/>
                    <a:pt x="16457" y="16800"/>
                    <a:pt x="15686" y="18450"/>
                  </a:cubicBezTo>
                  <a:cubicBezTo>
                    <a:pt x="14914" y="20100"/>
                    <a:pt x="12857" y="21300"/>
                    <a:pt x="10800" y="21450"/>
                  </a:cubicBezTo>
                  <a:cubicBezTo>
                    <a:pt x="8743" y="21600"/>
                    <a:pt x="6686" y="20700"/>
                    <a:pt x="5657" y="18150"/>
                  </a:cubicBezTo>
                  <a:cubicBezTo>
                    <a:pt x="4629" y="15600"/>
                    <a:pt x="4629" y="11400"/>
                    <a:pt x="7457" y="8100"/>
                  </a:cubicBezTo>
                  <a:cubicBezTo>
                    <a:pt x="10286" y="4800"/>
                    <a:pt x="159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12028454" y="4336785"/>
              <a:ext cx="61947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21071" y="0"/>
                  </a:moveTo>
                  <a:cubicBezTo>
                    <a:pt x="17471" y="0"/>
                    <a:pt x="13871" y="0"/>
                    <a:pt x="10271" y="2647"/>
                  </a:cubicBezTo>
                  <a:cubicBezTo>
                    <a:pt x="6671" y="5294"/>
                    <a:pt x="3071" y="10588"/>
                    <a:pt x="1271" y="13765"/>
                  </a:cubicBezTo>
                  <a:cubicBezTo>
                    <a:pt x="-529" y="16941"/>
                    <a:pt x="-529" y="18000"/>
                    <a:pt x="1991" y="18953"/>
                  </a:cubicBezTo>
                  <a:cubicBezTo>
                    <a:pt x="4511" y="19906"/>
                    <a:pt x="9551" y="20753"/>
                    <a:pt x="145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12109450" y="4381235"/>
              <a:ext cx="1079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133"/>
                    <a:pt x="11859" y="12267"/>
                    <a:pt x="15459" y="15867"/>
                  </a:cubicBezTo>
                  <a:cubicBezTo>
                    <a:pt x="19059" y="19467"/>
                    <a:pt x="20329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2166600" y="4400285"/>
              <a:ext cx="381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248"/>
                    <a:pt x="9600" y="497"/>
                    <a:pt x="6000" y="1241"/>
                  </a:cubicBezTo>
                  <a:cubicBezTo>
                    <a:pt x="2400" y="1986"/>
                    <a:pt x="1200" y="3228"/>
                    <a:pt x="600" y="6703"/>
                  </a:cubicBezTo>
                  <a:cubicBezTo>
                    <a:pt x="0" y="10179"/>
                    <a:pt x="0" y="158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2230100" y="4546335"/>
              <a:ext cx="127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12249150" y="4444735"/>
              <a:ext cx="762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2274549" y="4514585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2327466" y="4476485"/>
              <a:ext cx="10583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416" y="0"/>
                  </a:moveTo>
                  <a:cubicBezTo>
                    <a:pt x="15120" y="4114"/>
                    <a:pt x="13824" y="8229"/>
                    <a:pt x="12312" y="11314"/>
                  </a:cubicBezTo>
                  <a:cubicBezTo>
                    <a:pt x="10800" y="14400"/>
                    <a:pt x="9072" y="16457"/>
                    <a:pt x="7128" y="17829"/>
                  </a:cubicBezTo>
                  <a:cubicBezTo>
                    <a:pt x="5184" y="19200"/>
                    <a:pt x="3024" y="19886"/>
                    <a:pt x="1728" y="19371"/>
                  </a:cubicBezTo>
                  <a:cubicBezTo>
                    <a:pt x="432" y="18857"/>
                    <a:pt x="0" y="17143"/>
                    <a:pt x="0" y="15429"/>
                  </a:cubicBezTo>
                  <a:cubicBezTo>
                    <a:pt x="0" y="13714"/>
                    <a:pt x="432" y="12000"/>
                    <a:pt x="1728" y="11314"/>
                  </a:cubicBezTo>
                  <a:cubicBezTo>
                    <a:pt x="3024" y="10629"/>
                    <a:pt x="5184" y="10971"/>
                    <a:pt x="8640" y="12857"/>
                  </a:cubicBezTo>
                  <a:cubicBezTo>
                    <a:pt x="12096" y="14743"/>
                    <a:pt x="16848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12407899" y="4393935"/>
              <a:ext cx="952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720" y="4725"/>
                    <a:pt x="13440" y="9450"/>
                    <a:pt x="17040" y="13050"/>
                  </a:cubicBezTo>
                  <a:cubicBezTo>
                    <a:pt x="20640" y="16650"/>
                    <a:pt x="21120" y="191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2471400" y="4616185"/>
              <a:ext cx="317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2452350" y="4343135"/>
              <a:ext cx="50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12471400" y="4793985"/>
              <a:ext cx="31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2260600" y="6466152"/>
              <a:ext cx="330200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38" y="10800"/>
                    <a:pt x="7477" y="0"/>
                    <a:pt x="11077" y="0"/>
                  </a:cubicBezTo>
                  <a:cubicBezTo>
                    <a:pt x="14677" y="0"/>
                    <a:pt x="18138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2387599" y="6597385"/>
              <a:ext cx="2476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1625600" y="6013185"/>
              <a:ext cx="254000" cy="224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6" fill="norm" stroke="1" extrusionOk="0">
                  <a:moveTo>
                    <a:pt x="0" y="0"/>
                  </a:moveTo>
                  <a:cubicBezTo>
                    <a:pt x="1800" y="1211"/>
                    <a:pt x="3600" y="2422"/>
                    <a:pt x="5940" y="5148"/>
                  </a:cubicBezTo>
                  <a:cubicBezTo>
                    <a:pt x="8280" y="7873"/>
                    <a:pt x="11160" y="12112"/>
                    <a:pt x="13320" y="15039"/>
                  </a:cubicBezTo>
                  <a:cubicBezTo>
                    <a:pt x="15480" y="17966"/>
                    <a:pt x="16920" y="19581"/>
                    <a:pt x="18090" y="20490"/>
                  </a:cubicBezTo>
                  <a:cubicBezTo>
                    <a:pt x="19260" y="21398"/>
                    <a:pt x="20160" y="21600"/>
                    <a:pt x="20700" y="21095"/>
                  </a:cubicBezTo>
                  <a:cubicBezTo>
                    <a:pt x="21240" y="20591"/>
                    <a:pt x="21420" y="19379"/>
                    <a:pt x="21600" y="18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1776777" y="5895398"/>
              <a:ext cx="96474" cy="40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50" fill="norm" stroke="1" extrusionOk="0">
                  <a:moveTo>
                    <a:pt x="21402" y="515"/>
                  </a:moveTo>
                  <a:cubicBezTo>
                    <a:pt x="19524" y="182"/>
                    <a:pt x="17645" y="-150"/>
                    <a:pt x="16002" y="72"/>
                  </a:cubicBezTo>
                  <a:cubicBezTo>
                    <a:pt x="14359" y="293"/>
                    <a:pt x="12950" y="1068"/>
                    <a:pt x="10837" y="3173"/>
                  </a:cubicBezTo>
                  <a:cubicBezTo>
                    <a:pt x="8724" y="5278"/>
                    <a:pt x="5906" y="8712"/>
                    <a:pt x="3793" y="11647"/>
                  </a:cubicBezTo>
                  <a:cubicBezTo>
                    <a:pt x="1680" y="14582"/>
                    <a:pt x="272" y="17019"/>
                    <a:pt x="37" y="18570"/>
                  </a:cubicBezTo>
                  <a:cubicBezTo>
                    <a:pt x="-198" y="20121"/>
                    <a:pt x="741" y="20785"/>
                    <a:pt x="168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1924050" y="6184635"/>
              <a:ext cx="381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143"/>
                    <a:pt x="4800" y="10286"/>
                    <a:pt x="8400" y="13886"/>
                  </a:cubicBezTo>
                  <a:cubicBezTo>
                    <a:pt x="12000" y="17486"/>
                    <a:pt x="168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1936750" y="6063985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2102445" y="5975085"/>
              <a:ext cx="221655" cy="1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299" fill="norm" stroke="1" extrusionOk="0">
                  <a:moveTo>
                    <a:pt x="3645" y="20366"/>
                  </a:moveTo>
                  <a:cubicBezTo>
                    <a:pt x="2616" y="20983"/>
                    <a:pt x="1588" y="21600"/>
                    <a:pt x="971" y="21137"/>
                  </a:cubicBezTo>
                  <a:cubicBezTo>
                    <a:pt x="353" y="20674"/>
                    <a:pt x="148" y="19131"/>
                    <a:pt x="45" y="17434"/>
                  </a:cubicBezTo>
                  <a:cubicBezTo>
                    <a:pt x="-58" y="15737"/>
                    <a:pt x="-58" y="13886"/>
                    <a:pt x="868" y="11880"/>
                  </a:cubicBezTo>
                  <a:cubicBezTo>
                    <a:pt x="1793" y="9874"/>
                    <a:pt x="3645" y="7714"/>
                    <a:pt x="5496" y="7406"/>
                  </a:cubicBezTo>
                  <a:cubicBezTo>
                    <a:pt x="7348" y="7097"/>
                    <a:pt x="9199" y="8640"/>
                    <a:pt x="10639" y="9720"/>
                  </a:cubicBezTo>
                  <a:cubicBezTo>
                    <a:pt x="12079" y="10800"/>
                    <a:pt x="13108" y="11417"/>
                    <a:pt x="14239" y="11880"/>
                  </a:cubicBezTo>
                  <a:cubicBezTo>
                    <a:pt x="15371" y="12343"/>
                    <a:pt x="16605" y="12651"/>
                    <a:pt x="17839" y="10646"/>
                  </a:cubicBezTo>
                  <a:cubicBezTo>
                    <a:pt x="19073" y="8640"/>
                    <a:pt x="20308" y="4320"/>
                    <a:pt x="215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2425699" y="5816335"/>
              <a:ext cx="152401" cy="256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0"/>
                  </a:moveTo>
                  <a:cubicBezTo>
                    <a:pt x="3600" y="5311"/>
                    <a:pt x="7200" y="10623"/>
                    <a:pt x="9750" y="13987"/>
                  </a:cubicBezTo>
                  <a:cubicBezTo>
                    <a:pt x="12300" y="17351"/>
                    <a:pt x="13800" y="18767"/>
                    <a:pt x="15150" y="19741"/>
                  </a:cubicBezTo>
                  <a:cubicBezTo>
                    <a:pt x="16500" y="20715"/>
                    <a:pt x="17700" y="21246"/>
                    <a:pt x="18750" y="21423"/>
                  </a:cubicBezTo>
                  <a:cubicBezTo>
                    <a:pt x="19800" y="21600"/>
                    <a:pt x="20700" y="21423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2393949" y="5771885"/>
              <a:ext cx="2286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007"/>
                    <a:pt x="18000" y="4013"/>
                    <a:pt x="15000" y="6905"/>
                  </a:cubicBezTo>
                  <a:cubicBezTo>
                    <a:pt x="12000" y="9797"/>
                    <a:pt x="7800" y="13574"/>
                    <a:pt x="5100" y="16170"/>
                  </a:cubicBezTo>
                  <a:cubicBezTo>
                    <a:pt x="2400" y="18767"/>
                    <a:pt x="1200" y="201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3289300" y="6124035"/>
              <a:ext cx="2292350" cy="1085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8" fill="norm" stroke="1" extrusionOk="0">
                  <a:moveTo>
                    <a:pt x="0" y="16331"/>
                  </a:moveTo>
                  <a:cubicBezTo>
                    <a:pt x="100" y="16793"/>
                    <a:pt x="199" y="17256"/>
                    <a:pt x="329" y="18075"/>
                  </a:cubicBezTo>
                  <a:cubicBezTo>
                    <a:pt x="459" y="18895"/>
                    <a:pt x="618" y="20071"/>
                    <a:pt x="738" y="20744"/>
                  </a:cubicBezTo>
                  <a:cubicBezTo>
                    <a:pt x="858" y="21416"/>
                    <a:pt x="937" y="21584"/>
                    <a:pt x="997" y="21542"/>
                  </a:cubicBezTo>
                  <a:cubicBezTo>
                    <a:pt x="1057" y="21500"/>
                    <a:pt x="1097" y="21248"/>
                    <a:pt x="1137" y="20386"/>
                  </a:cubicBezTo>
                  <a:cubicBezTo>
                    <a:pt x="1177" y="19525"/>
                    <a:pt x="1217" y="18054"/>
                    <a:pt x="1237" y="16499"/>
                  </a:cubicBezTo>
                  <a:cubicBezTo>
                    <a:pt x="1257" y="14944"/>
                    <a:pt x="1257" y="13305"/>
                    <a:pt x="1266" y="11666"/>
                  </a:cubicBezTo>
                  <a:cubicBezTo>
                    <a:pt x="1276" y="10028"/>
                    <a:pt x="1296" y="8389"/>
                    <a:pt x="1276" y="6876"/>
                  </a:cubicBezTo>
                  <a:cubicBezTo>
                    <a:pt x="1257" y="5363"/>
                    <a:pt x="1197" y="3976"/>
                    <a:pt x="1157" y="3178"/>
                  </a:cubicBezTo>
                  <a:cubicBezTo>
                    <a:pt x="1117" y="2379"/>
                    <a:pt x="1097" y="2169"/>
                    <a:pt x="1087" y="1917"/>
                  </a:cubicBezTo>
                  <a:cubicBezTo>
                    <a:pt x="1077" y="1665"/>
                    <a:pt x="1077" y="1371"/>
                    <a:pt x="1127" y="1287"/>
                  </a:cubicBezTo>
                  <a:cubicBezTo>
                    <a:pt x="1177" y="1203"/>
                    <a:pt x="1276" y="1329"/>
                    <a:pt x="1556" y="1434"/>
                  </a:cubicBezTo>
                  <a:cubicBezTo>
                    <a:pt x="1835" y="1539"/>
                    <a:pt x="2294" y="1623"/>
                    <a:pt x="2862" y="1623"/>
                  </a:cubicBezTo>
                  <a:cubicBezTo>
                    <a:pt x="3430" y="1623"/>
                    <a:pt x="4109" y="1539"/>
                    <a:pt x="4807" y="1434"/>
                  </a:cubicBezTo>
                  <a:cubicBezTo>
                    <a:pt x="5505" y="1329"/>
                    <a:pt x="6223" y="1203"/>
                    <a:pt x="6901" y="1098"/>
                  </a:cubicBezTo>
                  <a:cubicBezTo>
                    <a:pt x="7579" y="993"/>
                    <a:pt x="8217" y="909"/>
                    <a:pt x="8925" y="824"/>
                  </a:cubicBezTo>
                  <a:cubicBezTo>
                    <a:pt x="9633" y="740"/>
                    <a:pt x="10411" y="656"/>
                    <a:pt x="11169" y="572"/>
                  </a:cubicBezTo>
                  <a:cubicBezTo>
                    <a:pt x="11927" y="488"/>
                    <a:pt x="12665" y="404"/>
                    <a:pt x="13383" y="320"/>
                  </a:cubicBezTo>
                  <a:cubicBezTo>
                    <a:pt x="14101" y="236"/>
                    <a:pt x="14799" y="152"/>
                    <a:pt x="15547" y="89"/>
                  </a:cubicBezTo>
                  <a:cubicBezTo>
                    <a:pt x="16295" y="26"/>
                    <a:pt x="17093" y="-16"/>
                    <a:pt x="17840" y="5"/>
                  </a:cubicBezTo>
                  <a:cubicBezTo>
                    <a:pt x="18588" y="26"/>
                    <a:pt x="19286" y="110"/>
                    <a:pt x="19905" y="194"/>
                  </a:cubicBezTo>
                  <a:cubicBezTo>
                    <a:pt x="20523" y="278"/>
                    <a:pt x="21061" y="362"/>
                    <a:pt x="21600" y="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3638550" y="6329284"/>
              <a:ext cx="108891" cy="492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476" fill="norm" stroke="1" extrusionOk="0">
                  <a:moveTo>
                    <a:pt x="3600" y="10307"/>
                  </a:moveTo>
                  <a:cubicBezTo>
                    <a:pt x="2400" y="11507"/>
                    <a:pt x="1200" y="12707"/>
                    <a:pt x="1000" y="14414"/>
                  </a:cubicBezTo>
                  <a:cubicBezTo>
                    <a:pt x="800" y="16122"/>
                    <a:pt x="1600" y="18338"/>
                    <a:pt x="2000" y="19676"/>
                  </a:cubicBezTo>
                  <a:cubicBezTo>
                    <a:pt x="2400" y="21014"/>
                    <a:pt x="2400" y="21476"/>
                    <a:pt x="2400" y="21476"/>
                  </a:cubicBezTo>
                  <a:cubicBezTo>
                    <a:pt x="2400" y="21476"/>
                    <a:pt x="2400" y="21014"/>
                    <a:pt x="2000" y="19261"/>
                  </a:cubicBezTo>
                  <a:cubicBezTo>
                    <a:pt x="1600" y="17507"/>
                    <a:pt x="800" y="14461"/>
                    <a:pt x="400" y="11507"/>
                  </a:cubicBezTo>
                  <a:cubicBezTo>
                    <a:pt x="0" y="8553"/>
                    <a:pt x="0" y="5691"/>
                    <a:pt x="800" y="3799"/>
                  </a:cubicBezTo>
                  <a:cubicBezTo>
                    <a:pt x="1600" y="1907"/>
                    <a:pt x="3200" y="984"/>
                    <a:pt x="5000" y="476"/>
                  </a:cubicBezTo>
                  <a:cubicBezTo>
                    <a:pt x="6800" y="-32"/>
                    <a:pt x="8800" y="-124"/>
                    <a:pt x="11200" y="153"/>
                  </a:cubicBezTo>
                  <a:cubicBezTo>
                    <a:pt x="13600" y="430"/>
                    <a:pt x="16400" y="1076"/>
                    <a:pt x="18400" y="2184"/>
                  </a:cubicBezTo>
                  <a:cubicBezTo>
                    <a:pt x="20400" y="3291"/>
                    <a:pt x="21600" y="4861"/>
                    <a:pt x="19400" y="6153"/>
                  </a:cubicBezTo>
                  <a:cubicBezTo>
                    <a:pt x="17200" y="7445"/>
                    <a:pt x="11600" y="8461"/>
                    <a:pt x="7800" y="8876"/>
                  </a:cubicBezTo>
                  <a:cubicBezTo>
                    <a:pt x="4000" y="9291"/>
                    <a:pt x="2000" y="9107"/>
                    <a:pt x="0" y="8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3708400" y="6591035"/>
              <a:ext cx="952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3733800" y="6540235"/>
              <a:ext cx="635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592"/>
                    <a:pt x="12960" y="5184"/>
                    <a:pt x="9360" y="8784"/>
                  </a:cubicBezTo>
                  <a:cubicBezTo>
                    <a:pt x="5760" y="12384"/>
                    <a:pt x="2880" y="169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3876979" y="6399361"/>
              <a:ext cx="117171" cy="204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281" fill="norm" stroke="1" extrusionOk="0">
                  <a:moveTo>
                    <a:pt x="20977" y="122"/>
                  </a:moveTo>
                  <a:cubicBezTo>
                    <a:pt x="17945" y="-99"/>
                    <a:pt x="14914" y="-319"/>
                    <a:pt x="11314" y="2326"/>
                  </a:cubicBezTo>
                  <a:cubicBezTo>
                    <a:pt x="7714" y="4971"/>
                    <a:pt x="3545" y="10481"/>
                    <a:pt x="1461" y="13787"/>
                  </a:cubicBezTo>
                  <a:cubicBezTo>
                    <a:pt x="-623" y="17093"/>
                    <a:pt x="-623" y="18195"/>
                    <a:pt x="2409" y="19077"/>
                  </a:cubicBezTo>
                  <a:cubicBezTo>
                    <a:pt x="5440" y="19959"/>
                    <a:pt x="11503" y="20620"/>
                    <a:pt x="17566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3999955" y="6394185"/>
              <a:ext cx="140245" cy="199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199" fill="norm" stroke="1" extrusionOk="0">
                  <a:moveTo>
                    <a:pt x="20394" y="0"/>
                  </a:moveTo>
                  <a:cubicBezTo>
                    <a:pt x="17170" y="5625"/>
                    <a:pt x="13946" y="11250"/>
                    <a:pt x="11851" y="14625"/>
                  </a:cubicBezTo>
                  <a:cubicBezTo>
                    <a:pt x="9755" y="18000"/>
                    <a:pt x="8788" y="19125"/>
                    <a:pt x="7498" y="20025"/>
                  </a:cubicBezTo>
                  <a:cubicBezTo>
                    <a:pt x="6209" y="20925"/>
                    <a:pt x="4597" y="21600"/>
                    <a:pt x="3146" y="20925"/>
                  </a:cubicBezTo>
                  <a:cubicBezTo>
                    <a:pt x="1695" y="20250"/>
                    <a:pt x="406" y="18225"/>
                    <a:pt x="83" y="16650"/>
                  </a:cubicBezTo>
                  <a:cubicBezTo>
                    <a:pt x="-239" y="15075"/>
                    <a:pt x="406" y="13950"/>
                    <a:pt x="1534" y="13388"/>
                  </a:cubicBezTo>
                  <a:cubicBezTo>
                    <a:pt x="2662" y="12825"/>
                    <a:pt x="4274" y="12825"/>
                    <a:pt x="7176" y="13725"/>
                  </a:cubicBezTo>
                  <a:cubicBezTo>
                    <a:pt x="10077" y="14625"/>
                    <a:pt x="14268" y="16425"/>
                    <a:pt x="16848" y="17438"/>
                  </a:cubicBezTo>
                  <a:cubicBezTo>
                    <a:pt x="19427" y="18450"/>
                    <a:pt x="20394" y="18675"/>
                    <a:pt x="21361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4178300" y="6362435"/>
              <a:ext cx="77536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1600" fill="norm" stroke="1" extrusionOk="0">
                  <a:moveTo>
                    <a:pt x="0" y="0"/>
                  </a:moveTo>
                  <a:cubicBezTo>
                    <a:pt x="6092" y="2309"/>
                    <a:pt x="12185" y="4619"/>
                    <a:pt x="16062" y="7200"/>
                  </a:cubicBezTo>
                  <a:cubicBezTo>
                    <a:pt x="19938" y="9781"/>
                    <a:pt x="21600" y="12634"/>
                    <a:pt x="19108" y="15079"/>
                  </a:cubicBezTo>
                  <a:cubicBezTo>
                    <a:pt x="16615" y="17525"/>
                    <a:pt x="9969" y="19562"/>
                    <a:pt x="33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4384423" y="6341268"/>
              <a:ext cx="98677" cy="275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277" fill="norm" stroke="1" extrusionOk="0">
                  <a:moveTo>
                    <a:pt x="21425" y="163"/>
                  </a:moveTo>
                  <a:cubicBezTo>
                    <a:pt x="19127" y="0"/>
                    <a:pt x="16829" y="-164"/>
                    <a:pt x="14991" y="327"/>
                  </a:cubicBezTo>
                  <a:cubicBezTo>
                    <a:pt x="13153" y="818"/>
                    <a:pt x="11774" y="1963"/>
                    <a:pt x="9476" y="4745"/>
                  </a:cubicBezTo>
                  <a:cubicBezTo>
                    <a:pt x="7178" y="7527"/>
                    <a:pt x="3961" y="11945"/>
                    <a:pt x="2123" y="14645"/>
                  </a:cubicBezTo>
                  <a:cubicBezTo>
                    <a:pt x="285" y="17345"/>
                    <a:pt x="-175" y="18327"/>
                    <a:pt x="55" y="19227"/>
                  </a:cubicBezTo>
                  <a:cubicBezTo>
                    <a:pt x="285" y="20127"/>
                    <a:pt x="1204" y="20945"/>
                    <a:pt x="3272" y="21191"/>
                  </a:cubicBezTo>
                  <a:cubicBezTo>
                    <a:pt x="5340" y="21436"/>
                    <a:pt x="8557" y="21109"/>
                    <a:pt x="11774" y="20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4559300" y="6387835"/>
              <a:ext cx="317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082"/>
                    <a:pt x="2880" y="10165"/>
                    <a:pt x="6480" y="13765"/>
                  </a:cubicBezTo>
                  <a:cubicBezTo>
                    <a:pt x="10080" y="17365"/>
                    <a:pt x="15840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4603749" y="6483085"/>
              <a:ext cx="184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1" y="15300"/>
                    <a:pt x="5462" y="9000"/>
                    <a:pt x="9062" y="5400"/>
                  </a:cubicBezTo>
                  <a:cubicBezTo>
                    <a:pt x="12662" y="1800"/>
                    <a:pt x="17131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4921249" y="6286235"/>
              <a:ext cx="106859" cy="44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1246" y="9170"/>
                  </a:moveTo>
                  <a:cubicBezTo>
                    <a:pt x="831" y="11309"/>
                    <a:pt x="415" y="13449"/>
                    <a:pt x="208" y="15283"/>
                  </a:cubicBezTo>
                  <a:cubicBezTo>
                    <a:pt x="0" y="17117"/>
                    <a:pt x="0" y="18645"/>
                    <a:pt x="0" y="19766"/>
                  </a:cubicBezTo>
                  <a:cubicBezTo>
                    <a:pt x="0" y="20887"/>
                    <a:pt x="0" y="21600"/>
                    <a:pt x="208" y="21600"/>
                  </a:cubicBezTo>
                  <a:cubicBezTo>
                    <a:pt x="415" y="21600"/>
                    <a:pt x="831" y="20887"/>
                    <a:pt x="1038" y="18645"/>
                  </a:cubicBezTo>
                  <a:cubicBezTo>
                    <a:pt x="1246" y="16404"/>
                    <a:pt x="1246" y="12634"/>
                    <a:pt x="2700" y="9374"/>
                  </a:cubicBezTo>
                  <a:cubicBezTo>
                    <a:pt x="4154" y="6113"/>
                    <a:pt x="7062" y="3362"/>
                    <a:pt x="9346" y="1834"/>
                  </a:cubicBezTo>
                  <a:cubicBezTo>
                    <a:pt x="11631" y="306"/>
                    <a:pt x="13292" y="0"/>
                    <a:pt x="14954" y="0"/>
                  </a:cubicBezTo>
                  <a:cubicBezTo>
                    <a:pt x="16615" y="0"/>
                    <a:pt x="18277" y="306"/>
                    <a:pt x="19523" y="1325"/>
                  </a:cubicBezTo>
                  <a:cubicBezTo>
                    <a:pt x="20769" y="2343"/>
                    <a:pt x="21600" y="4075"/>
                    <a:pt x="20354" y="5706"/>
                  </a:cubicBezTo>
                  <a:cubicBezTo>
                    <a:pt x="19108" y="7336"/>
                    <a:pt x="15785" y="8864"/>
                    <a:pt x="12254" y="9934"/>
                  </a:cubicBezTo>
                  <a:cubicBezTo>
                    <a:pt x="8723" y="11004"/>
                    <a:pt x="4985" y="11615"/>
                    <a:pt x="2908" y="11972"/>
                  </a:cubicBezTo>
                  <a:cubicBezTo>
                    <a:pt x="831" y="12328"/>
                    <a:pt x="415" y="12430"/>
                    <a:pt x="0" y="12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5022850" y="6495785"/>
              <a:ext cx="1016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50" y="3411"/>
                    <a:pt x="6300" y="6821"/>
                    <a:pt x="9900" y="10421"/>
                  </a:cubicBezTo>
                  <a:cubicBezTo>
                    <a:pt x="13500" y="14021"/>
                    <a:pt x="17550" y="17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5054600" y="6502135"/>
              <a:ext cx="952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80" y="5472"/>
                    <a:pt x="8160" y="10944"/>
                    <a:pt x="4560" y="14544"/>
                  </a:cubicBezTo>
                  <a:cubicBezTo>
                    <a:pt x="960" y="18144"/>
                    <a:pt x="48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5222325" y="6343385"/>
              <a:ext cx="98976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2" h="21600" fill="norm" stroke="1" extrusionOk="0">
                  <a:moveTo>
                    <a:pt x="21042" y="0"/>
                  </a:moveTo>
                  <a:cubicBezTo>
                    <a:pt x="18792" y="0"/>
                    <a:pt x="16542" y="0"/>
                    <a:pt x="12942" y="2224"/>
                  </a:cubicBezTo>
                  <a:cubicBezTo>
                    <a:pt x="9342" y="4447"/>
                    <a:pt x="4392" y="8894"/>
                    <a:pt x="1917" y="11753"/>
                  </a:cubicBezTo>
                  <a:cubicBezTo>
                    <a:pt x="-558" y="14612"/>
                    <a:pt x="-558" y="15882"/>
                    <a:pt x="1467" y="17259"/>
                  </a:cubicBezTo>
                  <a:cubicBezTo>
                    <a:pt x="3492" y="18635"/>
                    <a:pt x="7542" y="20118"/>
                    <a:pt x="1159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5338233" y="6349735"/>
              <a:ext cx="13546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18563" y="0"/>
                  </a:moveTo>
                  <a:cubicBezTo>
                    <a:pt x="16538" y="5285"/>
                    <a:pt x="14512" y="10570"/>
                    <a:pt x="12487" y="14017"/>
                  </a:cubicBezTo>
                  <a:cubicBezTo>
                    <a:pt x="10462" y="17464"/>
                    <a:pt x="8437" y="19072"/>
                    <a:pt x="6581" y="20106"/>
                  </a:cubicBezTo>
                  <a:cubicBezTo>
                    <a:pt x="4725" y="21140"/>
                    <a:pt x="3037" y="21600"/>
                    <a:pt x="1856" y="21026"/>
                  </a:cubicBezTo>
                  <a:cubicBezTo>
                    <a:pt x="675" y="20451"/>
                    <a:pt x="0" y="18843"/>
                    <a:pt x="0" y="17119"/>
                  </a:cubicBezTo>
                  <a:cubicBezTo>
                    <a:pt x="0" y="15396"/>
                    <a:pt x="675" y="13557"/>
                    <a:pt x="1856" y="12753"/>
                  </a:cubicBezTo>
                  <a:cubicBezTo>
                    <a:pt x="3037" y="11949"/>
                    <a:pt x="4725" y="12179"/>
                    <a:pt x="8100" y="13787"/>
                  </a:cubicBezTo>
                  <a:cubicBezTo>
                    <a:pt x="11475" y="15396"/>
                    <a:pt x="16538" y="18383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5480049" y="6349735"/>
              <a:ext cx="6931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0" y="0"/>
                  </a:moveTo>
                  <a:cubicBezTo>
                    <a:pt x="3273" y="379"/>
                    <a:pt x="6545" y="758"/>
                    <a:pt x="10145" y="3789"/>
                  </a:cubicBezTo>
                  <a:cubicBezTo>
                    <a:pt x="13745" y="6821"/>
                    <a:pt x="17673" y="12505"/>
                    <a:pt x="19636" y="15821"/>
                  </a:cubicBezTo>
                  <a:cubicBezTo>
                    <a:pt x="21600" y="19137"/>
                    <a:pt x="21600" y="20084"/>
                    <a:pt x="21273" y="20653"/>
                  </a:cubicBezTo>
                  <a:cubicBezTo>
                    <a:pt x="20945" y="21221"/>
                    <a:pt x="20291" y="21411"/>
                    <a:pt x="196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5588000" y="6317985"/>
              <a:ext cx="4868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2629"/>
                    <a:pt x="14400" y="5257"/>
                    <a:pt x="18000" y="8114"/>
                  </a:cubicBezTo>
                  <a:cubicBezTo>
                    <a:pt x="21600" y="10971"/>
                    <a:pt x="21600" y="14057"/>
                    <a:pt x="18000" y="16343"/>
                  </a:cubicBezTo>
                  <a:cubicBezTo>
                    <a:pt x="14400" y="18629"/>
                    <a:pt x="7200" y="20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3873500" y="6861641"/>
              <a:ext cx="1352550" cy="53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8" fill="norm" stroke="1" extrusionOk="0">
                  <a:moveTo>
                    <a:pt x="0" y="13421"/>
                  </a:moveTo>
                  <a:cubicBezTo>
                    <a:pt x="1082" y="11760"/>
                    <a:pt x="2163" y="10098"/>
                    <a:pt x="3279" y="8436"/>
                  </a:cubicBezTo>
                  <a:cubicBezTo>
                    <a:pt x="4394" y="6775"/>
                    <a:pt x="5544" y="5113"/>
                    <a:pt x="6777" y="3867"/>
                  </a:cubicBezTo>
                  <a:cubicBezTo>
                    <a:pt x="8011" y="2621"/>
                    <a:pt x="9330" y="1790"/>
                    <a:pt x="10783" y="960"/>
                  </a:cubicBezTo>
                  <a:cubicBezTo>
                    <a:pt x="12237" y="129"/>
                    <a:pt x="13825" y="-702"/>
                    <a:pt x="15279" y="960"/>
                  </a:cubicBezTo>
                  <a:cubicBezTo>
                    <a:pt x="16732" y="2621"/>
                    <a:pt x="18051" y="6775"/>
                    <a:pt x="19082" y="10513"/>
                  </a:cubicBezTo>
                  <a:cubicBezTo>
                    <a:pt x="20113" y="14252"/>
                    <a:pt x="20856" y="17575"/>
                    <a:pt x="21600" y="208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4540755" y="7038885"/>
              <a:ext cx="164595" cy="19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232" fill="norm" stroke="1" extrusionOk="0">
                  <a:moveTo>
                    <a:pt x="1596" y="1722"/>
                  </a:moveTo>
                  <a:cubicBezTo>
                    <a:pt x="1319" y="7064"/>
                    <a:pt x="1042" y="12406"/>
                    <a:pt x="765" y="15658"/>
                  </a:cubicBezTo>
                  <a:cubicBezTo>
                    <a:pt x="488" y="18909"/>
                    <a:pt x="211" y="20071"/>
                    <a:pt x="72" y="19838"/>
                  </a:cubicBezTo>
                  <a:cubicBezTo>
                    <a:pt x="-66" y="19606"/>
                    <a:pt x="-66" y="17980"/>
                    <a:pt x="626" y="15309"/>
                  </a:cubicBezTo>
                  <a:cubicBezTo>
                    <a:pt x="1319" y="12638"/>
                    <a:pt x="2703" y="8922"/>
                    <a:pt x="4780" y="6135"/>
                  </a:cubicBezTo>
                  <a:cubicBezTo>
                    <a:pt x="6857" y="3348"/>
                    <a:pt x="9626" y="1490"/>
                    <a:pt x="11703" y="561"/>
                  </a:cubicBezTo>
                  <a:cubicBezTo>
                    <a:pt x="13780" y="-368"/>
                    <a:pt x="15165" y="-368"/>
                    <a:pt x="16688" y="2303"/>
                  </a:cubicBezTo>
                  <a:cubicBezTo>
                    <a:pt x="18211" y="4974"/>
                    <a:pt x="19872" y="10316"/>
                    <a:pt x="20703" y="13916"/>
                  </a:cubicBezTo>
                  <a:cubicBezTo>
                    <a:pt x="21534" y="17516"/>
                    <a:pt x="21534" y="19374"/>
                    <a:pt x="21534" y="21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6553200" y="6737085"/>
              <a:ext cx="10350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72" y="20945"/>
                    <a:pt x="1944" y="20291"/>
                    <a:pt x="3202" y="19800"/>
                  </a:cubicBezTo>
                  <a:cubicBezTo>
                    <a:pt x="4461" y="19309"/>
                    <a:pt x="6007" y="18982"/>
                    <a:pt x="7598" y="17836"/>
                  </a:cubicBezTo>
                  <a:cubicBezTo>
                    <a:pt x="9188" y="16691"/>
                    <a:pt x="10822" y="14727"/>
                    <a:pt x="12324" y="12600"/>
                  </a:cubicBezTo>
                  <a:cubicBezTo>
                    <a:pt x="13826" y="10473"/>
                    <a:pt x="15195" y="8182"/>
                    <a:pt x="16719" y="6055"/>
                  </a:cubicBezTo>
                  <a:cubicBezTo>
                    <a:pt x="18243" y="3927"/>
                    <a:pt x="19921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7482616" y="6685728"/>
              <a:ext cx="162323" cy="216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445" fill="norm" stroke="1" extrusionOk="0">
                  <a:moveTo>
                    <a:pt x="6109" y="2571"/>
                  </a:moveTo>
                  <a:cubicBezTo>
                    <a:pt x="4775" y="1942"/>
                    <a:pt x="3442" y="1313"/>
                    <a:pt x="2109" y="789"/>
                  </a:cubicBezTo>
                  <a:cubicBezTo>
                    <a:pt x="775" y="264"/>
                    <a:pt x="-558" y="-155"/>
                    <a:pt x="242" y="55"/>
                  </a:cubicBezTo>
                  <a:cubicBezTo>
                    <a:pt x="1042" y="264"/>
                    <a:pt x="3975" y="1103"/>
                    <a:pt x="7709" y="2676"/>
                  </a:cubicBezTo>
                  <a:cubicBezTo>
                    <a:pt x="11442" y="4249"/>
                    <a:pt x="15975" y="6556"/>
                    <a:pt x="18375" y="8758"/>
                  </a:cubicBezTo>
                  <a:cubicBezTo>
                    <a:pt x="20775" y="10960"/>
                    <a:pt x="21042" y="13057"/>
                    <a:pt x="19442" y="15154"/>
                  </a:cubicBezTo>
                  <a:cubicBezTo>
                    <a:pt x="17842" y="17251"/>
                    <a:pt x="14375" y="19348"/>
                    <a:pt x="10909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6661150" y="6428247"/>
              <a:ext cx="139700" cy="221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1000"/>
                  </a:moveTo>
                  <a:cubicBezTo>
                    <a:pt x="327" y="7113"/>
                    <a:pt x="655" y="13226"/>
                    <a:pt x="818" y="16792"/>
                  </a:cubicBezTo>
                  <a:cubicBezTo>
                    <a:pt x="982" y="20358"/>
                    <a:pt x="982" y="21377"/>
                    <a:pt x="818" y="21275"/>
                  </a:cubicBezTo>
                  <a:cubicBezTo>
                    <a:pt x="655" y="21173"/>
                    <a:pt x="327" y="19951"/>
                    <a:pt x="491" y="16690"/>
                  </a:cubicBezTo>
                  <a:cubicBezTo>
                    <a:pt x="655" y="13430"/>
                    <a:pt x="1309" y="8132"/>
                    <a:pt x="2127" y="4973"/>
                  </a:cubicBezTo>
                  <a:cubicBezTo>
                    <a:pt x="2945" y="1815"/>
                    <a:pt x="3927" y="796"/>
                    <a:pt x="6055" y="286"/>
                  </a:cubicBezTo>
                  <a:cubicBezTo>
                    <a:pt x="8182" y="-223"/>
                    <a:pt x="11455" y="-223"/>
                    <a:pt x="13909" y="1713"/>
                  </a:cubicBezTo>
                  <a:cubicBezTo>
                    <a:pt x="16364" y="3649"/>
                    <a:pt x="18000" y="7520"/>
                    <a:pt x="19145" y="10169"/>
                  </a:cubicBezTo>
                  <a:cubicBezTo>
                    <a:pt x="20291" y="12819"/>
                    <a:pt x="20945" y="14245"/>
                    <a:pt x="21600" y="15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6864350" y="6476735"/>
              <a:ext cx="3429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514"/>
                    <a:pt x="7200" y="15429"/>
                    <a:pt x="10800" y="11829"/>
                  </a:cubicBezTo>
                  <a:cubicBezTo>
                    <a:pt x="14400" y="8229"/>
                    <a:pt x="1800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7143750" y="6413235"/>
              <a:ext cx="10727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600" fill="norm" stroke="1" extrusionOk="0">
                  <a:moveTo>
                    <a:pt x="0" y="0"/>
                  </a:moveTo>
                  <a:cubicBezTo>
                    <a:pt x="4985" y="0"/>
                    <a:pt x="9969" y="0"/>
                    <a:pt x="14123" y="1200"/>
                  </a:cubicBezTo>
                  <a:cubicBezTo>
                    <a:pt x="18277" y="2400"/>
                    <a:pt x="21600" y="4800"/>
                    <a:pt x="20977" y="8400"/>
                  </a:cubicBezTo>
                  <a:cubicBezTo>
                    <a:pt x="20354" y="12000"/>
                    <a:pt x="15785" y="16800"/>
                    <a:pt x="112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7367282" y="6346470"/>
              <a:ext cx="215167" cy="136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0803" fill="norm" stroke="1" extrusionOk="0">
                  <a:moveTo>
                    <a:pt x="12336" y="1464"/>
                  </a:moveTo>
                  <a:cubicBezTo>
                    <a:pt x="9428" y="6622"/>
                    <a:pt x="6520" y="11780"/>
                    <a:pt x="4443" y="14843"/>
                  </a:cubicBezTo>
                  <a:cubicBezTo>
                    <a:pt x="2366" y="17906"/>
                    <a:pt x="1120" y="18873"/>
                    <a:pt x="497" y="18551"/>
                  </a:cubicBezTo>
                  <a:cubicBezTo>
                    <a:pt x="-126" y="18228"/>
                    <a:pt x="-126" y="16616"/>
                    <a:pt x="289" y="14359"/>
                  </a:cubicBezTo>
                  <a:cubicBezTo>
                    <a:pt x="705" y="12103"/>
                    <a:pt x="1536" y="9201"/>
                    <a:pt x="2470" y="7428"/>
                  </a:cubicBezTo>
                  <a:cubicBezTo>
                    <a:pt x="3405" y="5655"/>
                    <a:pt x="4443" y="5010"/>
                    <a:pt x="5274" y="5494"/>
                  </a:cubicBezTo>
                  <a:cubicBezTo>
                    <a:pt x="6105" y="5977"/>
                    <a:pt x="6728" y="7589"/>
                    <a:pt x="7974" y="10330"/>
                  </a:cubicBezTo>
                  <a:cubicBezTo>
                    <a:pt x="9220" y="13070"/>
                    <a:pt x="11089" y="16939"/>
                    <a:pt x="12543" y="19034"/>
                  </a:cubicBezTo>
                  <a:cubicBezTo>
                    <a:pt x="13997" y="21130"/>
                    <a:pt x="15036" y="21452"/>
                    <a:pt x="16386" y="19518"/>
                  </a:cubicBezTo>
                  <a:cubicBezTo>
                    <a:pt x="17736" y="17583"/>
                    <a:pt x="19397" y="13392"/>
                    <a:pt x="20332" y="10330"/>
                  </a:cubicBezTo>
                  <a:cubicBezTo>
                    <a:pt x="21266" y="7267"/>
                    <a:pt x="21474" y="5333"/>
                    <a:pt x="20332" y="3559"/>
                  </a:cubicBezTo>
                  <a:cubicBezTo>
                    <a:pt x="19189" y="1786"/>
                    <a:pt x="16697" y="174"/>
                    <a:pt x="14620" y="13"/>
                  </a:cubicBezTo>
                  <a:cubicBezTo>
                    <a:pt x="12543" y="-148"/>
                    <a:pt x="10882" y="1142"/>
                    <a:pt x="9220" y="2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8036695" y="6598336"/>
              <a:ext cx="232970" cy="377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289" fill="norm" stroke="1" extrusionOk="0">
                  <a:moveTo>
                    <a:pt x="18245" y="4958"/>
                  </a:moveTo>
                  <a:cubicBezTo>
                    <a:pt x="18245" y="3645"/>
                    <a:pt x="18245" y="2333"/>
                    <a:pt x="17775" y="1438"/>
                  </a:cubicBezTo>
                  <a:cubicBezTo>
                    <a:pt x="17305" y="543"/>
                    <a:pt x="16366" y="65"/>
                    <a:pt x="14864" y="6"/>
                  </a:cubicBezTo>
                  <a:cubicBezTo>
                    <a:pt x="13361" y="-54"/>
                    <a:pt x="11295" y="304"/>
                    <a:pt x="8572" y="2213"/>
                  </a:cubicBezTo>
                  <a:cubicBezTo>
                    <a:pt x="5848" y="4123"/>
                    <a:pt x="2467" y="7584"/>
                    <a:pt x="965" y="10507"/>
                  </a:cubicBezTo>
                  <a:cubicBezTo>
                    <a:pt x="-538" y="13431"/>
                    <a:pt x="-162" y="15818"/>
                    <a:pt x="1246" y="17608"/>
                  </a:cubicBezTo>
                  <a:cubicBezTo>
                    <a:pt x="2655" y="19398"/>
                    <a:pt x="5097" y="20591"/>
                    <a:pt x="7632" y="21069"/>
                  </a:cubicBezTo>
                  <a:cubicBezTo>
                    <a:pt x="10168" y="21546"/>
                    <a:pt x="12798" y="21307"/>
                    <a:pt x="15145" y="19756"/>
                  </a:cubicBezTo>
                  <a:cubicBezTo>
                    <a:pt x="17493" y="18205"/>
                    <a:pt x="19559" y="15340"/>
                    <a:pt x="20311" y="12118"/>
                  </a:cubicBezTo>
                  <a:cubicBezTo>
                    <a:pt x="21062" y="8896"/>
                    <a:pt x="20499" y="5316"/>
                    <a:pt x="19935" y="3287"/>
                  </a:cubicBezTo>
                  <a:cubicBezTo>
                    <a:pt x="19372" y="1259"/>
                    <a:pt x="18808" y="781"/>
                    <a:pt x="17305" y="1020"/>
                  </a:cubicBezTo>
                  <a:cubicBezTo>
                    <a:pt x="15803" y="1259"/>
                    <a:pt x="13361" y="2213"/>
                    <a:pt x="10919" y="3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101600" y="7592692"/>
              <a:ext cx="501650" cy="39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78" fill="norm" stroke="1" extrusionOk="0">
                  <a:moveTo>
                    <a:pt x="0" y="20278"/>
                  </a:moveTo>
                  <a:cubicBezTo>
                    <a:pt x="2096" y="13798"/>
                    <a:pt x="4192" y="7318"/>
                    <a:pt x="6790" y="3538"/>
                  </a:cubicBezTo>
                  <a:cubicBezTo>
                    <a:pt x="9387" y="-242"/>
                    <a:pt x="12486" y="-1322"/>
                    <a:pt x="15038" y="1918"/>
                  </a:cubicBezTo>
                  <a:cubicBezTo>
                    <a:pt x="17590" y="5158"/>
                    <a:pt x="19595" y="12718"/>
                    <a:pt x="21600" y="20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0" y="7721335"/>
              <a:ext cx="6223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92" y="20400"/>
                    <a:pt x="5584" y="19200"/>
                    <a:pt x="8449" y="17100"/>
                  </a:cubicBezTo>
                  <a:cubicBezTo>
                    <a:pt x="11314" y="15000"/>
                    <a:pt x="14253" y="12000"/>
                    <a:pt x="16457" y="9000"/>
                  </a:cubicBezTo>
                  <a:cubicBezTo>
                    <a:pt x="18661" y="6000"/>
                    <a:pt x="20131" y="3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531283" y="7542972"/>
              <a:ext cx="232818" cy="30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91" fill="norm" stroke="1" extrusionOk="0">
                  <a:moveTo>
                    <a:pt x="3114" y="487"/>
                  </a:moveTo>
                  <a:cubicBezTo>
                    <a:pt x="1557" y="189"/>
                    <a:pt x="0" y="-109"/>
                    <a:pt x="0" y="40"/>
                  </a:cubicBezTo>
                  <a:cubicBezTo>
                    <a:pt x="0" y="189"/>
                    <a:pt x="1557" y="785"/>
                    <a:pt x="5059" y="1977"/>
                  </a:cubicBezTo>
                  <a:cubicBezTo>
                    <a:pt x="8562" y="3168"/>
                    <a:pt x="14011" y="4956"/>
                    <a:pt x="17124" y="6371"/>
                  </a:cubicBezTo>
                  <a:cubicBezTo>
                    <a:pt x="20238" y="7786"/>
                    <a:pt x="21016" y="8829"/>
                    <a:pt x="21308" y="9723"/>
                  </a:cubicBezTo>
                  <a:cubicBezTo>
                    <a:pt x="21600" y="10617"/>
                    <a:pt x="21405" y="11361"/>
                    <a:pt x="18097" y="13298"/>
                  </a:cubicBezTo>
                  <a:cubicBezTo>
                    <a:pt x="14789" y="15234"/>
                    <a:pt x="8368" y="18363"/>
                    <a:pt x="1946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958850" y="7571434"/>
              <a:ext cx="203200" cy="245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8644"/>
                  </a:moveTo>
                  <a:cubicBezTo>
                    <a:pt x="2700" y="9013"/>
                    <a:pt x="5400" y="9382"/>
                    <a:pt x="8325" y="8459"/>
                  </a:cubicBezTo>
                  <a:cubicBezTo>
                    <a:pt x="11250" y="7536"/>
                    <a:pt x="14400" y="5320"/>
                    <a:pt x="15975" y="3659"/>
                  </a:cubicBezTo>
                  <a:cubicBezTo>
                    <a:pt x="17550" y="1997"/>
                    <a:pt x="17550" y="890"/>
                    <a:pt x="16875" y="336"/>
                  </a:cubicBezTo>
                  <a:cubicBezTo>
                    <a:pt x="16200" y="-218"/>
                    <a:pt x="14850" y="-218"/>
                    <a:pt x="12600" y="1351"/>
                  </a:cubicBezTo>
                  <a:cubicBezTo>
                    <a:pt x="10350" y="2920"/>
                    <a:pt x="7200" y="6059"/>
                    <a:pt x="5625" y="8644"/>
                  </a:cubicBezTo>
                  <a:cubicBezTo>
                    <a:pt x="4050" y="11228"/>
                    <a:pt x="4050" y="13259"/>
                    <a:pt x="6975" y="15290"/>
                  </a:cubicBezTo>
                  <a:cubicBezTo>
                    <a:pt x="9900" y="17320"/>
                    <a:pt x="15750" y="19351"/>
                    <a:pt x="21600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260193" y="7465850"/>
              <a:ext cx="112517" cy="395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3" h="21352" fill="norm" stroke="1" extrusionOk="0">
                  <a:moveTo>
                    <a:pt x="629" y="9681"/>
                  </a:moveTo>
                  <a:cubicBezTo>
                    <a:pt x="244" y="12309"/>
                    <a:pt x="-142" y="14938"/>
                    <a:pt x="51" y="16709"/>
                  </a:cubicBezTo>
                  <a:cubicBezTo>
                    <a:pt x="244" y="18481"/>
                    <a:pt x="1015" y="19395"/>
                    <a:pt x="1401" y="20138"/>
                  </a:cubicBezTo>
                  <a:cubicBezTo>
                    <a:pt x="1787" y="20881"/>
                    <a:pt x="1787" y="21452"/>
                    <a:pt x="1979" y="21338"/>
                  </a:cubicBezTo>
                  <a:cubicBezTo>
                    <a:pt x="2172" y="21223"/>
                    <a:pt x="2558" y="20423"/>
                    <a:pt x="2558" y="17909"/>
                  </a:cubicBezTo>
                  <a:cubicBezTo>
                    <a:pt x="2558" y="15395"/>
                    <a:pt x="2172" y="11166"/>
                    <a:pt x="2751" y="8138"/>
                  </a:cubicBezTo>
                  <a:cubicBezTo>
                    <a:pt x="3329" y="5109"/>
                    <a:pt x="4872" y="3281"/>
                    <a:pt x="7379" y="1966"/>
                  </a:cubicBezTo>
                  <a:cubicBezTo>
                    <a:pt x="9887" y="652"/>
                    <a:pt x="13358" y="-148"/>
                    <a:pt x="16251" y="23"/>
                  </a:cubicBezTo>
                  <a:cubicBezTo>
                    <a:pt x="19144" y="195"/>
                    <a:pt x="21458" y="1338"/>
                    <a:pt x="20108" y="3281"/>
                  </a:cubicBezTo>
                  <a:cubicBezTo>
                    <a:pt x="18758" y="5223"/>
                    <a:pt x="13744" y="7966"/>
                    <a:pt x="9887" y="9738"/>
                  </a:cubicBezTo>
                  <a:cubicBezTo>
                    <a:pt x="6029" y="11509"/>
                    <a:pt x="3329" y="12309"/>
                    <a:pt x="629" y="13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438862" y="7480553"/>
              <a:ext cx="205788" cy="247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0668" fill="norm" stroke="1" extrusionOk="0">
                  <a:moveTo>
                    <a:pt x="2253" y="12173"/>
                  </a:moveTo>
                  <a:cubicBezTo>
                    <a:pt x="1372" y="15714"/>
                    <a:pt x="490" y="19255"/>
                    <a:pt x="160" y="20318"/>
                  </a:cubicBezTo>
                  <a:cubicBezTo>
                    <a:pt x="-171" y="21380"/>
                    <a:pt x="49" y="19964"/>
                    <a:pt x="490" y="16954"/>
                  </a:cubicBezTo>
                  <a:cubicBezTo>
                    <a:pt x="931" y="13944"/>
                    <a:pt x="1592" y="9341"/>
                    <a:pt x="2143" y="6596"/>
                  </a:cubicBezTo>
                  <a:cubicBezTo>
                    <a:pt x="2694" y="3852"/>
                    <a:pt x="3135" y="2967"/>
                    <a:pt x="3576" y="2967"/>
                  </a:cubicBezTo>
                  <a:cubicBezTo>
                    <a:pt x="4017" y="2967"/>
                    <a:pt x="4458" y="3852"/>
                    <a:pt x="5339" y="5446"/>
                  </a:cubicBezTo>
                  <a:cubicBezTo>
                    <a:pt x="6221" y="7039"/>
                    <a:pt x="7543" y="9341"/>
                    <a:pt x="8756" y="10580"/>
                  </a:cubicBezTo>
                  <a:cubicBezTo>
                    <a:pt x="9968" y="11819"/>
                    <a:pt x="11070" y="11996"/>
                    <a:pt x="12172" y="11023"/>
                  </a:cubicBezTo>
                  <a:cubicBezTo>
                    <a:pt x="13274" y="10049"/>
                    <a:pt x="14376" y="7924"/>
                    <a:pt x="15147" y="6419"/>
                  </a:cubicBezTo>
                  <a:cubicBezTo>
                    <a:pt x="15919" y="4914"/>
                    <a:pt x="16360" y="4029"/>
                    <a:pt x="17131" y="2878"/>
                  </a:cubicBezTo>
                  <a:cubicBezTo>
                    <a:pt x="17902" y="1728"/>
                    <a:pt x="19005" y="311"/>
                    <a:pt x="19556" y="46"/>
                  </a:cubicBezTo>
                  <a:cubicBezTo>
                    <a:pt x="20107" y="-220"/>
                    <a:pt x="20107" y="665"/>
                    <a:pt x="19996" y="3232"/>
                  </a:cubicBezTo>
                  <a:cubicBezTo>
                    <a:pt x="19886" y="5800"/>
                    <a:pt x="19666" y="10049"/>
                    <a:pt x="19886" y="13147"/>
                  </a:cubicBezTo>
                  <a:cubicBezTo>
                    <a:pt x="20107" y="16246"/>
                    <a:pt x="20768" y="18193"/>
                    <a:pt x="21429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1733550" y="7467335"/>
              <a:ext cx="50800" cy="318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21600" y="0"/>
                  </a:moveTo>
                  <a:cubicBezTo>
                    <a:pt x="14400" y="4577"/>
                    <a:pt x="7200" y="9155"/>
                    <a:pt x="3600" y="12517"/>
                  </a:cubicBezTo>
                  <a:cubicBezTo>
                    <a:pt x="0" y="15878"/>
                    <a:pt x="0" y="18024"/>
                    <a:pt x="0" y="19454"/>
                  </a:cubicBezTo>
                  <a:cubicBezTo>
                    <a:pt x="0" y="20885"/>
                    <a:pt x="0" y="21600"/>
                    <a:pt x="900" y="21528"/>
                  </a:cubicBezTo>
                  <a:cubicBezTo>
                    <a:pt x="1800" y="21457"/>
                    <a:pt x="3600" y="20599"/>
                    <a:pt x="5400" y="19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1718405" y="7453412"/>
              <a:ext cx="192946" cy="45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185" fill="norm" stroke="1" extrusionOk="0">
                  <a:moveTo>
                    <a:pt x="272" y="21185"/>
                  </a:moveTo>
                  <a:cubicBezTo>
                    <a:pt x="37" y="16276"/>
                    <a:pt x="-198" y="11367"/>
                    <a:pt x="272" y="7440"/>
                  </a:cubicBezTo>
                  <a:cubicBezTo>
                    <a:pt x="741" y="3512"/>
                    <a:pt x="1915" y="567"/>
                    <a:pt x="5554" y="76"/>
                  </a:cubicBezTo>
                  <a:cubicBezTo>
                    <a:pt x="9193" y="-415"/>
                    <a:pt x="15298" y="1549"/>
                    <a:pt x="21402" y="3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1727200" y="7632435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2368550" y="7651485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2393950" y="7581635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2438400" y="7589268"/>
              <a:ext cx="152400" cy="16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21600" y="4817"/>
                  </a:moveTo>
                  <a:cubicBezTo>
                    <a:pt x="18600" y="3155"/>
                    <a:pt x="15600" y="1494"/>
                    <a:pt x="13050" y="663"/>
                  </a:cubicBezTo>
                  <a:cubicBezTo>
                    <a:pt x="10500" y="-168"/>
                    <a:pt x="8400" y="-168"/>
                    <a:pt x="6900" y="386"/>
                  </a:cubicBezTo>
                  <a:cubicBezTo>
                    <a:pt x="5400" y="940"/>
                    <a:pt x="4500" y="2047"/>
                    <a:pt x="4950" y="3155"/>
                  </a:cubicBezTo>
                  <a:cubicBezTo>
                    <a:pt x="5400" y="4263"/>
                    <a:pt x="7200" y="5370"/>
                    <a:pt x="9150" y="7032"/>
                  </a:cubicBezTo>
                  <a:cubicBezTo>
                    <a:pt x="11100" y="8694"/>
                    <a:pt x="13200" y="10909"/>
                    <a:pt x="14400" y="12986"/>
                  </a:cubicBezTo>
                  <a:cubicBezTo>
                    <a:pt x="15600" y="15063"/>
                    <a:pt x="15900" y="17001"/>
                    <a:pt x="13350" y="18386"/>
                  </a:cubicBezTo>
                  <a:cubicBezTo>
                    <a:pt x="10800" y="19770"/>
                    <a:pt x="5400" y="20601"/>
                    <a:pt x="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2951160" y="7600685"/>
              <a:ext cx="13494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600" fill="norm" stroke="1" extrusionOk="0">
                  <a:moveTo>
                    <a:pt x="20864" y="0"/>
                  </a:moveTo>
                  <a:cubicBezTo>
                    <a:pt x="16937" y="1059"/>
                    <a:pt x="13009" y="2118"/>
                    <a:pt x="9246" y="4447"/>
                  </a:cubicBezTo>
                  <a:cubicBezTo>
                    <a:pt x="5482" y="6776"/>
                    <a:pt x="1882" y="10376"/>
                    <a:pt x="573" y="13235"/>
                  </a:cubicBezTo>
                  <a:cubicBezTo>
                    <a:pt x="-736" y="16094"/>
                    <a:pt x="246" y="18212"/>
                    <a:pt x="3028" y="19482"/>
                  </a:cubicBezTo>
                  <a:cubicBezTo>
                    <a:pt x="5809" y="20753"/>
                    <a:pt x="10391" y="21176"/>
                    <a:pt x="149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3126595" y="7676885"/>
              <a:ext cx="129247" cy="121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057" fill="norm" stroke="1" extrusionOk="0">
                  <a:moveTo>
                    <a:pt x="17098" y="0"/>
                  </a:moveTo>
                  <a:cubicBezTo>
                    <a:pt x="11955" y="2929"/>
                    <a:pt x="6812" y="5858"/>
                    <a:pt x="3726" y="8237"/>
                  </a:cubicBezTo>
                  <a:cubicBezTo>
                    <a:pt x="641" y="10617"/>
                    <a:pt x="-388" y="12447"/>
                    <a:pt x="126" y="14827"/>
                  </a:cubicBezTo>
                  <a:cubicBezTo>
                    <a:pt x="641" y="17207"/>
                    <a:pt x="2698" y="20136"/>
                    <a:pt x="5783" y="20868"/>
                  </a:cubicBezTo>
                  <a:cubicBezTo>
                    <a:pt x="8869" y="21600"/>
                    <a:pt x="12983" y="20136"/>
                    <a:pt x="15898" y="17756"/>
                  </a:cubicBezTo>
                  <a:cubicBezTo>
                    <a:pt x="18812" y="15376"/>
                    <a:pt x="20526" y="12081"/>
                    <a:pt x="20869" y="9702"/>
                  </a:cubicBezTo>
                  <a:cubicBezTo>
                    <a:pt x="21212" y="7322"/>
                    <a:pt x="20183" y="5858"/>
                    <a:pt x="18641" y="4942"/>
                  </a:cubicBezTo>
                  <a:cubicBezTo>
                    <a:pt x="17098" y="4027"/>
                    <a:pt x="15041" y="3661"/>
                    <a:pt x="13155" y="3844"/>
                  </a:cubicBezTo>
                  <a:cubicBezTo>
                    <a:pt x="11269" y="4027"/>
                    <a:pt x="9555" y="4759"/>
                    <a:pt x="9212" y="6041"/>
                  </a:cubicBezTo>
                  <a:cubicBezTo>
                    <a:pt x="8869" y="7322"/>
                    <a:pt x="9898" y="9153"/>
                    <a:pt x="10926" y="1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3318421" y="7681282"/>
              <a:ext cx="142329" cy="14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957" fill="norm" stroke="1" extrusionOk="0">
                  <a:moveTo>
                    <a:pt x="2300" y="8741"/>
                  </a:moveTo>
                  <a:cubicBezTo>
                    <a:pt x="2300" y="11559"/>
                    <a:pt x="2300" y="14376"/>
                    <a:pt x="1983" y="16567"/>
                  </a:cubicBezTo>
                  <a:cubicBezTo>
                    <a:pt x="1665" y="18759"/>
                    <a:pt x="1030" y="20324"/>
                    <a:pt x="553" y="20324"/>
                  </a:cubicBezTo>
                  <a:cubicBezTo>
                    <a:pt x="77" y="20324"/>
                    <a:pt x="-241" y="18759"/>
                    <a:pt x="235" y="15785"/>
                  </a:cubicBezTo>
                  <a:cubicBezTo>
                    <a:pt x="712" y="12811"/>
                    <a:pt x="1983" y="8428"/>
                    <a:pt x="2935" y="5454"/>
                  </a:cubicBezTo>
                  <a:cubicBezTo>
                    <a:pt x="3888" y="2480"/>
                    <a:pt x="4524" y="915"/>
                    <a:pt x="5635" y="289"/>
                  </a:cubicBezTo>
                  <a:cubicBezTo>
                    <a:pt x="6747" y="-337"/>
                    <a:pt x="8335" y="-24"/>
                    <a:pt x="9765" y="2011"/>
                  </a:cubicBezTo>
                  <a:cubicBezTo>
                    <a:pt x="11194" y="4046"/>
                    <a:pt x="12465" y="7802"/>
                    <a:pt x="13418" y="10620"/>
                  </a:cubicBezTo>
                  <a:cubicBezTo>
                    <a:pt x="14371" y="13437"/>
                    <a:pt x="15006" y="15315"/>
                    <a:pt x="15800" y="17037"/>
                  </a:cubicBezTo>
                  <a:cubicBezTo>
                    <a:pt x="16594" y="18759"/>
                    <a:pt x="17547" y="20324"/>
                    <a:pt x="18500" y="20793"/>
                  </a:cubicBezTo>
                  <a:cubicBezTo>
                    <a:pt x="19453" y="21263"/>
                    <a:pt x="20406" y="20637"/>
                    <a:pt x="21359" y="20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3498320" y="7671714"/>
              <a:ext cx="59760" cy="140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7" h="21420" fill="norm" stroke="1" extrusionOk="0">
                  <a:moveTo>
                    <a:pt x="15300" y="4656"/>
                  </a:moveTo>
                  <a:cubicBezTo>
                    <a:pt x="16020" y="3044"/>
                    <a:pt x="16740" y="1432"/>
                    <a:pt x="15300" y="626"/>
                  </a:cubicBezTo>
                  <a:cubicBezTo>
                    <a:pt x="13860" y="-180"/>
                    <a:pt x="10260" y="-180"/>
                    <a:pt x="7020" y="465"/>
                  </a:cubicBezTo>
                  <a:cubicBezTo>
                    <a:pt x="3780" y="1110"/>
                    <a:pt x="900" y="2399"/>
                    <a:pt x="180" y="3850"/>
                  </a:cubicBezTo>
                  <a:cubicBezTo>
                    <a:pt x="-540" y="5301"/>
                    <a:pt x="900" y="6913"/>
                    <a:pt x="4500" y="8847"/>
                  </a:cubicBezTo>
                  <a:cubicBezTo>
                    <a:pt x="8100" y="10781"/>
                    <a:pt x="13860" y="13038"/>
                    <a:pt x="17100" y="14972"/>
                  </a:cubicBezTo>
                  <a:cubicBezTo>
                    <a:pt x="20340" y="16907"/>
                    <a:pt x="21060" y="18519"/>
                    <a:pt x="19620" y="19647"/>
                  </a:cubicBezTo>
                  <a:cubicBezTo>
                    <a:pt x="18180" y="20775"/>
                    <a:pt x="14580" y="21420"/>
                    <a:pt x="10980" y="21420"/>
                  </a:cubicBezTo>
                  <a:cubicBezTo>
                    <a:pt x="7380" y="21420"/>
                    <a:pt x="3780" y="20775"/>
                    <a:pt x="2340" y="19486"/>
                  </a:cubicBezTo>
                  <a:cubicBezTo>
                    <a:pt x="900" y="18196"/>
                    <a:pt x="1620" y="16262"/>
                    <a:pt x="2340" y="14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3594100" y="7695935"/>
              <a:ext cx="1" cy="1079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3619500" y="7592218"/>
              <a:ext cx="57150" cy="97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5965"/>
                    <a:pt x="1600" y="10330"/>
                    <a:pt x="2400" y="6339"/>
                  </a:cubicBezTo>
                  <a:cubicBezTo>
                    <a:pt x="3200" y="2348"/>
                    <a:pt x="4000" y="0"/>
                    <a:pt x="7200" y="0"/>
                  </a:cubicBezTo>
                  <a:cubicBezTo>
                    <a:pt x="10400" y="0"/>
                    <a:pt x="16000" y="2348"/>
                    <a:pt x="21600" y="46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3632200" y="7627531"/>
              <a:ext cx="146050" cy="22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4" fill="norm" stroke="1" extrusionOk="0">
                  <a:moveTo>
                    <a:pt x="21600" y="3496"/>
                  </a:moveTo>
                  <a:cubicBezTo>
                    <a:pt x="19096" y="2284"/>
                    <a:pt x="16591" y="1073"/>
                    <a:pt x="14087" y="468"/>
                  </a:cubicBezTo>
                  <a:cubicBezTo>
                    <a:pt x="11583" y="-138"/>
                    <a:pt x="9078" y="-138"/>
                    <a:pt x="7513" y="367"/>
                  </a:cubicBezTo>
                  <a:cubicBezTo>
                    <a:pt x="5948" y="871"/>
                    <a:pt x="5322" y="1881"/>
                    <a:pt x="7357" y="4101"/>
                  </a:cubicBezTo>
                  <a:cubicBezTo>
                    <a:pt x="9391" y="6322"/>
                    <a:pt x="14087" y="9754"/>
                    <a:pt x="16435" y="12075"/>
                  </a:cubicBezTo>
                  <a:cubicBezTo>
                    <a:pt x="18783" y="14397"/>
                    <a:pt x="18783" y="15608"/>
                    <a:pt x="16591" y="17021"/>
                  </a:cubicBezTo>
                  <a:cubicBezTo>
                    <a:pt x="14400" y="18434"/>
                    <a:pt x="10017" y="20049"/>
                    <a:pt x="7043" y="20755"/>
                  </a:cubicBezTo>
                  <a:cubicBezTo>
                    <a:pt x="4070" y="21462"/>
                    <a:pt x="2504" y="21260"/>
                    <a:pt x="1565" y="20251"/>
                  </a:cubicBezTo>
                  <a:cubicBezTo>
                    <a:pt x="626" y="19241"/>
                    <a:pt x="313" y="17425"/>
                    <a:pt x="0" y="15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812934" y="7448285"/>
              <a:ext cx="26893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600" fill="norm" stroke="1" extrusionOk="0">
                  <a:moveTo>
                    <a:pt x="6347" y="0"/>
                  </a:moveTo>
                  <a:cubicBezTo>
                    <a:pt x="7022" y="343"/>
                    <a:pt x="7698" y="686"/>
                    <a:pt x="7529" y="2057"/>
                  </a:cubicBezTo>
                  <a:cubicBezTo>
                    <a:pt x="7360" y="3429"/>
                    <a:pt x="6347" y="5829"/>
                    <a:pt x="4997" y="8571"/>
                  </a:cubicBezTo>
                  <a:cubicBezTo>
                    <a:pt x="3647" y="11314"/>
                    <a:pt x="1960" y="14400"/>
                    <a:pt x="1032" y="16457"/>
                  </a:cubicBezTo>
                  <a:cubicBezTo>
                    <a:pt x="104" y="18514"/>
                    <a:pt x="-65" y="19543"/>
                    <a:pt x="19" y="19543"/>
                  </a:cubicBezTo>
                  <a:cubicBezTo>
                    <a:pt x="104" y="19543"/>
                    <a:pt x="441" y="18514"/>
                    <a:pt x="694" y="17371"/>
                  </a:cubicBezTo>
                  <a:cubicBezTo>
                    <a:pt x="947" y="16229"/>
                    <a:pt x="1116" y="14971"/>
                    <a:pt x="947" y="14114"/>
                  </a:cubicBezTo>
                  <a:cubicBezTo>
                    <a:pt x="779" y="13257"/>
                    <a:pt x="273" y="12800"/>
                    <a:pt x="526" y="12629"/>
                  </a:cubicBezTo>
                  <a:cubicBezTo>
                    <a:pt x="779" y="12457"/>
                    <a:pt x="1791" y="12571"/>
                    <a:pt x="3141" y="12743"/>
                  </a:cubicBezTo>
                  <a:cubicBezTo>
                    <a:pt x="4491" y="12914"/>
                    <a:pt x="6179" y="13143"/>
                    <a:pt x="7698" y="13257"/>
                  </a:cubicBezTo>
                  <a:cubicBezTo>
                    <a:pt x="9216" y="13371"/>
                    <a:pt x="10566" y="13371"/>
                    <a:pt x="10735" y="13314"/>
                  </a:cubicBezTo>
                  <a:cubicBezTo>
                    <a:pt x="10904" y="13257"/>
                    <a:pt x="9891" y="13143"/>
                    <a:pt x="8710" y="13429"/>
                  </a:cubicBezTo>
                  <a:cubicBezTo>
                    <a:pt x="7529" y="13714"/>
                    <a:pt x="6179" y="14400"/>
                    <a:pt x="5419" y="15029"/>
                  </a:cubicBezTo>
                  <a:cubicBezTo>
                    <a:pt x="4660" y="15657"/>
                    <a:pt x="4491" y="16229"/>
                    <a:pt x="4744" y="16971"/>
                  </a:cubicBezTo>
                  <a:cubicBezTo>
                    <a:pt x="4997" y="17714"/>
                    <a:pt x="5673" y="18629"/>
                    <a:pt x="6516" y="19086"/>
                  </a:cubicBezTo>
                  <a:cubicBezTo>
                    <a:pt x="7360" y="19543"/>
                    <a:pt x="8372" y="19543"/>
                    <a:pt x="9385" y="19314"/>
                  </a:cubicBezTo>
                  <a:cubicBezTo>
                    <a:pt x="10397" y="19086"/>
                    <a:pt x="11410" y="18629"/>
                    <a:pt x="12338" y="18057"/>
                  </a:cubicBezTo>
                  <a:cubicBezTo>
                    <a:pt x="13266" y="17486"/>
                    <a:pt x="14110" y="16800"/>
                    <a:pt x="14363" y="16743"/>
                  </a:cubicBezTo>
                  <a:cubicBezTo>
                    <a:pt x="14616" y="16686"/>
                    <a:pt x="14279" y="17257"/>
                    <a:pt x="13772" y="17771"/>
                  </a:cubicBezTo>
                  <a:cubicBezTo>
                    <a:pt x="13266" y="18286"/>
                    <a:pt x="12591" y="18743"/>
                    <a:pt x="12507" y="18743"/>
                  </a:cubicBezTo>
                  <a:cubicBezTo>
                    <a:pt x="12422" y="18743"/>
                    <a:pt x="12929" y="18286"/>
                    <a:pt x="14110" y="17257"/>
                  </a:cubicBezTo>
                  <a:cubicBezTo>
                    <a:pt x="15291" y="16229"/>
                    <a:pt x="17147" y="14629"/>
                    <a:pt x="18497" y="13714"/>
                  </a:cubicBezTo>
                  <a:cubicBezTo>
                    <a:pt x="19848" y="12800"/>
                    <a:pt x="20691" y="12571"/>
                    <a:pt x="21113" y="12800"/>
                  </a:cubicBezTo>
                  <a:cubicBezTo>
                    <a:pt x="21535" y="13029"/>
                    <a:pt x="21535" y="13714"/>
                    <a:pt x="21197" y="15257"/>
                  </a:cubicBezTo>
                  <a:cubicBezTo>
                    <a:pt x="20860" y="16800"/>
                    <a:pt x="20185" y="19200"/>
                    <a:pt x="195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4154272" y="7441935"/>
              <a:ext cx="100228" cy="420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49" fill="norm" stroke="1" extrusionOk="0">
                  <a:moveTo>
                    <a:pt x="21308" y="0"/>
                  </a:moveTo>
                  <a:cubicBezTo>
                    <a:pt x="17258" y="2931"/>
                    <a:pt x="13208" y="5861"/>
                    <a:pt x="9608" y="9226"/>
                  </a:cubicBezTo>
                  <a:cubicBezTo>
                    <a:pt x="6008" y="12591"/>
                    <a:pt x="2858" y="16390"/>
                    <a:pt x="1283" y="18615"/>
                  </a:cubicBezTo>
                  <a:cubicBezTo>
                    <a:pt x="-292" y="20840"/>
                    <a:pt x="-292" y="21491"/>
                    <a:pt x="608" y="21546"/>
                  </a:cubicBezTo>
                  <a:cubicBezTo>
                    <a:pt x="1508" y="21600"/>
                    <a:pt x="3308" y="21057"/>
                    <a:pt x="4658" y="19972"/>
                  </a:cubicBezTo>
                  <a:cubicBezTo>
                    <a:pt x="6008" y="18886"/>
                    <a:pt x="6908" y="17258"/>
                    <a:pt x="7808" y="15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4102100" y="7651485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703" y="21600"/>
                  </a:moveTo>
                  <a:cubicBezTo>
                    <a:pt x="1851" y="19200"/>
                    <a:pt x="0" y="16800"/>
                    <a:pt x="0" y="14400"/>
                  </a:cubicBezTo>
                  <a:cubicBezTo>
                    <a:pt x="0" y="12000"/>
                    <a:pt x="1851" y="9600"/>
                    <a:pt x="5760" y="7200"/>
                  </a:cubicBezTo>
                  <a:cubicBezTo>
                    <a:pt x="9669" y="4800"/>
                    <a:pt x="1563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929993" y="7168885"/>
              <a:ext cx="35208" cy="736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600" fill="norm" stroke="1" extrusionOk="0">
                  <a:moveTo>
                    <a:pt x="21134" y="0"/>
                  </a:moveTo>
                  <a:cubicBezTo>
                    <a:pt x="16052" y="2297"/>
                    <a:pt x="10969" y="4593"/>
                    <a:pt x="7158" y="6859"/>
                  </a:cubicBezTo>
                  <a:cubicBezTo>
                    <a:pt x="3346" y="9124"/>
                    <a:pt x="805" y="11359"/>
                    <a:pt x="169" y="13810"/>
                  </a:cubicBezTo>
                  <a:cubicBezTo>
                    <a:pt x="-466" y="16262"/>
                    <a:pt x="805" y="18931"/>
                    <a:pt x="20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850900" y="7183702"/>
              <a:ext cx="3604684" cy="88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457" y="103"/>
                  </a:moveTo>
                  <a:cubicBezTo>
                    <a:pt x="837" y="51"/>
                    <a:pt x="1218" y="0"/>
                    <a:pt x="1662" y="0"/>
                  </a:cubicBezTo>
                  <a:cubicBezTo>
                    <a:pt x="2105" y="0"/>
                    <a:pt x="2613" y="51"/>
                    <a:pt x="3126" y="103"/>
                  </a:cubicBezTo>
                  <a:cubicBezTo>
                    <a:pt x="3640" y="154"/>
                    <a:pt x="4160" y="206"/>
                    <a:pt x="4661" y="309"/>
                  </a:cubicBezTo>
                  <a:cubicBezTo>
                    <a:pt x="5162" y="411"/>
                    <a:pt x="5644" y="566"/>
                    <a:pt x="6120" y="694"/>
                  </a:cubicBezTo>
                  <a:cubicBezTo>
                    <a:pt x="6595" y="823"/>
                    <a:pt x="7065" y="926"/>
                    <a:pt x="7553" y="977"/>
                  </a:cubicBezTo>
                  <a:cubicBezTo>
                    <a:pt x="8041" y="1029"/>
                    <a:pt x="8549" y="1029"/>
                    <a:pt x="9050" y="1054"/>
                  </a:cubicBezTo>
                  <a:cubicBezTo>
                    <a:pt x="9551" y="1080"/>
                    <a:pt x="10045" y="1131"/>
                    <a:pt x="10515" y="1183"/>
                  </a:cubicBezTo>
                  <a:cubicBezTo>
                    <a:pt x="10984" y="1234"/>
                    <a:pt x="11428" y="1286"/>
                    <a:pt x="11910" y="1337"/>
                  </a:cubicBezTo>
                  <a:cubicBezTo>
                    <a:pt x="12392" y="1389"/>
                    <a:pt x="12912" y="1440"/>
                    <a:pt x="13445" y="1543"/>
                  </a:cubicBezTo>
                  <a:cubicBezTo>
                    <a:pt x="13977" y="1646"/>
                    <a:pt x="14523" y="1800"/>
                    <a:pt x="15030" y="1929"/>
                  </a:cubicBezTo>
                  <a:cubicBezTo>
                    <a:pt x="15537" y="2057"/>
                    <a:pt x="16007" y="2160"/>
                    <a:pt x="16463" y="2237"/>
                  </a:cubicBezTo>
                  <a:cubicBezTo>
                    <a:pt x="16920" y="2314"/>
                    <a:pt x="17364" y="2366"/>
                    <a:pt x="17827" y="2391"/>
                  </a:cubicBezTo>
                  <a:cubicBezTo>
                    <a:pt x="18290" y="2417"/>
                    <a:pt x="18772" y="2417"/>
                    <a:pt x="19222" y="2391"/>
                  </a:cubicBezTo>
                  <a:cubicBezTo>
                    <a:pt x="19672" y="2366"/>
                    <a:pt x="20091" y="2314"/>
                    <a:pt x="20395" y="2391"/>
                  </a:cubicBezTo>
                  <a:cubicBezTo>
                    <a:pt x="20699" y="2469"/>
                    <a:pt x="20890" y="2674"/>
                    <a:pt x="21010" y="2854"/>
                  </a:cubicBezTo>
                  <a:cubicBezTo>
                    <a:pt x="21131" y="3034"/>
                    <a:pt x="21181" y="3189"/>
                    <a:pt x="21207" y="3394"/>
                  </a:cubicBezTo>
                  <a:cubicBezTo>
                    <a:pt x="21232" y="3600"/>
                    <a:pt x="21232" y="3857"/>
                    <a:pt x="21289" y="4577"/>
                  </a:cubicBezTo>
                  <a:cubicBezTo>
                    <a:pt x="21346" y="5297"/>
                    <a:pt x="21460" y="6480"/>
                    <a:pt x="21524" y="7971"/>
                  </a:cubicBezTo>
                  <a:cubicBezTo>
                    <a:pt x="21587" y="9463"/>
                    <a:pt x="21600" y="11263"/>
                    <a:pt x="21600" y="13011"/>
                  </a:cubicBezTo>
                  <a:cubicBezTo>
                    <a:pt x="21600" y="14760"/>
                    <a:pt x="21587" y="16457"/>
                    <a:pt x="21530" y="17691"/>
                  </a:cubicBezTo>
                  <a:cubicBezTo>
                    <a:pt x="21473" y="18926"/>
                    <a:pt x="21372" y="19697"/>
                    <a:pt x="21264" y="20289"/>
                  </a:cubicBezTo>
                  <a:cubicBezTo>
                    <a:pt x="21156" y="20880"/>
                    <a:pt x="21042" y="21291"/>
                    <a:pt x="20858" y="21446"/>
                  </a:cubicBezTo>
                  <a:cubicBezTo>
                    <a:pt x="20674" y="21600"/>
                    <a:pt x="20420" y="21497"/>
                    <a:pt x="20084" y="21317"/>
                  </a:cubicBezTo>
                  <a:cubicBezTo>
                    <a:pt x="19748" y="21137"/>
                    <a:pt x="19330" y="20880"/>
                    <a:pt x="18879" y="20726"/>
                  </a:cubicBezTo>
                  <a:cubicBezTo>
                    <a:pt x="18429" y="20571"/>
                    <a:pt x="17947" y="20520"/>
                    <a:pt x="17491" y="20520"/>
                  </a:cubicBezTo>
                  <a:cubicBezTo>
                    <a:pt x="17034" y="20520"/>
                    <a:pt x="16603" y="20571"/>
                    <a:pt x="16140" y="20623"/>
                  </a:cubicBezTo>
                  <a:cubicBezTo>
                    <a:pt x="15677" y="20674"/>
                    <a:pt x="15182" y="20726"/>
                    <a:pt x="14732" y="20777"/>
                  </a:cubicBezTo>
                  <a:cubicBezTo>
                    <a:pt x="14282" y="20829"/>
                    <a:pt x="13876" y="20880"/>
                    <a:pt x="13451" y="20931"/>
                  </a:cubicBezTo>
                  <a:cubicBezTo>
                    <a:pt x="13026" y="20983"/>
                    <a:pt x="12582" y="21034"/>
                    <a:pt x="12132" y="21060"/>
                  </a:cubicBezTo>
                  <a:cubicBezTo>
                    <a:pt x="11682" y="21086"/>
                    <a:pt x="11225" y="21086"/>
                    <a:pt x="10762" y="21086"/>
                  </a:cubicBezTo>
                  <a:cubicBezTo>
                    <a:pt x="10299" y="21086"/>
                    <a:pt x="9830" y="21086"/>
                    <a:pt x="9360" y="21060"/>
                  </a:cubicBezTo>
                  <a:cubicBezTo>
                    <a:pt x="8891" y="21034"/>
                    <a:pt x="8422" y="20983"/>
                    <a:pt x="7959" y="20854"/>
                  </a:cubicBezTo>
                  <a:cubicBezTo>
                    <a:pt x="7496" y="20726"/>
                    <a:pt x="7039" y="20520"/>
                    <a:pt x="6602" y="20289"/>
                  </a:cubicBezTo>
                  <a:cubicBezTo>
                    <a:pt x="6164" y="20057"/>
                    <a:pt x="5746" y="19800"/>
                    <a:pt x="5270" y="19491"/>
                  </a:cubicBezTo>
                  <a:cubicBezTo>
                    <a:pt x="4794" y="19183"/>
                    <a:pt x="4262" y="18823"/>
                    <a:pt x="3742" y="18489"/>
                  </a:cubicBezTo>
                  <a:cubicBezTo>
                    <a:pt x="3222" y="18154"/>
                    <a:pt x="2714" y="17846"/>
                    <a:pt x="2194" y="17589"/>
                  </a:cubicBezTo>
                  <a:cubicBezTo>
                    <a:pt x="1674" y="17331"/>
                    <a:pt x="1142" y="17126"/>
                    <a:pt x="774" y="16971"/>
                  </a:cubicBezTo>
                  <a:cubicBezTo>
                    <a:pt x="406" y="16817"/>
                    <a:pt x="203" y="16714"/>
                    <a:pt x="0" y="16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1" name="Drawing"/>
          <p:cNvGrpSpPr/>
          <p:nvPr/>
        </p:nvGrpSpPr>
        <p:grpSpPr>
          <a:xfrm>
            <a:off x="1574800" y="2015659"/>
            <a:ext cx="8187520" cy="901108"/>
            <a:chOff x="0" y="0"/>
            <a:chExt cx="8187519" cy="901106"/>
          </a:xfrm>
        </p:grpSpPr>
        <p:sp>
          <p:nvSpPr>
            <p:cNvPr id="2028" name="Line"/>
            <p:cNvSpPr/>
            <p:nvPr/>
          </p:nvSpPr>
          <p:spPr>
            <a:xfrm>
              <a:off x="0" y="288259"/>
              <a:ext cx="368301" cy="502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8" fill="norm" stroke="1" extrusionOk="0">
                  <a:moveTo>
                    <a:pt x="0" y="21558"/>
                  </a:moveTo>
                  <a:cubicBezTo>
                    <a:pt x="1117" y="19198"/>
                    <a:pt x="2234" y="16839"/>
                    <a:pt x="3290" y="13844"/>
                  </a:cubicBezTo>
                  <a:cubicBezTo>
                    <a:pt x="4345" y="10849"/>
                    <a:pt x="5338" y="7219"/>
                    <a:pt x="5897" y="4950"/>
                  </a:cubicBezTo>
                  <a:cubicBezTo>
                    <a:pt x="6455" y="2681"/>
                    <a:pt x="6579" y="1773"/>
                    <a:pt x="6703" y="1092"/>
                  </a:cubicBezTo>
                  <a:cubicBezTo>
                    <a:pt x="6828" y="412"/>
                    <a:pt x="6952" y="-42"/>
                    <a:pt x="7014" y="3"/>
                  </a:cubicBezTo>
                  <a:cubicBezTo>
                    <a:pt x="7076" y="49"/>
                    <a:pt x="7076" y="593"/>
                    <a:pt x="6890" y="2499"/>
                  </a:cubicBezTo>
                  <a:cubicBezTo>
                    <a:pt x="6703" y="4405"/>
                    <a:pt x="6331" y="7672"/>
                    <a:pt x="6207" y="9850"/>
                  </a:cubicBezTo>
                  <a:cubicBezTo>
                    <a:pt x="6083" y="12029"/>
                    <a:pt x="6207" y="13118"/>
                    <a:pt x="6579" y="13980"/>
                  </a:cubicBezTo>
                  <a:cubicBezTo>
                    <a:pt x="6952" y="14842"/>
                    <a:pt x="7572" y="15477"/>
                    <a:pt x="8193" y="15795"/>
                  </a:cubicBezTo>
                  <a:cubicBezTo>
                    <a:pt x="8814" y="16113"/>
                    <a:pt x="9434" y="16113"/>
                    <a:pt x="10490" y="15341"/>
                  </a:cubicBezTo>
                  <a:cubicBezTo>
                    <a:pt x="11545" y="14570"/>
                    <a:pt x="13034" y="13027"/>
                    <a:pt x="14214" y="10940"/>
                  </a:cubicBezTo>
                  <a:cubicBezTo>
                    <a:pt x="15393" y="8852"/>
                    <a:pt x="16262" y="6220"/>
                    <a:pt x="16883" y="4496"/>
                  </a:cubicBezTo>
                  <a:cubicBezTo>
                    <a:pt x="17503" y="2771"/>
                    <a:pt x="17876" y="1955"/>
                    <a:pt x="18062" y="1909"/>
                  </a:cubicBezTo>
                  <a:cubicBezTo>
                    <a:pt x="18248" y="1864"/>
                    <a:pt x="18248" y="2590"/>
                    <a:pt x="18310" y="4042"/>
                  </a:cubicBezTo>
                  <a:cubicBezTo>
                    <a:pt x="18372" y="5494"/>
                    <a:pt x="18497" y="7672"/>
                    <a:pt x="19055" y="9215"/>
                  </a:cubicBezTo>
                  <a:cubicBezTo>
                    <a:pt x="19614" y="10758"/>
                    <a:pt x="20607" y="11666"/>
                    <a:pt x="21600" y="12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101600" y="10683"/>
              <a:ext cx="203201" cy="259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21030"/>
                  </a:moveTo>
                  <a:cubicBezTo>
                    <a:pt x="1350" y="16573"/>
                    <a:pt x="2700" y="12116"/>
                    <a:pt x="4275" y="8687"/>
                  </a:cubicBezTo>
                  <a:cubicBezTo>
                    <a:pt x="5850" y="5259"/>
                    <a:pt x="7650" y="2859"/>
                    <a:pt x="9337" y="1401"/>
                  </a:cubicBezTo>
                  <a:cubicBezTo>
                    <a:pt x="11025" y="-56"/>
                    <a:pt x="12600" y="-570"/>
                    <a:pt x="14175" y="801"/>
                  </a:cubicBezTo>
                  <a:cubicBezTo>
                    <a:pt x="15750" y="2173"/>
                    <a:pt x="17325" y="5430"/>
                    <a:pt x="18562" y="8516"/>
                  </a:cubicBezTo>
                  <a:cubicBezTo>
                    <a:pt x="19800" y="11601"/>
                    <a:pt x="20700" y="14516"/>
                    <a:pt x="21600" y="174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622300" y="454490"/>
              <a:ext cx="107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647700" y="587840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1422399" y="314790"/>
              <a:ext cx="2794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2225"/>
                    <a:pt x="5891" y="4451"/>
                    <a:pt x="9082" y="7462"/>
                  </a:cubicBezTo>
                  <a:cubicBezTo>
                    <a:pt x="12273" y="10473"/>
                    <a:pt x="15709" y="14269"/>
                    <a:pt x="17836" y="16756"/>
                  </a:cubicBezTo>
                  <a:cubicBezTo>
                    <a:pt x="19964" y="19244"/>
                    <a:pt x="20782" y="204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1536700" y="251290"/>
              <a:ext cx="19050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960"/>
                    <a:pt x="15840" y="1920"/>
                    <a:pt x="12480" y="3840"/>
                  </a:cubicBezTo>
                  <a:cubicBezTo>
                    <a:pt x="9120" y="5760"/>
                    <a:pt x="5280" y="8640"/>
                    <a:pt x="3120" y="11760"/>
                  </a:cubicBezTo>
                  <a:cubicBezTo>
                    <a:pt x="960" y="14880"/>
                    <a:pt x="480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1792816" y="532426"/>
              <a:ext cx="112184" cy="169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3260" y="12581"/>
                  </a:moveTo>
                  <a:cubicBezTo>
                    <a:pt x="2445" y="13914"/>
                    <a:pt x="1630" y="15248"/>
                    <a:pt x="1019" y="16714"/>
                  </a:cubicBezTo>
                  <a:cubicBezTo>
                    <a:pt x="408" y="18181"/>
                    <a:pt x="0" y="19781"/>
                    <a:pt x="0" y="19914"/>
                  </a:cubicBezTo>
                  <a:cubicBezTo>
                    <a:pt x="0" y="20048"/>
                    <a:pt x="408" y="18714"/>
                    <a:pt x="2038" y="15381"/>
                  </a:cubicBezTo>
                  <a:cubicBezTo>
                    <a:pt x="3668" y="12048"/>
                    <a:pt x="6521" y="6714"/>
                    <a:pt x="8762" y="3648"/>
                  </a:cubicBezTo>
                  <a:cubicBezTo>
                    <a:pt x="11004" y="581"/>
                    <a:pt x="12634" y="-219"/>
                    <a:pt x="14060" y="48"/>
                  </a:cubicBezTo>
                  <a:cubicBezTo>
                    <a:pt x="15487" y="314"/>
                    <a:pt x="16709" y="1648"/>
                    <a:pt x="17932" y="5381"/>
                  </a:cubicBezTo>
                  <a:cubicBezTo>
                    <a:pt x="19155" y="9114"/>
                    <a:pt x="20377" y="15248"/>
                    <a:pt x="21600" y="213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1447800" y="130640"/>
              <a:ext cx="279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2419350" y="46084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2438400" y="498940"/>
              <a:ext cx="2286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3048000" y="232240"/>
              <a:ext cx="63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209"/>
                    <a:pt x="0" y="10417"/>
                    <a:pt x="3600" y="14017"/>
                  </a:cubicBezTo>
                  <a:cubicBezTo>
                    <a:pt x="7200" y="17617"/>
                    <a:pt x="14400" y="196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2940050" y="549740"/>
              <a:ext cx="2349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600"/>
                    <a:pt x="0" y="15600"/>
                    <a:pt x="1946" y="12300"/>
                  </a:cubicBezTo>
                  <a:cubicBezTo>
                    <a:pt x="3892" y="9000"/>
                    <a:pt x="7784" y="5400"/>
                    <a:pt x="11384" y="3300"/>
                  </a:cubicBezTo>
                  <a:cubicBezTo>
                    <a:pt x="14984" y="1200"/>
                    <a:pt x="18292" y="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2997200" y="697906"/>
              <a:ext cx="1905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00"/>
                  </a:moveTo>
                  <a:cubicBezTo>
                    <a:pt x="480" y="11250"/>
                    <a:pt x="960" y="15300"/>
                    <a:pt x="1200" y="17888"/>
                  </a:cubicBezTo>
                  <a:cubicBezTo>
                    <a:pt x="1440" y="20475"/>
                    <a:pt x="1440" y="21600"/>
                    <a:pt x="1560" y="21600"/>
                  </a:cubicBezTo>
                  <a:cubicBezTo>
                    <a:pt x="1680" y="21600"/>
                    <a:pt x="1920" y="20475"/>
                    <a:pt x="2880" y="16987"/>
                  </a:cubicBezTo>
                  <a:cubicBezTo>
                    <a:pt x="3840" y="13500"/>
                    <a:pt x="5520" y="7650"/>
                    <a:pt x="6840" y="4275"/>
                  </a:cubicBezTo>
                  <a:cubicBezTo>
                    <a:pt x="8160" y="900"/>
                    <a:pt x="9120" y="0"/>
                    <a:pt x="10800" y="0"/>
                  </a:cubicBezTo>
                  <a:cubicBezTo>
                    <a:pt x="12480" y="0"/>
                    <a:pt x="14880" y="900"/>
                    <a:pt x="16800" y="4388"/>
                  </a:cubicBezTo>
                  <a:cubicBezTo>
                    <a:pt x="18720" y="7875"/>
                    <a:pt x="20160" y="13950"/>
                    <a:pt x="21600" y="200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3480188" y="257375"/>
              <a:ext cx="171626" cy="316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370" fill="norm" stroke="1" extrusionOk="0">
                  <a:moveTo>
                    <a:pt x="20251" y="2164"/>
                  </a:moveTo>
                  <a:cubicBezTo>
                    <a:pt x="20772" y="1162"/>
                    <a:pt x="21292" y="161"/>
                    <a:pt x="21032" y="18"/>
                  </a:cubicBezTo>
                  <a:cubicBezTo>
                    <a:pt x="20772" y="-125"/>
                    <a:pt x="19731" y="590"/>
                    <a:pt x="16478" y="2092"/>
                  </a:cubicBezTo>
                  <a:cubicBezTo>
                    <a:pt x="13225" y="3594"/>
                    <a:pt x="7759" y="5883"/>
                    <a:pt x="4637" y="7385"/>
                  </a:cubicBezTo>
                  <a:cubicBezTo>
                    <a:pt x="1514" y="8887"/>
                    <a:pt x="733" y="9602"/>
                    <a:pt x="993" y="10103"/>
                  </a:cubicBezTo>
                  <a:cubicBezTo>
                    <a:pt x="1253" y="10603"/>
                    <a:pt x="2555" y="10890"/>
                    <a:pt x="4246" y="11033"/>
                  </a:cubicBezTo>
                  <a:cubicBezTo>
                    <a:pt x="5938" y="11176"/>
                    <a:pt x="8020" y="11176"/>
                    <a:pt x="9711" y="11247"/>
                  </a:cubicBezTo>
                  <a:cubicBezTo>
                    <a:pt x="11403" y="11319"/>
                    <a:pt x="12704" y="11462"/>
                    <a:pt x="13094" y="11891"/>
                  </a:cubicBezTo>
                  <a:cubicBezTo>
                    <a:pt x="13485" y="12320"/>
                    <a:pt x="12964" y="13035"/>
                    <a:pt x="11143" y="14037"/>
                  </a:cubicBezTo>
                  <a:cubicBezTo>
                    <a:pt x="9321" y="15038"/>
                    <a:pt x="6198" y="16325"/>
                    <a:pt x="4246" y="17255"/>
                  </a:cubicBezTo>
                  <a:cubicBezTo>
                    <a:pt x="2294" y="18185"/>
                    <a:pt x="1514" y="18757"/>
                    <a:pt x="863" y="19401"/>
                  </a:cubicBezTo>
                  <a:cubicBezTo>
                    <a:pt x="212" y="20045"/>
                    <a:pt x="-308" y="20760"/>
                    <a:pt x="212" y="21117"/>
                  </a:cubicBezTo>
                  <a:cubicBezTo>
                    <a:pt x="733" y="21475"/>
                    <a:pt x="2294" y="21475"/>
                    <a:pt x="5938" y="20974"/>
                  </a:cubicBezTo>
                  <a:cubicBezTo>
                    <a:pt x="9581" y="20474"/>
                    <a:pt x="15306" y="19472"/>
                    <a:pt x="21032" y="18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3790950" y="289390"/>
              <a:ext cx="1397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4680"/>
                    <a:pt x="10473" y="9360"/>
                    <a:pt x="14073" y="12960"/>
                  </a:cubicBezTo>
                  <a:cubicBezTo>
                    <a:pt x="17673" y="16560"/>
                    <a:pt x="19636" y="19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3810000" y="251290"/>
              <a:ext cx="1397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440"/>
                    <a:pt x="16364" y="2880"/>
                    <a:pt x="12764" y="6480"/>
                  </a:cubicBezTo>
                  <a:cubicBezTo>
                    <a:pt x="9164" y="10080"/>
                    <a:pt x="4582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3987800" y="467190"/>
              <a:ext cx="63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4032250" y="359240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5226050" y="416390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5219699" y="323470"/>
              <a:ext cx="3810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0" y="11375"/>
                    <a:pt x="0" y="2735"/>
                    <a:pt x="3600" y="575"/>
                  </a:cubicBezTo>
                  <a:cubicBezTo>
                    <a:pt x="7200" y="-1585"/>
                    <a:pt x="144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5302250" y="337703"/>
              <a:ext cx="114300" cy="21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21600" y="2176"/>
                  </a:moveTo>
                  <a:cubicBezTo>
                    <a:pt x="16800" y="1321"/>
                    <a:pt x="12000" y="466"/>
                    <a:pt x="8600" y="145"/>
                  </a:cubicBezTo>
                  <a:cubicBezTo>
                    <a:pt x="5200" y="-176"/>
                    <a:pt x="3200" y="38"/>
                    <a:pt x="2000" y="786"/>
                  </a:cubicBezTo>
                  <a:cubicBezTo>
                    <a:pt x="800" y="1535"/>
                    <a:pt x="400" y="2818"/>
                    <a:pt x="2200" y="4422"/>
                  </a:cubicBezTo>
                  <a:cubicBezTo>
                    <a:pt x="4000" y="6026"/>
                    <a:pt x="8000" y="7951"/>
                    <a:pt x="10800" y="9982"/>
                  </a:cubicBezTo>
                  <a:cubicBezTo>
                    <a:pt x="13600" y="12014"/>
                    <a:pt x="15200" y="14153"/>
                    <a:pt x="14600" y="16077"/>
                  </a:cubicBezTo>
                  <a:cubicBezTo>
                    <a:pt x="14000" y="18002"/>
                    <a:pt x="11200" y="19713"/>
                    <a:pt x="8400" y="20569"/>
                  </a:cubicBezTo>
                  <a:cubicBezTo>
                    <a:pt x="5600" y="21424"/>
                    <a:pt x="2800" y="21424"/>
                    <a:pt x="0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5863431" y="106981"/>
              <a:ext cx="285957" cy="401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209" fill="norm" stroke="1" extrusionOk="0">
                  <a:moveTo>
                    <a:pt x="12121" y="17031"/>
                  </a:moveTo>
                  <a:cubicBezTo>
                    <a:pt x="12436" y="15912"/>
                    <a:pt x="12751" y="14793"/>
                    <a:pt x="12594" y="13898"/>
                  </a:cubicBezTo>
                  <a:cubicBezTo>
                    <a:pt x="12436" y="13002"/>
                    <a:pt x="11805" y="12331"/>
                    <a:pt x="10308" y="12107"/>
                  </a:cubicBezTo>
                  <a:cubicBezTo>
                    <a:pt x="8810" y="11883"/>
                    <a:pt x="6445" y="12107"/>
                    <a:pt x="4553" y="13170"/>
                  </a:cubicBezTo>
                  <a:cubicBezTo>
                    <a:pt x="2661" y="14233"/>
                    <a:pt x="1242" y="16136"/>
                    <a:pt x="532" y="17591"/>
                  </a:cubicBezTo>
                  <a:cubicBezTo>
                    <a:pt x="-177" y="19046"/>
                    <a:pt x="-177" y="20053"/>
                    <a:pt x="532" y="20669"/>
                  </a:cubicBezTo>
                  <a:cubicBezTo>
                    <a:pt x="1242" y="21284"/>
                    <a:pt x="2661" y="21508"/>
                    <a:pt x="4395" y="20613"/>
                  </a:cubicBezTo>
                  <a:cubicBezTo>
                    <a:pt x="6130" y="19717"/>
                    <a:pt x="8179" y="17703"/>
                    <a:pt x="9283" y="16416"/>
                  </a:cubicBezTo>
                  <a:cubicBezTo>
                    <a:pt x="10387" y="15129"/>
                    <a:pt x="10544" y="14569"/>
                    <a:pt x="10465" y="14569"/>
                  </a:cubicBezTo>
                  <a:cubicBezTo>
                    <a:pt x="10387" y="14569"/>
                    <a:pt x="10071" y="15129"/>
                    <a:pt x="9914" y="16080"/>
                  </a:cubicBezTo>
                  <a:cubicBezTo>
                    <a:pt x="9756" y="17031"/>
                    <a:pt x="9756" y="18374"/>
                    <a:pt x="10071" y="19214"/>
                  </a:cubicBezTo>
                  <a:cubicBezTo>
                    <a:pt x="10387" y="20053"/>
                    <a:pt x="11017" y="20389"/>
                    <a:pt x="11648" y="20389"/>
                  </a:cubicBezTo>
                  <a:cubicBezTo>
                    <a:pt x="12278" y="20389"/>
                    <a:pt x="12909" y="20053"/>
                    <a:pt x="14249" y="18150"/>
                  </a:cubicBezTo>
                  <a:cubicBezTo>
                    <a:pt x="15589" y="16248"/>
                    <a:pt x="17639" y="12778"/>
                    <a:pt x="18900" y="9701"/>
                  </a:cubicBezTo>
                  <a:cubicBezTo>
                    <a:pt x="20162" y="6623"/>
                    <a:pt x="20635" y="3937"/>
                    <a:pt x="20950" y="2314"/>
                  </a:cubicBezTo>
                  <a:cubicBezTo>
                    <a:pt x="21265" y="691"/>
                    <a:pt x="21423" y="132"/>
                    <a:pt x="21187" y="20"/>
                  </a:cubicBezTo>
                  <a:cubicBezTo>
                    <a:pt x="20950" y="-92"/>
                    <a:pt x="20319" y="244"/>
                    <a:pt x="19610" y="1699"/>
                  </a:cubicBezTo>
                  <a:cubicBezTo>
                    <a:pt x="18900" y="3154"/>
                    <a:pt x="18112" y="5728"/>
                    <a:pt x="17718" y="8861"/>
                  </a:cubicBezTo>
                  <a:cubicBezTo>
                    <a:pt x="17324" y="11995"/>
                    <a:pt x="17324" y="15688"/>
                    <a:pt x="17797" y="17815"/>
                  </a:cubicBezTo>
                  <a:cubicBezTo>
                    <a:pt x="18270" y="19941"/>
                    <a:pt x="19216" y="20501"/>
                    <a:pt x="20162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6142465" y="314794"/>
              <a:ext cx="105935" cy="21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099" fill="norm" stroke="1" extrusionOk="0">
                  <a:moveTo>
                    <a:pt x="20789" y="2541"/>
                  </a:moveTo>
                  <a:cubicBezTo>
                    <a:pt x="15804" y="1482"/>
                    <a:pt x="10819" y="423"/>
                    <a:pt x="7289" y="106"/>
                  </a:cubicBezTo>
                  <a:cubicBezTo>
                    <a:pt x="3758" y="-212"/>
                    <a:pt x="1681" y="212"/>
                    <a:pt x="642" y="1059"/>
                  </a:cubicBezTo>
                  <a:cubicBezTo>
                    <a:pt x="-396" y="1906"/>
                    <a:pt x="-396" y="3176"/>
                    <a:pt x="2304" y="4976"/>
                  </a:cubicBezTo>
                  <a:cubicBezTo>
                    <a:pt x="5004" y="6776"/>
                    <a:pt x="10404" y="9106"/>
                    <a:pt x="14142" y="11329"/>
                  </a:cubicBezTo>
                  <a:cubicBezTo>
                    <a:pt x="17881" y="13553"/>
                    <a:pt x="19958" y="15670"/>
                    <a:pt x="20581" y="17259"/>
                  </a:cubicBezTo>
                  <a:cubicBezTo>
                    <a:pt x="21204" y="18847"/>
                    <a:pt x="20373" y="19906"/>
                    <a:pt x="18712" y="20541"/>
                  </a:cubicBezTo>
                  <a:cubicBezTo>
                    <a:pt x="17050" y="21176"/>
                    <a:pt x="14558" y="21388"/>
                    <a:pt x="13104" y="20541"/>
                  </a:cubicBezTo>
                  <a:cubicBezTo>
                    <a:pt x="11650" y="19694"/>
                    <a:pt x="11235" y="17788"/>
                    <a:pt x="10819" y="15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6285369" y="352840"/>
              <a:ext cx="110293" cy="163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30" fill="norm" stroke="1" extrusionOk="0">
                  <a:moveTo>
                    <a:pt x="11221" y="838"/>
                  </a:moveTo>
                  <a:cubicBezTo>
                    <a:pt x="9184" y="1115"/>
                    <a:pt x="7146" y="1392"/>
                    <a:pt x="4904" y="4161"/>
                  </a:cubicBezTo>
                  <a:cubicBezTo>
                    <a:pt x="2663" y="6930"/>
                    <a:pt x="218" y="12192"/>
                    <a:pt x="14" y="15792"/>
                  </a:cubicBezTo>
                  <a:cubicBezTo>
                    <a:pt x="-190" y="19392"/>
                    <a:pt x="1848" y="21330"/>
                    <a:pt x="5516" y="21330"/>
                  </a:cubicBezTo>
                  <a:cubicBezTo>
                    <a:pt x="9184" y="21330"/>
                    <a:pt x="14482" y="19392"/>
                    <a:pt x="17538" y="16068"/>
                  </a:cubicBezTo>
                  <a:cubicBezTo>
                    <a:pt x="20595" y="12745"/>
                    <a:pt x="21410" y="8038"/>
                    <a:pt x="21206" y="4992"/>
                  </a:cubicBezTo>
                  <a:cubicBezTo>
                    <a:pt x="21002" y="1945"/>
                    <a:pt x="19780" y="561"/>
                    <a:pt x="16723" y="145"/>
                  </a:cubicBezTo>
                  <a:cubicBezTo>
                    <a:pt x="13667" y="-270"/>
                    <a:pt x="8776" y="284"/>
                    <a:pt x="3885" y="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6853369" y="295073"/>
              <a:ext cx="182431" cy="22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257" fill="norm" stroke="1" extrusionOk="0">
                  <a:moveTo>
                    <a:pt x="12460" y="3732"/>
                  </a:moveTo>
                  <a:cubicBezTo>
                    <a:pt x="12708" y="2510"/>
                    <a:pt x="12957" y="1287"/>
                    <a:pt x="12460" y="574"/>
                  </a:cubicBezTo>
                  <a:cubicBezTo>
                    <a:pt x="11964" y="-139"/>
                    <a:pt x="10722" y="-343"/>
                    <a:pt x="8736" y="880"/>
                  </a:cubicBezTo>
                  <a:cubicBezTo>
                    <a:pt x="6750" y="2102"/>
                    <a:pt x="4019" y="4751"/>
                    <a:pt x="2281" y="7706"/>
                  </a:cubicBezTo>
                  <a:cubicBezTo>
                    <a:pt x="543" y="10661"/>
                    <a:pt x="-202" y="13921"/>
                    <a:pt x="46" y="16570"/>
                  </a:cubicBezTo>
                  <a:cubicBezTo>
                    <a:pt x="295" y="19219"/>
                    <a:pt x="1536" y="21257"/>
                    <a:pt x="5260" y="21257"/>
                  </a:cubicBezTo>
                  <a:cubicBezTo>
                    <a:pt x="8984" y="21257"/>
                    <a:pt x="15191" y="19219"/>
                    <a:pt x="21398" y="17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7017275" y="327490"/>
              <a:ext cx="123388" cy="160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0992" fill="norm" stroke="1" extrusionOk="0">
                  <a:moveTo>
                    <a:pt x="19034" y="0"/>
                  </a:moveTo>
                  <a:cubicBezTo>
                    <a:pt x="15847" y="831"/>
                    <a:pt x="12660" y="1662"/>
                    <a:pt x="9119" y="3877"/>
                  </a:cubicBezTo>
                  <a:cubicBezTo>
                    <a:pt x="5578" y="6092"/>
                    <a:pt x="1683" y="9692"/>
                    <a:pt x="443" y="13015"/>
                  </a:cubicBezTo>
                  <a:cubicBezTo>
                    <a:pt x="-796" y="16338"/>
                    <a:pt x="620" y="19385"/>
                    <a:pt x="3984" y="20492"/>
                  </a:cubicBezTo>
                  <a:cubicBezTo>
                    <a:pt x="7348" y="21600"/>
                    <a:pt x="12660" y="20769"/>
                    <a:pt x="16024" y="18969"/>
                  </a:cubicBezTo>
                  <a:cubicBezTo>
                    <a:pt x="19388" y="17169"/>
                    <a:pt x="20804" y="14400"/>
                    <a:pt x="20627" y="11769"/>
                  </a:cubicBezTo>
                  <a:cubicBezTo>
                    <a:pt x="20450" y="9138"/>
                    <a:pt x="18679" y="6646"/>
                    <a:pt x="16909" y="5538"/>
                  </a:cubicBezTo>
                  <a:cubicBezTo>
                    <a:pt x="15138" y="4431"/>
                    <a:pt x="13368" y="4708"/>
                    <a:pt x="11597" y="4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7157460" y="338986"/>
              <a:ext cx="132340" cy="18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75" fill="norm" stroke="1" extrusionOk="0">
                  <a:moveTo>
                    <a:pt x="7036" y="1650"/>
                  </a:moveTo>
                  <a:cubicBezTo>
                    <a:pt x="5322" y="7176"/>
                    <a:pt x="3607" y="12701"/>
                    <a:pt x="2407" y="16218"/>
                  </a:cubicBezTo>
                  <a:cubicBezTo>
                    <a:pt x="1207" y="19734"/>
                    <a:pt x="522" y="21241"/>
                    <a:pt x="179" y="21366"/>
                  </a:cubicBezTo>
                  <a:cubicBezTo>
                    <a:pt x="-164" y="21492"/>
                    <a:pt x="-164" y="20236"/>
                    <a:pt x="1550" y="16720"/>
                  </a:cubicBezTo>
                  <a:cubicBezTo>
                    <a:pt x="3265" y="13204"/>
                    <a:pt x="6693" y="7427"/>
                    <a:pt x="9093" y="4162"/>
                  </a:cubicBezTo>
                  <a:cubicBezTo>
                    <a:pt x="11493" y="897"/>
                    <a:pt x="12865" y="143"/>
                    <a:pt x="14407" y="18"/>
                  </a:cubicBezTo>
                  <a:cubicBezTo>
                    <a:pt x="15950" y="-108"/>
                    <a:pt x="17665" y="394"/>
                    <a:pt x="18522" y="3408"/>
                  </a:cubicBezTo>
                  <a:cubicBezTo>
                    <a:pt x="19379" y="6422"/>
                    <a:pt x="19379" y="11948"/>
                    <a:pt x="19722" y="15339"/>
                  </a:cubicBezTo>
                  <a:cubicBezTo>
                    <a:pt x="20065" y="18729"/>
                    <a:pt x="20750" y="19985"/>
                    <a:pt x="21436" y="21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7359677" y="315969"/>
              <a:ext cx="75233" cy="21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277" fill="norm" stroke="1" extrusionOk="0">
                  <a:moveTo>
                    <a:pt x="17506" y="6115"/>
                  </a:moveTo>
                  <a:cubicBezTo>
                    <a:pt x="18674" y="5076"/>
                    <a:pt x="19841" y="4038"/>
                    <a:pt x="20425" y="2999"/>
                  </a:cubicBezTo>
                  <a:cubicBezTo>
                    <a:pt x="21009" y="1961"/>
                    <a:pt x="21009" y="922"/>
                    <a:pt x="18674" y="403"/>
                  </a:cubicBezTo>
                  <a:cubicBezTo>
                    <a:pt x="16339" y="-116"/>
                    <a:pt x="11668" y="-116"/>
                    <a:pt x="7874" y="299"/>
                  </a:cubicBezTo>
                  <a:cubicBezTo>
                    <a:pt x="4079" y="715"/>
                    <a:pt x="1160" y="1546"/>
                    <a:pt x="285" y="2896"/>
                  </a:cubicBezTo>
                  <a:cubicBezTo>
                    <a:pt x="-591" y="4246"/>
                    <a:pt x="577" y="6115"/>
                    <a:pt x="3495" y="8503"/>
                  </a:cubicBezTo>
                  <a:cubicBezTo>
                    <a:pt x="6414" y="10892"/>
                    <a:pt x="11085" y="13799"/>
                    <a:pt x="13420" y="15980"/>
                  </a:cubicBezTo>
                  <a:cubicBezTo>
                    <a:pt x="15755" y="18161"/>
                    <a:pt x="15755" y="19615"/>
                    <a:pt x="14295" y="20446"/>
                  </a:cubicBezTo>
                  <a:cubicBezTo>
                    <a:pt x="12836" y="21276"/>
                    <a:pt x="9917" y="21484"/>
                    <a:pt x="8166" y="21069"/>
                  </a:cubicBezTo>
                  <a:cubicBezTo>
                    <a:pt x="6414" y="20653"/>
                    <a:pt x="5831" y="19615"/>
                    <a:pt x="5247" y="18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7471697" y="206840"/>
              <a:ext cx="59404" cy="25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24" fill="norm" stroke="1" extrusionOk="0">
                  <a:moveTo>
                    <a:pt x="9731" y="14632"/>
                  </a:moveTo>
                  <a:cubicBezTo>
                    <a:pt x="9731" y="15677"/>
                    <a:pt x="9731" y="16723"/>
                    <a:pt x="8241" y="18029"/>
                  </a:cubicBezTo>
                  <a:cubicBezTo>
                    <a:pt x="6751" y="19335"/>
                    <a:pt x="3772" y="20903"/>
                    <a:pt x="1910" y="21252"/>
                  </a:cubicBezTo>
                  <a:cubicBezTo>
                    <a:pt x="48" y="21600"/>
                    <a:pt x="-697" y="20729"/>
                    <a:pt x="793" y="17942"/>
                  </a:cubicBezTo>
                  <a:cubicBezTo>
                    <a:pt x="2282" y="15155"/>
                    <a:pt x="6006" y="10452"/>
                    <a:pt x="9731" y="7142"/>
                  </a:cubicBezTo>
                  <a:cubicBezTo>
                    <a:pt x="13455" y="3832"/>
                    <a:pt x="17179" y="1916"/>
                    <a:pt x="209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7546692" y="299655"/>
              <a:ext cx="86009" cy="232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7" h="21159" fill="norm" stroke="1" extrusionOk="0">
                  <a:moveTo>
                    <a:pt x="20897" y="1957"/>
                  </a:moveTo>
                  <a:cubicBezTo>
                    <a:pt x="18840" y="1186"/>
                    <a:pt x="16783" y="415"/>
                    <a:pt x="13183" y="125"/>
                  </a:cubicBezTo>
                  <a:cubicBezTo>
                    <a:pt x="9583" y="-164"/>
                    <a:pt x="4440" y="29"/>
                    <a:pt x="1868" y="897"/>
                  </a:cubicBezTo>
                  <a:cubicBezTo>
                    <a:pt x="-703" y="1765"/>
                    <a:pt x="-703" y="3307"/>
                    <a:pt x="2383" y="5525"/>
                  </a:cubicBezTo>
                  <a:cubicBezTo>
                    <a:pt x="5468" y="7743"/>
                    <a:pt x="11640" y="10636"/>
                    <a:pt x="15240" y="12854"/>
                  </a:cubicBezTo>
                  <a:cubicBezTo>
                    <a:pt x="18840" y="15072"/>
                    <a:pt x="19868" y="16615"/>
                    <a:pt x="20126" y="17868"/>
                  </a:cubicBezTo>
                  <a:cubicBezTo>
                    <a:pt x="20383" y="19122"/>
                    <a:pt x="19868" y="20086"/>
                    <a:pt x="17811" y="20665"/>
                  </a:cubicBezTo>
                  <a:cubicBezTo>
                    <a:pt x="15754" y="21243"/>
                    <a:pt x="12154" y="21436"/>
                    <a:pt x="9583" y="20568"/>
                  </a:cubicBezTo>
                  <a:cubicBezTo>
                    <a:pt x="7011" y="19700"/>
                    <a:pt x="5468" y="17772"/>
                    <a:pt x="3926" y="15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7624233" y="111590"/>
              <a:ext cx="350425" cy="423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01" fill="norm" stroke="1" extrusionOk="0">
                  <a:moveTo>
                    <a:pt x="9889" y="0"/>
                  </a:moveTo>
                  <a:cubicBezTo>
                    <a:pt x="8198" y="3009"/>
                    <a:pt x="6506" y="6018"/>
                    <a:pt x="5400" y="9296"/>
                  </a:cubicBezTo>
                  <a:cubicBezTo>
                    <a:pt x="4294" y="12573"/>
                    <a:pt x="3773" y="16119"/>
                    <a:pt x="3578" y="18215"/>
                  </a:cubicBezTo>
                  <a:cubicBezTo>
                    <a:pt x="3383" y="20310"/>
                    <a:pt x="3513" y="20955"/>
                    <a:pt x="3904" y="21116"/>
                  </a:cubicBezTo>
                  <a:cubicBezTo>
                    <a:pt x="4294" y="21278"/>
                    <a:pt x="4945" y="20955"/>
                    <a:pt x="5530" y="19773"/>
                  </a:cubicBezTo>
                  <a:cubicBezTo>
                    <a:pt x="6116" y="18591"/>
                    <a:pt x="6636" y="16549"/>
                    <a:pt x="6441" y="14991"/>
                  </a:cubicBezTo>
                  <a:cubicBezTo>
                    <a:pt x="6246" y="13433"/>
                    <a:pt x="5335" y="12358"/>
                    <a:pt x="4359" y="11767"/>
                  </a:cubicBezTo>
                  <a:cubicBezTo>
                    <a:pt x="3383" y="11176"/>
                    <a:pt x="2342" y="11069"/>
                    <a:pt x="1496" y="11069"/>
                  </a:cubicBezTo>
                  <a:cubicBezTo>
                    <a:pt x="651" y="11069"/>
                    <a:pt x="0" y="11176"/>
                    <a:pt x="0" y="11337"/>
                  </a:cubicBezTo>
                  <a:cubicBezTo>
                    <a:pt x="0" y="11499"/>
                    <a:pt x="651" y="11713"/>
                    <a:pt x="2017" y="11713"/>
                  </a:cubicBezTo>
                  <a:cubicBezTo>
                    <a:pt x="3383" y="11713"/>
                    <a:pt x="5465" y="11499"/>
                    <a:pt x="6831" y="11284"/>
                  </a:cubicBezTo>
                  <a:cubicBezTo>
                    <a:pt x="8198" y="11069"/>
                    <a:pt x="8848" y="10854"/>
                    <a:pt x="9564" y="10585"/>
                  </a:cubicBezTo>
                  <a:cubicBezTo>
                    <a:pt x="10280" y="10316"/>
                    <a:pt x="11060" y="9994"/>
                    <a:pt x="10930" y="10316"/>
                  </a:cubicBezTo>
                  <a:cubicBezTo>
                    <a:pt x="10800" y="10639"/>
                    <a:pt x="9759" y="11606"/>
                    <a:pt x="8913" y="13057"/>
                  </a:cubicBezTo>
                  <a:cubicBezTo>
                    <a:pt x="8067" y="14507"/>
                    <a:pt x="7417" y="16442"/>
                    <a:pt x="7092" y="17678"/>
                  </a:cubicBezTo>
                  <a:cubicBezTo>
                    <a:pt x="6766" y="18913"/>
                    <a:pt x="6766" y="19451"/>
                    <a:pt x="6831" y="19988"/>
                  </a:cubicBezTo>
                  <a:cubicBezTo>
                    <a:pt x="6896" y="20525"/>
                    <a:pt x="7027" y="21063"/>
                    <a:pt x="7417" y="21331"/>
                  </a:cubicBezTo>
                  <a:cubicBezTo>
                    <a:pt x="7807" y="21600"/>
                    <a:pt x="8458" y="21600"/>
                    <a:pt x="9369" y="20955"/>
                  </a:cubicBezTo>
                  <a:cubicBezTo>
                    <a:pt x="10280" y="20310"/>
                    <a:pt x="11451" y="19021"/>
                    <a:pt x="12231" y="18054"/>
                  </a:cubicBezTo>
                  <a:cubicBezTo>
                    <a:pt x="13012" y="17087"/>
                    <a:pt x="13402" y="16442"/>
                    <a:pt x="13793" y="15851"/>
                  </a:cubicBezTo>
                  <a:cubicBezTo>
                    <a:pt x="14183" y="15260"/>
                    <a:pt x="14573" y="14722"/>
                    <a:pt x="14834" y="14776"/>
                  </a:cubicBezTo>
                  <a:cubicBezTo>
                    <a:pt x="15094" y="14830"/>
                    <a:pt x="15224" y="15475"/>
                    <a:pt x="15159" y="16119"/>
                  </a:cubicBezTo>
                  <a:cubicBezTo>
                    <a:pt x="15094" y="16764"/>
                    <a:pt x="14834" y="17409"/>
                    <a:pt x="14573" y="18054"/>
                  </a:cubicBezTo>
                  <a:cubicBezTo>
                    <a:pt x="14313" y="18699"/>
                    <a:pt x="14053" y="19343"/>
                    <a:pt x="13988" y="19343"/>
                  </a:cubicBezTo>
                  <a:cubicBezTo>
                    <a:pt x="13923" y="19343"/>
                    <a:pt x="14053" y="18699"/>
                    <a:pt x="14899" y="17516"/>
                  </a:cubicBezTo>
                  <a:cubicBezTo>
                    <a:pt x="15745" y="16334"/>
                    <a:pt x="17306" y="14615"/>
                    <a:pt x="18412" y="13648"/>
                  </a:cubicBezTo>
                  <a:cubicBezTo>
                    <a:pt x="19518" y="12681"/>
                    <a:pt x="20169" y="12466"/>
                    <a:pt x="20689" y="12573"/>
                  </a:cubicBezTo>
                  <a:cubicBezTo>
                    <a:pt x="21210" y="12681"/>
                    <a:pt x="21600" y="13110"/>
                    <a:pt x="21535" y="14346"/>
                  </a:cubicBezTo>
                  <a:cubicBezTo>
                    <a:pt x="21470" y="15582"/>
                    <a:pt x="20949" y="17624"/>
                    <a:pt x="20429" y="19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8051800" y="0"/>
              <a:ext cx="135720" cy="50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429" fill="norm" stroke="1" extrusionOk="0">
                  <a:moveTo>
                    <a:pt x="17945" y="1775"/>
                  </a:moveTo>
                  <a:cubicBezTo>
                    <a:pt x="19274" y="965"/>
                    <a:pt x="20603" y="155"/>
                    <a:pt x="21102" y="20"/>
                  </a:cubicBezTo>
                  <a:cubicBezTo>
                    <a:pt x="21600" y="-115"/>
                    <a:pt x="21268" y="425"/>
                    <a:pt x="19274" y="2135"/>
                  </a:cubicBezTo>
                  <a:cubicBezTo>
                    <a:pt x="17280" y="3845"/>
                    <a:pt x="13625" y="6725"/>
                    <a:pt x="10135" y="9695"/>
                  </a:cubicBezTo>
                  <a:cubicBezTo>
                    <a:pt x="6646" y="12665"/>
                    <a:pt x="3323" y="15725"/>
                    <a:pt x="1662" y="17480"/>
                  </a:cubicBezTo>
                  <a:cubicBezTo>
                    <a:pt x="0" y="19235"/>
                    <a:pt x="0" y="19685"/>
                    <a:pt x="0" y="20135"/>
                  </a:cubicBezTo>
                  <a:cubicBezTo>
                    <a:pt x="0" y="20585"/>
                    <a:pt x="0" y="21035"/>
                    <a:pt x="1662" y="21260"/>
                  </a:cubicBezTo>
                  <a:cubicBezTo>
                    <a:pt x="3323" y="21485"/>
                    <a:pt x="6646" y="21485"/>
                    <a:pt x="8972" y="21260"/>
                  </a:cubicBezTo>
                  <a:cubicBezTo>
                    <a:pt x="11298" y="21035"/>
                    <a:pt x="12628" y="20585"/>
                    <a:pt x="13957" y="20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8020050" y="244940"/>
              <a:ext cx="1270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" name="Drawing"/>
          <p:cNvGrpSpPr/>
          <p:nvPr/>
        </p:nvGrpSpPr>
        <p:grpSpPr>
          <a:xfrm>
            <a:off x="4527550" y="1223180"/>
            <a:ext cx="1549400" cy="803696"/>
            <a:chOff x="0" y="0"/>
            <a:chExt cx="1549400" cy="803694"/>
          </a:xfrm>
        </p:grpSpPr>
        <p:sp>
          <p:nvSpPr>
            <p:cNvPr id="230" name="Line"/>
            <p:cNvSpPr/>
            <p:nvPr/>
          </p:nvSpPr>
          <p:spPr>
            <a:xfrm>
              <a:off x="0" y="46819"/>
              <a:ext cx="38100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2298"/>
                    <a:pt x="2400" y="4596"/>
                    <a:pt x="4200" y="7085"/>
                  </a:cubicBezTo>
                  <a:cubicBezTo>
                    <a:pt x="6000" y="9574"/>
                    <a:pt x="8400" y="12255"/>
                    <a:pt x="11400" y="14706"/>
                  </a:cubicBezTo>
                  <a:cubicBezTo>
                    <a:pt x="14400" y="17157"/>
                    <a:pt x="18000" y="193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27641" y="257415"/>
              <a:ext cx="170809" cy="299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226" fill="norm" stroke="1" extrusionOk="0">
                  <a:moveTo>
                    <a:pt x="2319" y="8476"/>
                  </a:moveTo>
                  <a:cubicBezTo>
                    <a:pt x="2052" y="12226"/>
                    <a:pt x="1786" y="15976"/>
                    <a:pt x="1386" y="18226"/>
                  </a:cubicBezTo>
                  <a:cubicBezTo>
                    <a:pt x="986" y="20476"/>
                    <a:pt x="452" y="21226"/>
                    <a:pt x="186" y="21226"/>
                  </a:cubicBezTo>
                  <a:cubicBezTo>
                    <a:pt x="-81" y="21226"/>
                    <a:pt x="-81" y="20476"/>
                    <a:pt x="319" y="17701"/>
                  </a:cubicBezTo>
                  <a:cubicBezTo>
                    <a:pt x="719" y="14926"/>
                    <a:pt x="1519" y="10126"/>
                    <a:pt x="2719" y="6826"/>
                  </a:cubicBezTo>
                  <a:cubicBezTo>
                    <a:pt x="3919" y="3526"/>
                    <a:pt x="5519" y="1726"/>
                    <a:pt x="6986" y="751"/>
                  </a:cubicBezTo>
                  <a:cubicBezTo>
                    <a:pt x="8452" y="-224"/>
                    <a:pt x="9786" y="-374"/>
                    <a:pt x="11786" y="1051"/>
                  </a:cubicBezTo>
                  <a:cubicBezTo>
                    <a:pt x="13786" y="2476"/>
                    <a:pt x="16452" y="5476"/>
                    <a:pt x="17919" y="8851"/>
                  </a:cubicBezTo>
                  <a:cubicBezTo>
                    <a:pt x="19386" y="12226"/>
                    <a:pt x="19652" y="15976"/>
                    <a:pt x="20052" y="18076"/>
                  </a:cubicBezTo>
                  <a:cubicBezTo>
                    <a:pt x="20452" y="20176"/>
                    <a:pt x="20986" y="20626"/>
                    <a:pt x="21519" y="21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437573" y="0"/>
              <a:ext cx="140277" cy="535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25" fill="norm" stroke="1" extrusionOk="0">
                  <a:moveTo>
                    <a:pt x="21365" y="3156"/>
                  </a:moveTo>
                  <a:cubicBezTo>
                    <a:pt x="19753" y="2391"/>
                    <a:pt x="18141" y="1626"/>
                    <a:pt x="16529" y="1073"/>
                  </a:cubicBezTo>
                  <a:cubicBezTo>
                    <a:pt x="14917" y="520"/>
                    <a:pt x="13305" y="180"/>
                    <a:pt x="11693" y="53"/>
                  </a:cubicBezTo>
                  <a:cubicBezTo>
                    <a:pt x="10081" y="-75"/>
                    <a:pt x="8469" y="10"/>
                    <a:pt x="7019" y="520"/>
                  </a:cubicBezTo>
                  <a:cubicBezTo>
                    <a:pt x="5568" y="1031"/>
                    <a:pt x="4278" y="1966"/>
                    <a:pt x="2989" y="3964"/>
                  </a:cubicBezTo>
                  <a:cubicBezTo>
                    <a:pt x="1699" y="5963"/>
                    <a:pt x="410" y="9024"/>
                    <a:pt x="87" y="11916"/>
                  </a:cubicBezTo>
                  <a:cubicBezTo>
                    <a:pt x="-235" y="14807"/>
                    <a:pt x="410" y="17528"/>
                    <a:pt x="732" y="19101"/>
                  </a:cubicBezTo>
                  <a:cubicBezTo>
                    <a:pt x="1055" y="20675"/>
                    <a:pt x="1055" y="21100"/>
                    <a:pt x="1055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374650" y="338919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548481" y="286389"/>
              <a:ext cx="137319" cy="207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1342" fill="norm" stroke="1" extrusionOk="0">
                  <a:moveTo>
                    <a:pt x="4541" y="10651"/>
                  </a:moveTo>
                  <a:cubicBezTo>
                    <a:pt x="6505" y="8251"/>
                    <a:pt x="8468" y="5851"/>
                    <a:pt x="9614" y="3997"/>
                  </a:cubicBezTo>
                  <a:cubicBezTo>
                    <a:pt x="10759" y="2142"/>
                    <a:pt x="11087" y="833"/>
                    <a:pt x="10432" y="287"/>
                  </a:cubicBezTo>
                  <a:cubicBezTo>
                    <a:pt x="9777" y="-258"/>
                    <a:pt x="8141" y="-40"/>
                    <a:pt x="6177" y="1051"/>
                  </a:cubicBezTo>
                  <a:cubicBezTo>
                    <a:pt x="4214" y="2142"/>
                    <a:pt x="1923" y="4106"/>
                    <a:pt x="777" y="7269"/>
                  </a:cubicBezTo>
                  <a:cubicBezTo>
                    <a:pt x="-368" y="10433"/>
                    <a:pt x="-368" y="14797"/>
                    <a:pt x="1596" y="17524"/>
                  </a:cubicBezTo>
                  <a:cubicBezTo>
                    <a:pt x="3559" y="20251"/>
                    <a:pt x="7487" y="21342"/>
                    <a:pt x="11087" y="21342"/>
                  </a:cubicBezTo>
                  <a:cubicBezTo>
                    <a:pt x="14687" y="21342"/>
                    <a:pt x="17959" y="20251"/>
                    <a:pt x="21232" y="19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711200" y="264820"/>
              <a:ext cx="425450" cy="183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4856"/>
                  </a:moveTo>
                  <a:cubicBezTo>
                    <a:pt x="645" y="4613"/>
                    <a:pt x="1290" y="4370"/>
                    <a:pt x="2149" y="6312"/>
                  </a:cubicBezTo>
                  <a:cubicBezTo>
                    <a:pt x="3009" y="8253"/>
                    <a:pt x="4084" y="12379"/>
                    <a:pt x="4621" y="15170"/>
                  </a:cubicBezTo>
                  <a:cubicBezTo>
                    <a:pt x="5158" y="17961"/>
                    <a:pt x="5158" y="19417"/>
                    <a:pt x="4890" y="20267"/>
                  </a:cubicBezTo>
                  <a:cubicBezTo>
                    <a:pt x="4621" y="21116"/>
                    <a:pt x="4084" y="21359"/>
                    <a:pt x="3761" y="20752"/>
                  </a:cubicBezTo>
                  <a:cubicBezTo>
                    <a:pt x="3439" y="20146"/>
                    <a:pt x="3331" y="18689"/>
                    <a:pt x="3493" y="15898"/>
                  </a:cubicBezTo>
                  <a:cubicBezTo>
                    <a:pt x="3654" y="13107"/>
                    <a:pt x="4084" y="8981"/>
                    <a:pt x="4567" y="6433"/>
                  </a:cubicBezTo>
                  <a:cubicBezTo>
                    <a:pt x="5051" y="3885"/>
                    <a:pt x="5588" y="2914"/>
                    <a:pt x="6179" y="2550"/>
                  </a:cubicBezTo>
                  <a:cubicBezTo>
                    <a:pt x="6770" y="2186"/>
                    <a:pt x="7415" y="2429"/>
                    <a:pt x="7899" y="3035"/>
                  </a:cubicBezTo>
                  <a:cubicBezTo>
                    <a:pt x="8382" y="3642"/>
                    <a:pt x="8704" y="4613"/>
                    <a:pt x="9081" y="5462"/>
                  </a:cubicBezTo>
                  <a:cubicBezTo>
                    <a:pt x="9457" y="6312"/>
                    <a:pt x="9887" y="7040"/>
                    <a:pt x="10370" y="7404"/>
                  </a:cubicBezTo>
                  <a:cubicBezTo>
                    <a:pt x="10854" y="7768"/>
                    <a:pt x="11391" y="7768"/>
                    <a:pt x="12036" y="7161"/>
                  </a:cubicBezTo>
                  <a:cubicBezTo>
                    <a:pt x="12681" y="6555"/>
                    <a:pt x="13433" y="5341"/>
                    <a:pt x="13809" y="4006"/>
                  </a:cubicBezTo>
                  <a:cubicBezTo>
                    <a:pt x="14185" y="2671"/>
                    <a:pt x="14185" y="1215"/>
                    <a:pt x="13863" y="487"/>
                  </a:cubicBezTo>
                  <a:cubicBezTo>
                    <a:pt x="13540" y="-241"/>
                    <a:pt x="12896" y="-241"/>
                    <a:pt x="12304" y="1094"/>
                  </a:cubicBezTo>
                  <a:cubicBezTo>
                    <a:pt x="11713" y="2429"/>
                    <a:pt x="11176" y="5098"/>
                    <a:pt x="10800" y="7889"/>
                  </a:cubicBezTo>
                  <a:cubicBezTo>
                    <a:pt x="10424" y="10680"/>
                    <a:pt x="10209" y="13593"/>
                    <a:pt x="10316" y="15656"/>
                  </a:cubicBezTo>
                  <a:cubicBezTo>
                    <a:pt x="10424" y="17719"/>
                    <a:pt x="10854" y="18932"/>
                    <a:pt x="11337" y="19539"/>
                  </a:cubicBezTo>
                  <a:cubicBezTo>
                    <a:pt x="11821" y="20146"/>
                    <a:pt x="12358" y="20146"/>
                    <a:pt x="13164" y="18447"/>
                  </a:cubicBezTo>
                  <a:cubicBezTo>
                    <a:pt x="13970" y="16748"/>
                    <a:pt x="15045" y="13350"/>
                    <a:pt x="15690" y="11044"/>
                  </a:cubicBezTo>
                  <a:cubicBezTo>
                    <a:pt x="16334" y="8739"/>
                    <a:pt x="16549" y="7525"/>
                    <a:pt x="16603" y="7525"/>
                  </a:cubicBezTo>
                  <a:cubicBezTo>
                    <a:pt x="16657" y="7525"/>
                    <a:pt x="16549" y="8739"/>
                    <a:pt x="16442" y="9952"/>
                  </a:cubicBezTo>
                  <a:cubicBezTo>
                    <a:pt x="16334" y="11166"/>
                    <a:pt x="16227" y="12379"/>
                    <a:pt x="16066" y="14078"/>
                  </a:cubicBezTo>
                  <a:cubicBezTo>
                    <a:pt x="15904" y="15777"/>
                    <a:pt x="15690" y="17961"/>
                    <a:pt x="15582" y="17961"/>
                  </a:cubicBezTo>
                  <a:cubicBezTo>
                    <a:pt x="15475" y="17961"/>
                    <a:pt x="15475" y="15777"/>
                    <a:pt x="15690" y="13350"/>
                  </a:cubicBezTo>
                  <a:cubicBezTo>
                    <a:pt x="15904" y="10923"/>
                    <a:pt x="16334" y="8253"/>
                    <a:pt x="16710" y="6190"/>
                  </a:cubicBezTo>
                  <a:cubicBezTo>
                    <a:pt x="17087" y="4128"/>
                    <a:pt x="17409" y="2671"/>
                    <a:pt x="17839" y="1701"/>
                  </a:cubicBezTo>
                  <a:cubicBezTo>
                    <a:pt x="18269" y="730"/>
                    <a:pt x="18806" y="244"/>
                    <a:pt x="19236" y="608"/>
                  </a:cubicBezTo>
                  <a:cubicBezTo>
                    <a:pt x="19666" y="972"/>
                    <a:pt x="19988" y="2186"/>
                    <a:pt x="20257" y="4977"/>
                  </a:cubicBezTo>
                  <a:cubicBezTo>
                    <a:pt x="20525" y="7768"/>
                    <a:pt x="20740" y="12137"/>
                    <a:pt x="20955" y="14928"/>
                  </a:cubicBezTo>
                  <a:cubicBezTo>
                    <a:pt x="21170" y="17719"/>
                    <a:pt x="21385" y="18932"/>
                    <a:pt x="21493" y="19539"/>
                  </a:cubicBezTo>
                  <a:cubicBezTo>
                    <a:pt x="21600" y="20146"/>
                    <a:pt x="21600" y="20146"/>
                    <a:pt x="21600" y="20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1200150" y="264369"/>
              <a:ext cx="349250" cy="187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3" fill="norm" stroke="1" extrusionOk="0">
                  <a:moveTo>
                    <a:pt x="4713" y="4800"/>
                  </a:moveTo>
                  <a:cubicBezTo>
                    <a:pt x="4844" y="3613"/>
                    <a:pt x="4975" y="2426"/>
                    <a:pt x="4713" y="1714"/>
                  </a:cubicBezTo>
                  <a:cubicBezTo>
                    <a:pt x="4451" y="1002"/>
                    <a:pt x="3796" y="764"/>
                    <a:pt x="3207" y="1002"/>
                  </a:cubicBezTo>
                  <a:cubicBezTo>
                    <a:pt x="2618" y="1239"/>
                    <a:pt x="2095" y="1951"/>
                    <a:pt x="1440" y="4444"/>
                  </a:cubicBezTo>
                  <a:cubicBezTo>
                    <a:pt x="785" y="6936"/>
                    <a:pt x="0" y="11208"/>
                    <a:pt x="0" y="14413"/>
                  </a:cubicBezTo>
                  <a:cubicBezTo>
                    <a:pt x="0" y="17617"/>
                    <a:pt x="785" y="19753"/>
                    <a:pt x="2225" y="20584"/>
                  </a:cubicBezTo>
                  <a:cubicBezTo>
                    <a:pt x="3665" y="21415"/>
                    <a:pt x="5760" y="20940"/>
                    <a:pt x="7658" y="18923"/>
                  </a:cubicBezTo>
                  <a:cubicBezTo>
                    <a:pt x="9556" y="16905"/>
                    <a:pt x="11258" y="13345"/>
                    <a:pt x="12502" y="10496"/>
                  </a:cubicBezTo>
                  <a:cubicBezTo>
                    <a:pt x="13745" y="7648"/>
                    <a:pt x="14531" y="5512"/>
                    <a:pt x="14924" y="3850"/>
                  </a:cubicBezTo>
                  <a:cubicBezTo>
                    <a:pt x="15316" y="2189"/>
                    <a:pt x="15316" y="1002"/>
                    <a:pt x="14989" y="408"/>
                  </a:cubicBezTo>
                  <a:cubicBezTo>
                    <a:pt x="14662" y="-185"/>
                    <a:pt x="14007" y="-185"/>
                    <a:pt x="13156" y="764"/>
                  </a:cubicBezTo>
                  <a:cubicBezTo>
                    <a:pt x="12305" y="1714"/>
                    <a:pt x="11258" y="3613"/>
                    <a:pt x="10538" y="5868"/>
                  </a:cubicBezTo>
                  <a:cubicBezTo>
                    <a:pt x="9818" y="8123"/>
                    <a:pt x="9425" y="10734"/>
                    <a:pt x="9491" y="13107"/>
                  </a:cubicBezTo>
                  <a:cubicBezTo>
                    <a:pt x="9556" y="15481"/>
                    <a:pt x="10080" y="17617"/>
                    <a:pt x="12175" y="18567"/>
                  </a:cubicBezTo>
                  <a:cubicBezTo>
                    <a:pt x="14269" y="19516"/>
                    <a:pt x="17935" y="19279"/>
                    <a:pt x="21600" y="19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63500" y="631019"/>
              <a:ext cx="1003300" cy="5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0" y="20110"/>
                  </a:moveTo>
                  <a:cubicBezTo>
                    <a:pt x="1048" y="20855"/>
                    <a:pt x="2096" y="21600"/>
                    <a:pt x="3577" y="20110"/>
                  </a:cubicBezTo>
                  <a:cubicBezTo>
                    <a:pt x="5058" y="18621"/>
                    <a:pt x="6972" y="14897"/>
                    <a:pt x="8909" y="11545"/>
                  </a:cubicBezTo>
                  <a:cubicBezTo>
                    <a:pt x="10846" y="8193"/>
                    <a:pt x="12805" y="5214"/>
                    <a:pt x="14787" y="3352"/>
                  </a:cubicBezTo>
                  <a:cubicBezTo>
                    <a:pt x="16770" y="1490"/>
                    <a:pt x="18775" y="745"/>
                    <a:pt x="19914" y="372"/>
                  </a:cubicBezTo>
                  <a:cubicBezTo>
                    <a:pt x="21053" y="0"/>
                    <a:pt x="213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116416" y="726269"/>
              <a:ext cx="1121835" cy="77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571" y="19265"/>
                  </a:moveTo>
                  <a:cubicBezTo>
                    <a:pt x="285" y="19265"/>
                    <a:pt x="0" y="19265"/>
                    <a:pt x="0" y="19849"/>
                  </a:cubicBezTo>
                  <a:cubicBezTo>
                    <a:pt x="0" y="20432"/>
                    <a:pt x="285" y="21600"/>
                    <a:pt x="1121" y="21308"/>
                  </a:cubicBezTo>
                  <a:cubicBezTo>
                    <a:pt x="1956" y="21016"/>
                    <a:pt x="3342" y="19265"/>
                    <a:pt x="4748" y="16930"/>
                  </a:cubicBezTo>
                  <a:cubicBezTo>
                    <a:pt x="6154" y="14595"/>
                    <a:pt x="7580" y="11676"/>
                    <a:pt x="9190" y="9632"/>
                  </a:cubicBezTo>
                  <a:cubicBezTo>
                    <a:pt x="10800" y="7589"/>
                    <a:pt x="12593" y="6422"/>
                    <a:pt x="14448" y="5254"/>
                  </a:cubicBezTo>
                  <a:cubicBezTo>
                    <a:pt x="16302" y="4086"/>
                    <a:pt x="18217" y="2919"/>
                    <a:pt x="19420" y="2043"/>
                  </a:cubicBezTo>
                  <a:cubicBezTo>
                    <a:pt x="20622" y="1168"/>
                    <a:pt x="21111" y="5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49" name="Drawing"/>
          <p:cNvGrpSpPr/>
          <p:nvPr/>
        </p:nvGrpSpPr>
        <p:grpSpPr>
          <a:xfrm>
            <a:off x="1195076" y="2381249"/>
            <a:ext cx="7303341" cy="5374108"/>
            <a:chOff x="0" y="0"/>
            <a:chExt cx="7303340" cy="5374106"/>
          </a:xfrm>
        </p:grpSpPr>
        <p:sp>
          <p:nvSpPr>
            <p:cNvPr id="240" name="Line"/>
            <p:cNvSpPr/>
            <p:nvPr/>
          </p:nvSpPr>
          <p:spPr>
            <a:xfrm>
              <a:off x="48960" y="127000"/>
              <a:ext cx="45014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3206" y="0"/>
                  </a:moveTo>
                  <a:cubicBezTo>
                    <a:pt x="1243" y="2535"/>
                    <a:pt x="-721" y="5070"/>
                    <a:pt x="261" y="8163"/>
                  </a:cubicBezTo>
                  <a:cubicBezTo>
                    <a:pt x="1243" y="11256"/>
                    <a:pt x="5170" y="14907"/>
                    <a:pt x="9097" y="17239"/>
                  </a:cubicBezTo>
                  <a:cubicBezTo>
                    <a:pt x="13024" y="19572"/>
                    <a:pt x="16952" y="20586"/>
                    <a:pt x="2087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0" y="60488"/>
              <a:ext cx="434043" cy="546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84" fill="norm" stroke="1" extrusionOk="0">
                  <a:moveTo>
                    <a:pt x="876" y="3841"/>
                  </a:moveTo>
                  <a:cubicBezTo>
                    <a:pt x="563" y="3428"/>
                    <a:pt x="250" y="3014"/>
                    <a:pt x="94" y="2600"/>
                  </a:cubicBezTo>
                  <a:cubicBezTo>
                    <a:pt x="-63" y="2186"/>
                    <a:pt x="-63" y="1772"/>
                    <a:pt x="407" y="1400"/>
                  </a:cubicBezTo>
                  <a:cubicBezTo>
                    <a:pt x="876" y="1028"/>
                    <a:pt x="1815" y="697"/>
                    <a:pt x="3589" y="407"/>
                  </a:cubicBezTo>
                  <a:cubicBezTo>
                    <a:pt x="5363" y="117"/>
                    <a:pt x="7972" y="-131"/>
                    <a:pt x="10633" y="76"/>
                  </a:cubicBezTo>
                  <a:cubicBezTo>
                    <a:pt x="13294" y="283"/>
                    <a:pt x="16007" y="945"/>
                    <a:pt x="17989" y="2269"/>
                  </a:cubicBezTo>
                  <a:cubicBezTo>
                    <a:pt x="19972" y="3593"/>
                    <a:pt x="21224" y="5579"/>
                    <a:pt x="21380" y="7648"/>
                  </a:cubicBezTo>
                  <a:cubicBezTo>
                    <a:pt x="21537" y="9717"/>
                    <a:pt x="20598" y="11869"/>
                    <a:pt x="19033" y="13772"/>
                  </a:cubicBezTo>
                  <a:cubicBezTo>
                    <a:pt x="17467" y="15676"/>
                    <a:pt x="15276" y="17331"/>
                    <a:pt x="12667" y="18572"/>
                  </a:cubicBezTo>
                  <a:cubicBezTo>
                    <a:pt x="10059" y="19814"/>
                    <a:pt x="7033" y="20641"/>
                    <a:pt x="5207" y="21055"/>
                  </a:cubicBezTo>
                  <a:cubicBezTo>
                    <a:pt x="3380" y="21469"/>
                    <a:pt x="2754" y="21469"/>
                    <a:pt x="2546" y="21179"/>
                  </a:cubicBezTo>
                  <a:cubicBezTo>
                    <a:pt x="2337" y="20890"/>
                    <a:pt x="2546" y="20310"/>
                    <a:pt x="2911" y="19938"/>
                  </a:cubicBezTo>
                  <a:cubicBezTo>
                    <a:pt x="3276" y="19566"/>
                    <a:pt x="3798" y="19400"/>
                    <a:pt x="4320" y="19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576573" y="292099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563873" y="361950"/>
              <a:ext cx="1968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7169"/>
                    <a:pt x="8826" y="12738"/>
                    <a:pt x="12426" y="9138"/>
                  </a:cubicBezTo>
                  <a:cubicBezTo>
                    <a:pt x="16026" y="5538"/>
                    <a:pt x="18813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982444" y="2116"/>
              <a:ext cx="159280" cy="50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58" fill="norm" stroke="1" extrusionOk="0">
                  <a:moveTo>
                    <a:pt x="21387" y="1271"/>
                  </a:moveTo>
                  <a:cubicBezTo>
                    <a:pt x="18545" y="908"/>
                    <a:pt x="15703" y="545"/>
                    <a:pt x="13571" y="318"/>
                  </a:cubicBezTo>
                  <a:cubicBezTo>
                    <a:pt x="11440" y="91"/>
                    <a:pt x="10019" y="0"/>
                    <a:pt x="8598" y="0"/>
                  </a:cubicBezTo>
                  <a:cubicBezTo>
                    <a:pt x="7176" y="0"/>
                    <a:pt x="5755" y="91"/>
                    <a:pt x="4903" y="363"/>
                  </a:cubicBezTo>
                  <a:cubicBezTo>
                    <a:pt x="4050" y="635"/>
                    <a:pt x="3766" y="1089"/>
                    <a:pt x="4476" y="2269"/>
                  </a:cubicBezTo>
                  <a:cubicBezTo>
                    <a:pt x="5187" y="3449"/>
                    <a:pt x="6892" y="5355"/>
                    <a:pt x="7745" y="6761"/>
                  </a:cubicBezTo>
                  <a:cubicBezTo>
                    <a:pt x="8598" y="8168"/>
                    <a:pt x="8598" y="9076"/>
                    <a:pt x="7887" y="9802"/>
                  </a:cubicBezTo>
                  <a:cubicBezTo>
                    <a:pt x="7176" y="10528"/>
                    <a:pt x="5755" y="11072"/>
                    <a:pt x="4334" y="11390"/>
                  </a:cubicBezTo>
                  <a:cubicBezTo>
                    <a:pt x="2913" y="11708"/>
                    <a:pt x="1492" y="11798"/>
                    <a:pt x="924" y="11617"/>
                  </a:cubicBezTo>
                  <a:cubicBezTo>
                    <a:pt x="355" y="11435"/>
                    <a:pt x="640" y="10982"/>
                    <a:pt x="1350" y="10891"/>
                  </a:cubicBezTo>
                  <a:cubicBezTo>
                    <a:pt x="2061" y="10800"/>
                    <a:pt x="3198" y="11072"/>
                    <a:pt x="3482" y="11753"/>
                  </a:cubicBezTo>
                  <a:cubicBezTo>
                    <a:pt x="3766" y="12434"/>
                    <a:pt x="3198" y="13523"/>
                    <a:pt x="2345" y="15066"/>
                  </a:cubicBezTo>
                  <a:cubicBezTo>
                    <a:pt x="1492" y="16608"/>
                    <a:pt x="355" y="18605"/>
                    <a:pt x="71" y="19830"/>
                  </a:cubicBezTo>
                  <a:cubicBezTo>
                    <a:pt x="-213" y="21055"/>
                    <a:pt x="355" y="21509"/>
                    <a:pt x="1776" y="21555"/>
                  </a:cubicBezTo>
                  <a:cubicBezTo>
                    <a:pt x="3198" y="21600"/>
                    <a:pt x="5471" y="21237"/>
                    <a:pt x="7745" y="20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1148073" y="152400"/>
              <a:ext cx="1651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15" y="2911"/>
                    <a:pt x="4431" y="5821"/>
                    <a:pt x="8031" y="9421"/>
                  </a:cubicBezTo>
                  <a:cubicBezTo>
                    <a:pt x="11631" y="13021"/>
                    <a:pt x="16615" y="173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1141723" y="76200"/>
              <a:ext cx="158751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08" y="1612"/>
                    <a:pt x="16416" y="3224"/>
                    <a:pt x="13536" y="5803"/>
                  </a:cubicBezTo>
                  <a:cubicBezTo>
                    <a:pt x="10656" y="8382"/>
                    <a:pt x="7488" y="11928"/>
                    <a:pt x="5184" y="14722"/>
                  </a:cubicBezTo>
                  <a:cubicBezTo>
                    <a:pt x="2880" y="17516"/>
                    <a:pt x="1440" y="19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1370323" y="336550"/>
              <a:ext cx="63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1414773" y="457200"/>
              <a:ext cx="762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1776723" y="463550"/>
              <a:ext cx="2540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0" y="16200"/>
                    <a:pt x="8640" y="10800"/>
                    <a:pt x="12240" y="7200"/>
                  </a:cubicBezTo>
                  <a:cubicBezTo>
                    <a:pt x="15840" y="3600"/>
                    <a:pt x="1872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2132323" y="431799"/>
              <a:ext cx="95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7486"/>
                    <a:pt x="2880" y="13371"/>
                    <a:pt x="6480" y="9771"/>
                  </a:cubicBezTo>
                  <a:cubicBezTo>
                    <a:pt x="10080" y="6171"/>
                    <a:pt x="1584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2456173" y="444499"/>
              <a:ext cx="31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2627623" y="133349"/>
              <a:ext cx="26670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71" y="600"/>
                    <a:pt x="2743" y="1200"/>
                    <a:pt x="4629" y="2700"/>
                  </a:cubicBezTo>
                  <a:cubicBezTo>
                    <a:pt x="6514" y="4200"/>
                    <a:pt x="8914" y="6600"/>
                    <a:pt x="11829" y="9900"/>
                  </a:cubicBezTo>
                  <a:cubicBezTo>
                    <a:pt x="14743" y="13200"/>
                    <a:pt x="18171" y="17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2710173" y="57150"/>
              <a:ext cx="177801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57" y="831"/>
                    <a:pt x="18514" y="1662"/>
                    <a:pt x="16329" y="3600"/>
                  </a:cubicBezTo>
                  <a:cubicBezTo>
                    <a:pt x="14143" y="5538"/>
                    <a:pt x="11314" y="8585"/>
                    <a:pt x="8486" y="11400"/>
                  </a:cubicBezTo>
                  <a:cubicBezTo>
                    <a:pt x="5657" y="14215"/>
                    <a:pt x="2829" y="16800"/>
                    <a:pt x="1414" y="18462"/>
                  </a:cubicBezTo>
                  <a:cubicBezTo>
                    <a:pt x="0" y="20123"/>
                    <a:pt x="0" y="20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2976873" y="400050"/>
              <a:ext cx="63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3019312" y="393699"/>
              <a:ext cx="104862" cy="125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000" fill="norm" stroke="1" extrusionOk="0">
                  <a:moveTo>
                    <a:pt x="11610" y="0"/>
                  </a:moveTo>
                  <a:cubicBezTo>
                    <a:pt x="9533" y="354"/>
                    <a:pt x="7456" y="708"/>
                    <a:pt x="5379" y="3010"/>
                  </a:cubicBezTo>
                  <a:cubicBezTo>
                    <a:pt x="3302" y="5311"/>
                    <a:pt x="1226" y="9561"/>
                    <a:pt x="395" y="12748"/>
                  </a:cubicBezTo>
                  <a:cubicBezTo>
                    <a:pt x="-436" y="15934"/>
                    <a:pt x="-21" y="18059"/>
                    <a:pt x="2264" y="19475"/>
                  </a:cubicBezTo>
                  <a:cubicBezTo>
                    <a:pt x="4549" y="20892"/>
                    <a:pt x="8702" y="21600"/>
                    <a:pt x="12026" y="20361"/>
                  </a:cubicBezTo>
                  <a:cubicBezTo>
                    <a:pt x="15349" y="19121"/>
                    <a:pt x="17841" y="15934"/>
                    <a:pt x="19295" y="13279"/>
                  </a:cubicBezTo>
                  <a:cubicBezTo>
                    <a:pt x="20749" y="10623"/>
                    <a:pt x="21164" y="8498"/>
                    <a:pt x="19502" y="6374"/>
                  </a:cubicBezTo>
                  <a:cubicBezTo>
                    <a:pt x="17841" y="4249"/>
                    <a:pt x="14102" y="2125"/>
                    <a:pt x="103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3211823" y="0"/>
              <a:ext cx="144035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600" fill="norm" stroke="1" extrusionOk="0">
                  <a:moveTo>
                    <a:pt x="0" y="0"/>
                  </a:moveTo>
                  <a:cubicBezTo>
                    <a:pt x="1565" y="0"/>
                    <a:pt x="3130" y="0"/>
                    <a:pt x="5165" y="508"/>
                  </a:cubicBezTo>
                  <a:cubicBezTo>
                    <a:pt x="7200" y="1016"/>
                    <a:pt x="9704" y="2033"/>
                    <a:pt x="10957" y="3219"/>
                  </a:cubicBezTo>
                  <a:cubicBezTo>
                    <a:pt x="12209" y="4405"/>
                    <a:pt x="12209" y="5760"/>
                    <a:pt x="11426" y="6904"/>
                  </a:cubicBezTo>
                  <a:cubicBezTo>
                    <a:pt x="10643" y="8047"/>
                    <a:pt x="9078" y="8979"/>
                    <a:pt x="8296" y="9741"/>
                  </a:cubicBezTo>
                  <a:cubicBezTo>
                    <a:pt x="7513" y="10504"/>
                    <a:pt x="7513" y="11096"/>
                    <a:pt x="8296" y="11478"/>
                  </a:cubicBezTo>
                  <a:cubicBezTo>
                    <a:pt x="9078" y="11859"/>
                    <a:pt x="10643" y="12028"/>
                    <a:pt x="12991" y="12791"/>
                  </a:cubicBezTo>
                  <a:cubicBezTo>
                    <a:pt x="15339" y="13553"/>
                    <a:pt x="18470" y="14908"/>
                    <a:pt x="20035" y="16094"/>
                  </a:cubicBezTo>
                  <a:cubicBezTo>
                    <a:pt x="21600" y="17280"/>
                    <a:pt x="21600" y="18296"/>
                    <a:pt x="20661" y="19144"/>
                  </a:cubicBezTo>
                  <a:cubicBezTo>
                    <a:pt x="19722" y="19991"/>
                    <a:pt x="17843" y="20668"/>
                    <a:pt x="16122" y="21049"/>
                  </a:cubicBezTo>
                  <a:cubicBezTo>
                    <a:pt x="14400" y="21431"/>
                    <a:pt x="12835" y="21515"/>
                    <a:pt x="112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3625795" y="266700"/>
              <a:ext cx="328979" cy="13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47" fill="norm" stroke="1" extrusionOk="0">
                  <a:moveTo>
                    <a:pt x="2828" y="19543"/>
                  </a:moveTo>
                  <a:cubicBezTo>
                    <a:pt x="2274" y="20571"/>
                    <a:pt x="1720" y="21600"/>
                    <a:pt x="1235" y="21429"/>
                  </a:cubicBezTo>
                  <a:cubicBezTo>
                    <a:pt x="751" y="21257"/>
                    <a:pt x="335" y="19886"/>
                    <a:pt x="128" y="17314"/>
                  </a:cubicBezTo>
                  <a:cubicBezTo>
                    <a:pt x="-80" y="14743"/>
                    <a:pt x="-80" y="10971"/>
                    <a:pt x="474" y="7886"/>
                  </a:cubicBezTo>
                  <a:cubicBezTo>
                    <a:pt x="1028" y="4800"/>
                    <a:pt x="2135" y="2400"/>
                    <a:pt x="3451" y="1886"/>
                  </a:cubicBezTo>
                  <a:cubicBezTo>
                    <a:pt x="4766" y="1371"/>
                    <a:pt x="6289" y="2743"/>
                    <a:pt x="7882" y="5314"/>
                  </a:cubicBezTo>
                  <a:cubicBezTo>
                    <a:pt x="9474" y="7886"/>
                    <a:pt x="11135" y="11657"/>
                    <a:pt x="12312" y="14057"/>
                  </a:cubicBezTo>
                  <a:cubicBezTo>
                    <a:pt x="13489" y="16457"/>
                    <a:pt x="14182" y="17486"/>
                    <a:pt x="14874" y="18171"/>
                  </a:cubicBezTo>
                  <a:cubicBezTo>
                    <a:pt x="15566" y="18857"/>
                    <a:pt x="16258" y="19200"/>
                    <a:pt x="16882" y="18000"/>
                  </a:cubicBezTo>
                  <a:cubicBezTo>
                    <a:pt x="17505" y="16800"/>
                    <a:pt x="18058" y="14057"/>
                    <a:pt x="18820" y="10800"/>
                  </a:cubicBezTo>
                  <a:cubicBezTo>
                    <a:pt x="19582" y="7543"/>
                    <a:pt x="20551" y="3771"/>
                    <a:pt x="2152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4234173" y="133350"/>
              <a:ext cx="127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4240523" y="61035"/>
              <a:ext cx="150109" cy="337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106" fill="norm" stroke="1" extrusionOk="0">
                  <a:moveTo>
                    <a:pt x="0" y="6912"/>
                  </a:moveTo>
                  <a:cubicBezTo>
                    <a:pt x="300" y="4925"/>
                    <a:pt x="600" y="2937"/>
                    <a:pt x="2100" y="1612"/>
                  </a:cubicBezTo>
                  <a:cubicBezTo>
                    <a:pt x="3600" y="287"/>
                    <a:pt x="6300" y="-376"/>
                    <a:pt x="9450" y="220"/>
                  </a:cubicBezTo>
                  <a:cubicBezTo>
                    <a:pt x="12600" y="817"/>
                    <a:pt x="16200" y="2672"/>
                    <a:pt x="18300" y="4328"/>
                  </a:cubicBezTo>
                  <a:cubicBezTo>
                    <a:pt x="20400" y="5985"/>
                    <a:pt x="21000" y="7442"/>
                    <a:pt x="20250" y="8768"/>
                  </a:cubicBezTo>
                  <a:cubicBezTo>
                    <a:pt x="19500" y="10093"/>
                    <a:pt x="17400" y="11285"/>
                    <a:pt x="15600" y="11948"/>
                  </a:cubicBezTo>
                  <a:cubicBezTo>
                    <a:pt x="13800" y="12611"/>
                    <a:pt x="12300" y="12743"/>
                    <a:pt x="12300" y="13008"/>
                  </a:cubicBezTo>
                  <a:cubicBezTo>
                    <a:pt x="12300" y="13273"/>
                    <a:pt x="13800" y="13671"/>
                    <a:pt x="15600" y="14399"/>
                  </a:cubicBezTo>
                  <a:cubicBezTo>
                    <a:pt x="17400" y="15128"/>
                    <a:pt x="19500" y="16188"/>
                    <a:pt x="20550" y="17050"/>
                  </a:cubicBezTo>
                  <a:cubicBezTo>
                    <a:pt x="21600" y="17911"/>
                    <a:pt x="21600" y="18574"/>
                    <a:pt x="19950" y="19236"/>
                  </a:cubicBezTo>
                  <a:cubicBezTo>
                    <a:pt x="18300" y="19899"/>
                    <a:pt x="15000" y="20561"/>
                    <a:pt x="12150" y="20893"/>
                  </a:cubicBezTo>
                  <a:cubicBezTo>
                    <a:pt x="9300" y="21224"/>
                    <a:pt x="6900" y="21224"/>
                    <a:pt x="5400" y="20495"/>
                  </a:cubicBezTo>
                  <a:cubicBezTo>
                    <a:pt x="3900" y="19766"/>
                    <a:pt x="3300" y="18309"/>
                    <a:pt x="2700" y="16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4421257" y="246299"/>
              <a:ext cx="124067" cy="165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112" fill="norm" stroke="1" extrusionOk="0">
                  <a:moveTo>
                    <a:pt x="5981" y="10702"/>
                  </a:moveTo>
                  <a:cubicBezTo>
                    <a:pt x="9581" y="8542"/>
                    <a:pt x="13181" y="6382"/>
                    <a:pt x="15161" y="4627"/>
                  </a:cubicBezTo>
                  <a:cubicBezTo>
                    <a:pt x="17141" y="2872"/>
                    <a:pt x="17501" y="1522"/>
                    <a:pt x="16241" y="712"/>
                  </a:cubicBezTo>
                  <a:cubicBezTo>
                    <a:pt x="14981" y="-98"/>
                    <a:pt x="12101" y="-368"/>
                    <a:pt x="9041" y="712"/>
                  </a:cubicBezTo>
                  <a:cubicBezTo>
                    <a:pt x="5981" y="1792"/>
                    <a:pt x="2741" y="4222"/>
                    <a:pt x="1121" y="7597"/>
                  </a:cubicBezTo>
                  <a:cubicBezTo>
                    <a:pt x="-499" y="10972"/>
                    <a:pt x="-499" y="15292"/>
                    <a:pt x="2021" y="17857"/>
                  </a:cubicBezTo>
                  <a:cubicBezTo>
                    <a:pt x="4541" y="20422"/>
                    <a:pt x="9581" y="21232"/>
                    <a:pt x="13181" y="21097"/>
                  </a:cubicBezTo>
                  <a:cubicBezTo>
                    <a:pt x="16781" y="20962"/>
                    <a:pt x="18941" y="19882"/>
                    <a:pt x="21101" y="18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4593130" y="241299"/>
              <a:ext cx="142694" cy="163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61" fill="norm" stroke="1" extrusionOk="0">
                  <a:moveTo>
                    <a:pt x="449" y="4985"/>
                  </a:moveTo>
                  <a:cubicBezTo>
                    <a:pt x="132" y="3600"/>
                    <a:pt x="-186" y="2215"/>
                    <a:pt x="132" y="2077"/>
                  </a:cubicBezTo>
                  <a:cubicBezTo>
                    <a:pt x="449" y="1938"/>
                    <a:pt x="1402" y="3046"/>
                    <a:pt x="3149" y="5677"/>
                  </a:cubicBezTo>
                  <a:cubicBezTo>
                    <a:pt x="4896" y="8308"/>
                    <a:pt x="7438" y="12462"/>
                    <a:pt x="8708" y="15369"/>
                  </a:cubicBezTo>
                  <a:cubicBezTo>
                    <a:pt x="9979" y="18277"/>
                    <a:pt x="9979" y="19938"/>
                    <a:pt x="9185" y="20769"/>
                  </a:cubicBezTo>
                  <a:cubicBezTo>
                    <a:pt x="8390" y="21600"/>
                    <a:pt x="6802" y="21600"/>
                    <a:pt x="6008" y="20492"/>
                  </a:cubicBezTo>
                  <a:cubicBezTo>
                    <a:pt x="5214" y="19385"/>
                    <a:pt x="5214" y="17169"/>
                    <a:pt x="7914" y="13569"/>
                  </a:cubicBezTo>
                  <a:cubicBezTo>
                    <a:pt x="10614" y="9969"/>
                    <a:pt x="16014" y="4985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4723123" y="238037"/>
              <a:ext cx="136808" cy="1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476" fill="norm" stroke="1" extrusionOk="0">
                  <a:moveTo>
                    <a:pt x="3988" y="5276"/>
                  </a:moveTo>
                  <a:cubicBezTo>
                    <a:pt x="2658" y="9596"/>
                    <a:pt x="1329" y="13916"/>
                    <a:pt x="665" y="16886"/>
                  </a:cubicBezTo>
                  <a:cubicBezTo>
                    <a:pt x="0" y="19856"/>
                    <a:pt x="0" y="21476"/>
                    <a:pt x="0" y="21476"/>
                  </a:cubicBezTo>
                  <a:cubicBezTo>
                    <a:pt x="0" y="21476"/>
                    <a:pt x="0" y="19856"/>
                    <a:pt x="1163" y="16481"/>
                  </a:cubicBezTo>
                  <a:cubicBezTo>
                    <a:pt x="2326" y="13106"/>
                    <a:pt x="4652" y="7976"/>
                    <a:pt x="6480" y="4736"/>
                  </a:cubicBezTo>
                  <a:cubicBezTo>
                    <a:pt x="8308" y="1496"/>
                    <a:pt x="9637" y="146"/>
                    <a:pt x="11797" y="11"/>
                  </a:cubicBezTo>
                  <a:cubicBezTo>
                    <a:pt x="13957" y="-124"/>
                    <a:pt x="16948" y="956"/>
                    <a:pt x="18775" y="3656"/>
                  </a:cubicBezTo>
                  <a:cubicBezTo>
                    <a:pt x="20603" y="6356"/>
                    <a:pt x="21268" y="10676"/>
                    <a:pt x="21434" y="13511"/>
                  </a:cubicBezTo>
                  <a:cubicBezTo>
                    <a:pt x="21600" y="16346"/>
                    <a:pt x="21268" y="17696"/>
                    <a:pt x="20935" y="190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4976884" y="81347"/>
              <a:ext cx="133590" cy="420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553" fill="norm" stroke="1" extrusionOk="0">
                  <a:moveTo>
                    <a:pt x="20973" y="713"/>
                  </a:moveTo>
                  <a:cubicBezTo>
                    <a:pt x="19644" y="387"/>
                    <a:pt x="18315" y="62"/>
                    <a:pt x="16653" y="7"/>
                  </a:cubicBezTo>
                  <a:cubicBezTo>
                    <a:pt x="14991" y="-47"/>
                    <a:pt x="12998" y="170"/>
                    <a:pt x="10173" y="1581"/>
                  </a:cubicBezTo>
                  <a:cubicBezTo>
                    <a:pt x="7348" y="2992"/>
                    <a:pt x="3693" y="5597"/>
                    <a:pt x="1699" y="8311"/>
                  </a:cubicBezTo>
                  <a:cubicBezTo>
                    <a:pt x="-295" y="11024"/>
                    <a:pt x="-627" y="13846"/>
                    <a:pt x="1201" y="16072"/>
                  </a:cubicBezTo>
                  <a:cubicBezTo>
                    <a:pt x="3028" y="18297"/>
                    <a:pt x="7016" y="19925"/>
                    <a:pt x="11004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5155565" y="224366"/>
              <a:ext cx="143523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600" fill="norm" stroke="1" extrusionOk="0">
                  <a:moveTo>
                    <a:pt x="6479" y="6268"/>
                  </a:moveTo>
                  <a:cubicBezTo>
                    <a:pt x="5853" y="8132"/>
                    <a:pt x="5227" y="9995"/>
                    <a:pt x="4757" y="12409"/>
                  </a:cubicBezTo>
                  <a:cubicBezTo>
                    <a:pt x="4288" y="14824"/>
                    <a:pt x="3975" y="17788"/>
                    <a:pt x="3505" y="19482"/>
                  </a:cubicBezTo>
                  <a:cubicBezTo>
                    <a:pt x="3035" y="21176"/>
                    <a:pt x="2409" y="21600"/>
                    <a:pt x="1783" y="21600"/>
                  </a:cubicBezTo>
                  <a:cubicBezTo>
                    <a:pt x="1157" y="21600"/>
                    <a:pt x="531" y="21176"/>
                    <a:pt x="218" y="19440"/>
                  </a:cubicBezTo>
                  <a:cubicBezTo>
                    <a:pt x="-95" y="17704"/>
                    <a:pt x="-95" y="14654"/>
                    <a:pt x="375" y="11732"/>
                  </a:cubicBezTo>
                  <a:cubicBezTo>
                    <a:pt x="844" y="8809"/>
                    <a:pt x="1783" y="6014"/>
                    <a:pt x="2879" y="4108"/>
                  </a:cubicBezTo>
                  <a:cubicBezTo>
                    <a:pt x="3975" y="2202"/>
                    <a:pt x="5227" y="1186"/>
                    <a:pt x="6635" y="635"/>
                  </a:cubicBezTo>
                  <a:cubicBezTo>
                    <a:pt x="8044" y="85"/>
                    <a:pt x="9609" y="0"/>
                    <a:pt x="11175" y="0"/>
                  </a:cubicBezTo>
                  <a:cubicBezTo>
                    <a:pt x="12740" y="0"/>
                    <a:pt x="14305" y="85"/>
                    <a:pt x="16340" y="678"/>
                  </a:cubicBezTo>
                  <a:cubicBezTo>
                    <a:pt x="18375" y="1271"/>
                    <a:pt x="20879" y="2372"/>
                    <a:pt x="21192" y="3642"/>
                  </a:cubicBezTo>
                  <a:cubicBezTo>
                    <a:pt x="21505" y="4913"/>
                    <a:pt x="19627" y="6353"/>
                    <a:pt x="16809" y="7242"/>
                  </a:cubicBezTo>
                  <a:cubicBezTo>
                    <a:pt x="13992" y="8132"/>
                    <a:pt x="10235" y="8471"/>
                    <a:pt x="6479" y="88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5351773" y="69850"/>
              <a:ext cx="105154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6" h="21600" fill="norm" stroke="1" extrusionOk="0">
                  <a:moveTo>
                    <a:pt x="0" y="0"/>
                  </a:moveTo>
                  <a:cubicBezTo>
                    <a:pt x="6646" y="2332"/>
                    <a:pt x="13292" y="4665"/>
                    <a:pt x="17031" y="7352"/>
                  </a:cubicBezTo>
                  <a:cubicBezTo>
                    <a:pt x="20769" y="10039"/>
                    <a:pt x="21600" y="13082"/>
                    <a:pt x="19523" y="15515"/>
                  </a:cubicBezTo>
                  <a:cubicBezTo>
                    <a:pt x="17446" y="17949"/>
                    <a:pt x="12462" y="19775"/>
                    <a:pt x="74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5650223" y="444499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536357" y="1990637"/>
              <a:ext cx="148167" cy="304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39" fill="norm" stroke="1" extrusionOk="0">
                  <a:moveTo>
                    <a:pt x="21296" y="6933"/>
                  </a:moveTo>
                  <a:cubicBezTo>
                    <a:pt x="20079" y="5146"/>
                    <a:pt x="18862" y="3358"/>
                    <a:pt x="16885" y="2092"/>
                  </a:cubicBezTo>
                  <a:cubicBezTo>
                    <a:pt x="14907" y="826"/>
                    <a:pt x="12169" y="81"/>
                    <a:pt x="10192" y="6"/>
                  </a:cubicBezTo>
                  <a:cubicBezTo>
                    <a:pt x="8214" y="-68"/>
                    <a:pt x="6997" y="528"/>
                    <a:pt x="5628" y="2241"/>
                  </a:cubicBezTo>
                  <a:cubicBezTo>
                    <a:pt x="4259" y="3954"/>
                    <a:pt x="2738" y="6784"/>
                    <a:pt x="4107" y="9093"/>
                  </a:cubicBezTo>
                  <a:cubicBezTo>
                    <a:pt x="5476" y="11402"/>
                    <a:pt x="9735" y="13190"/>
                    <a:pt x="12626" y="14754"/>
                  </a:cubicBezTo>
                  <a:cubicBezTo>
                    <a:pt x="15516" y="16318"/>
                    <a:pt x="17037" y="17659"/>
                    <a:pt x="17493" y="18702"/>
                  </a:cubicBezTo>
                  <a:cubicBezTo>
                    <a:pt x="17950" y="19744"/>
                    <a:pt x="17341" y="20489"/>
                    <a:pt x="15211" y="20936"/>
                  </a:cubicBezTo>
                  <a:cubicBezTo>
                    <a:pt x="13082" y="21383"/>
                    <a:pt x="9431" y="21532"/>
                    <a:pt x="6541" y="21383"/>
                  </a:cubicBezTo>
                  <a:cubicBezTo>
                    <a:pt x="3651" y="21234"/>
                    <a:pt x="1521" y="20787"/>
                    <a:pt x="609" y="20191"/>
                  </a:cubicBezTo>
                  <a:cubicBezTo>
                    <a:pt x="-304" y="19595"/>
                    <a:pt x="0" y="18851"/>
                    <a:pt x="304" y="181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782667" y="1789594"/>
              <a:ext cx="44551" cy="498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449" fill="norm" stroke="1" extrusionOk="0">
                  <a:moveTo>
                    <a:pt x="16331" y="1414"/>
                  </a:moveTo>
                  <a:cubicBezTo>
                    <a:pt x="14367" y="685"/>
                    <a:pt x="12404" y="-44"/>
                    <a:pt x="10440" y="2"/>
                  </a:cubicBezTo>
                  <a:cubicBezTo>
                    <a:pt x="8476" y="47"/>
                    <a:pt x="6513" y="867"/>
                    <a:pt x="5040" y="2736"/>
                  </a:cubicBezTo>
                  <a:cubicBezTo>
                    <a:pt x="3567" y="4604"/>
                    <a:pt x="2585" y="7521"/>
                    <a:pt x="1604" y="10437"/>
                  </a:cubicBezTo>
                  <a:cubicBezTo>
                    <a:pt x="622" y="13353"/>
                    <a:pt x="-360" y="16270"/>
                    <a:pt x="131" y="18002"/>
                  </a:cubicBezTo>
                  <a:cubicBezTo>
                    <a:pt x="622" y="19733"/>
                    <a:pt x="2585" y="20280"/>
                    <a:pt x="5040" y="20736"/>
                  </a:cubicBezTo>
                  <a:cubicBezTo>
                    <a:pt x="7495" y="21191"/>
                    <a:pt x="10440" y="21556"/>
                    <a:pt x="13385" y="21419"/>
                  </a:cubicBezTo>
                  <a:cubicBezTo>
                    <a:pt x="16331" y="21283"/>
                    <a:pt x="19276" y="20645"/>
                    <a:pt x="20258" y="19961"/>
                  </a:cubicBezTo>
                  <a:cubicBezTo>
                    <a:pt x="21240" y="19278"/>
                    <a:pt x="20258" y="18548"/>
                    <a:pt x="19276" y="178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741673" y="2048363"/>
              <a:ext cx="323851" cy="14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6" fill="norm" stroke="1" extrusionOk="0">
                  <a:moveTo>
                    <a:pt x="0" y="9649"/>
                  </a:moveTo>
                  <a:cubicBezTo>
                    <a:pt x="2118" y="7180"/>
                    <a:pt x="4235" y="4712"/>
                    <a:pt x="5788" y="3323"/>
                  </a:cubicBezTo>
                  <a:cubicBezTo>
                    <a:pt x="7341" y="1935"/>
                    <a:pt x="8329" y="1626"/>
                    <a:pt x="9106" y="1009"/>
                  </a:cubicBezTo>
                  <a:cubicBezTo>
                    <a:pt x="9882" y="392"/>
                    <a:pt x="10447" y="-534"/>
                    <a:pt x="10659" y="392"/>
                  </a:cubicBezTo>
                  <a:cubicBezTo>
                    <a:pt x="10871" y="1317"/>
                    <a:pt x="10729" y="4095"/>
                    <a:pt x="10659" y="7180"/>
                  </a:cubicBezTo>
                  <a:cubicBezTo>
                    <a:pt x="10588" y="10266"/>
                    <a:pt x="10588" y="13660"/>
                    <a:pt x="10871" y="16129"/>
                  </a:cubicBezTo>
                  <a:cubicBezTo>
                    <a:pt x="11153" y="18597"/>
                    <a:pt x="11718" y="20140"/>
                    <a:pt x="12353" y="20603"/>
                  </a:cubicBezTo>
                  <a:cubicBezTo>
                    <a:pt x="12988" y="21066"/>
                    <a:pt x="13694" y="20449"/>
                    <a:pt x="14259" y="18135"/>
                  </a:cubicBezTo>
                  <a:cubicBezTo>
                    <a:pt x="14824" y="15820"/>
                    <a:pt x="15247" y="11809"/>
                    <a:pt x="15529" y="9032"/>
                  </a:cubicBezTo>
                  <a:cubicBezTo>
                    <a:pt x="15812" y="6255"/>
                    <a:pt x="15953" y="4712"/>
                    <a:pt x="16024" y="5020"/>
                  </a:cubicBezTo>
                  <a:cubicBezTo>
                    <a:pt x="16094" y="5329"/>
                    <a:pt x="16094" y="7489"/>
                    <a:pt x="16094" y="9340"/>
                  </a:cubicBezTo>
                  <a:cubicBezTo>
                    <a:pt x="16094" y="11192"/>
                    <a:pt x="16094" y="12735"/>
                    <a:pt x="17012" y="14432"/>
                  </a:cubicBezTo>
                  <a:cubicBezTo>
                    <a:pt x="17929" y="16129"/>
                    <a:pt x="19765" y="17980"/>
                    <a:pt x="21600" y="198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1086020" y="1787438"/>
              <a:ext cx="379554" cy="396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09" fill="norm" stroke="1" extrusionOk="0">
                  <a:moveTo>
                    <a:pt x="6038" y="14919"/>
                  </a:moveTo>
                  <a:cubicBezTo>
                    <a:pt x="5438" y="14577"/>
                    <a:pt x="4838" y="14234"/>
                    <a:pt x="4178" y="14005"/>
                  </a:cubicBezTo>
                  <a:cubicBezTo>
                    <a:pt x="3518" y="13777"/>
                    <a:pt x="2798" y="13662"/>
                    <a:pt x="2078" y="14577"/>
                  </a:cubicBezTo>
                  <a:cubicBezTo>
                    <a:pt x="1358" y="15491"/>
                    <a:pt x="638" y="17434"/>
                    <a:pt x="278" y="18691"/>
                  </a:cubicBezTo>
                  <a:cubicBezTo>
                    <a:pt x="-82" y="19948"/>
                    <a:pt x="-82" y="20519"/>
                    <a:pt x="218" y="20919"/>
                  </a:cubicBezTo>
                  <a:cubicBezTo>
                    <a:pt x="518" y="21319"/>
                    <a:pt x="1118" y="21548"/>
                    <a:pt x="1958" y="21091"/>
                  </a:cubicBezTo>
                  <a:cubicBezTo>
                    <a:pt x="2798" y="20634"/>
                    <a:pt x="3878" y="19491"/>
                    <a:pt x="4838" y="17777"/>
                  </a:cubicBezTo>
                  <a:cubicBezTo>
                    <a:pt x="5798" y="16062"/>
                    <a:pt x="6638" y="13777"/>
                    <a:pt x="7178" y="10919"/>
                  </a:cubicBezTo>
                  <a:cubicBezTo>
                    <a:pt x="7718" y="8062"/>
                    <a:pt x="7958" y="4634"/>
                    <a:pt x="8078" y="2634"/>
                  </a:cubicBezTo>
                  <a:cubicBezTo>
                    <a:pt x="8198" y="634"/>
                    <a:pt x="8198" y="62"/>
                    <a:pt x="7958" y="5"/>
                  </a:cubicBezTo>
                  <a:cubicBezTo>
                    <a:pt x="7718" y="-52"/>
                    <a:pt x="7238" y="405"/>
                    <a:pt x="6818" y="1834"/>
                  </a:cubicBezTo>
                  <a:cubicBezTo>
                    <a:pt x="6398" y="3262"/>
                    <a:pt x="6038" y="5662"/>
                    <a:pt x="6098" y="8691"/>
                  </a:cubicBezTo>
                  <a:cubicBezTo>
                    <a:pt x="6158" y="11719"/>
                    <a:pt x="6638" y="15377"/>
                    <a:pt x="7058" y="17548"/>
                  </a:cubicBezTo>
                  <a:cubicBezTo>
                    <a:pt x="7478" y="19719"/>
                    <a:pt x="7838" y="20405"/>
                    <a:pt x="8318" y="20862"/>
                  </a:cubicBezTo>
                  <a:cubicBezTo>
                    <a:pt x="8798" y="21319"/>
                    <a:pt x="9398" y="21548"/>
                    <a:pt x="9878" y="21319"/>
                  </a:cubicBezTo>
                  <a:cubicBezTo>
                    <a:pt x="10358" y="21091"/>
                    <a:pt x="10718" y="20405"/>
                    <a:pt x="11078" y="19205"/>
                  </a:cubicBezTo>
                  <a:cubicBezTo>
                    <a:pt x="11438" y="18005"/>
                    <a:pt x="11798" y="16291"/>
                    <a:pt x="11978" y="14977"/>
                  </a:cubicBezTo>
                  <a:cubicBezTo>
                    <a:pt x="12158" y="13662"/>
                    <a:pt x="12158" y="12748"/>
                    <a:pt x="11858" y="12291"/>
                  </a:cubicBezTo>
                  <a:cubicBezTo>
                    <a:pt x="11558" y="11834"/>
                    <a:pt x="10958" y="11834"/>
                    <a:pt x="10478" y="12119"/>
                  </a:cubicBezTo>
                  <a:cubicBezTo>
                    <a:pt x="9998" y="12405"/>
                    <a:pt x="9638" y="12977"/>
                    <a:pt x="9338" y="14005"/>
                  </a:cubicBezTo>
                  <a:cubicBezTo>
                    <a:pt x="9038" y="15034"/>
                    <a:pt x="8798" y="16519"/>
                    <a:pt x="8858" y="17548"/>
                  </a:cubicBezTo>
                  <a:cubicBezTo>
                    <a:pt x="8918" y="18577"/>
                    <a:pt x="9278" y="19148"/>
                    <a:pt x="9758" y="19434"/>
                  </a:cubicBezTo>
                  <a:cubicBezTo>
                    <a:pt x="10238" y="19719"/>
                    <a:pt x="10838" y="19719"/>
                    <a:pt x="11558" y="19262"/>
                  </a:cubicBezTo>
                  <a:cubicBezTo>
                    <a:pt x="12278" y="18805"/>
                    <a:pt x="13118" y="17891"/>
                    <a:pt x="13718" y="17205"/>
                  </a:cubicBezTo>
                  <a:cubicBezTo>
                    <a:pt x="14318" y="16519"/>
                    <a:pt x="14678" y="16062"/>
                    <a:pt x="14858" y="16177"/>
                  </a:cubicBezTo>
                  <a:cubicBezTo>
                    <a:pt x="15038" y="16291"/>
                    <a:pt x="15038" y="16977"/>
                    <a:pt x="15038" y="17662"/>
                  </a:cubicBezTo>
                  <a:cubicBezTo>
                    <a:pt x="15038" y="18348"/>
                    <a:pt x="15038" y="19034"/>
                    <a:pt x="15038" y="19662"/>
                  </a:cubicBezTo>
                  <a:cubicBezTo>
                    <a:pt x="15038" y="20291"/>
                    <a:pt x="15038" y="20862"/>
                    <a:pt x="15038" y="20862"/>
                  </a:cubicBezTo>
                  <a:cubicBezTo>
                    <a:pt x="15038" y="20862"/>
                    <a:pt x="15038" y="20291"/>
                    <a:pt x="15278" y="19262"/>
                  </a:cubicBezTo>
                  <a:cubicBezTo>
                    <a:pt x="15518" y="18234"/>
                    <a:pt x="15998" y="16748"/>
                    <a:pt x="16478" y="15719"/>
                  </a:cubicBezTo>
                  <a:cubicBezTo>
                    <a:pt x="16958" y="14691"/>
                    <a:pt x="17438" y="14119"/>
                    <a:pt x="18038" y="13834"/>
                  </a:cubicBezTo>
                  <a:cubicBezTo>
                    <a:pt x="18638" y="13548"/>
                    <a:pt x="19358" y="13548"/>
                    <a:pt x="19898" y="13891"/>
                  </a:cubicBezTo>
                  <a:cubicBezTo>
                    <a:pt x="20438" y="14234"/>
                    <a:pt x="20798" y="14919"/>
                    <a:pt x="21038" y="15948"/>
                  </a:cubicBezTo>
                  <a:cubicBezTo>
                    <a:pt x="21278" y="16977"/>
                    <a:pt x="21398" y="18348"/>
                    <a:pt x="21518" y="197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1554473" y="1784350"/>
              <a:ext cx="73308" cy="421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86" fill="norm" stroke="1" extrusionOk="0">
                  <a:moveTo>
                    <a:pt x="3703" y="0"/>
                  </a:moveTo>
                  <a:cubicBezTo>
                    <a:pt x="1851" y="3672"/>
                    <a:pt x="0" y="7344"/>
                    <a:pt x="0" y="10692"/>
                  </a:cubicBezTo>
                  <a:cubicBezTo>
                    <a:pt x="0" y="14040"/>
                    <a:pt x="1851" y="17064"/>
                    <a:pt x="3703" y="18792"/>
                  </a:cubicBezTo>
                  <a:cubicBezTo>
                    <a:pt x="5554" y="20520"/>
                    <a:pt x="7406" y="20952"/>
                    <a:pt x="9874" y="21222"/>
                  </a:cubicBezTo>
                  <a:cubicBezTo>
                    <a:pt x="12343" y="21492"/>
                    <a:pt x="15429" y="21600"/>
                    <a:pt x="17589" y="21330"/>
                  </a:cubicBezTo>
                  <a:cubicBezTo>
                    <a:pt x="19749" y="21060"/>
                    <a:pt x="20983" y="20412"/>
                    <a:pt x="21291" y="19494"/>
                  </a:cubicBezTo>
                  <a:cubicBezTo>
                    <a:pt x="21600" y="18576"/>
                    <a:pt x="20983" y="17388"/>
                    <a:pt x="20366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1508893" y="1987549"/>
              <a:ext cx="153531" cy="52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682" fill="norm" stroke="1" extrusionOk="0">
                  <a:moveTo>
                    <a:pt x="3709" y="17446"/>
                  </a:moveTo>
                  <a:cubicBezTo>
                    <a:pt x="1933" y="18277"/>
                    <a:pt x="158" y="19108"/>
                    <a:pt x="10" y="19938"/>
                  </a:cubicBezTo>
                  <a:cubicBezTo>
                    <a:pt x="-138" y="20769"/>
                    <a:pt x="1341" y="21600"/>
                    <a:pt x="5188" y="18277"/>
                  </a:cubicBezTo>
                  <a:cubicBezTo>
                    <a:pt x="9035" y="14954"/>
                    <a:pt x="15248" y="7477"/>
                    <a:pt x="2146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1796479" y="1797050"/>
              <a:ext cx="37395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3031" y="0"/>
                  </a:moveTo>
                  <a:cubicBezTo>
                    <a:pt x="758" y="3333"/>
                    <a:pt x="-1516" y="6667"/>
                    <a:pt x="1326" y="10267"/>
                  </a:cubicBezTo>
                  <a:cubicBezTo>
                    <a:pt x="4168" y="13867"/>
                    <a:pt x="12126" y="17733"/>
                    <a:pt x="200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2411723" y="1936750"/>
              <a:ext cx="5270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76" y="19705"/>
                    <a:pt x="5552" y="17811"/>
                    <a:pt x="8458" y="15537"/>
                  </a:cubicBezTo>
                  <a:cubicBezTo>
                    <a:pt x="11364" y="13263"/>
                    <a:pt x="14400" y="10611"/>
                    <a:pt x="16612" y="7958"/>
                  </a:cubicBezTo>
                  <a:cubicBezTo>
                    <a:pt x="18824" y="5305"/>
                    <a:pt x="20212" y="26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2770411" y="1901555"/>
              <a:ext cx="139044" cy="162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95" fill="norm" stroke="1" extrusionOk="0">
                  <a:moveTo>
                    <a:pt x="19840" y="1298"/>
                  </a:moveTo>
                  <a:cubicBezTo>
                    <a:pt x="14359" y="737"/>
                    <a:pt x="8879" y="176"/>
                    <a:pt x="5333" y="35"/>
                  </a:cubicBezTo>
                  <a:cubicBezTo>
                    <a:pt x="1786" y="-105"/>
                    <a:pt x="174" y="176"/>
                    <a:pt x="13" y="737"/>
                  </a:cubicBezTo>
                  <a:cubicBezTo>
                    <a:pt x="-148" y="1298"/>
                    <a:pt x="1142" y="2139"/>
                    <a:pt x="4527" y="3542"/>
                  </a:cubicBezTo>
                  <a:cubicBezTo>
                    <a:pt x="7912" y="4944"/>
                    <a:pt x="13392" y="6908"/>
                    <a:pt x="16777" y="8311"/>
                  </a:cubicBezTo>
                  <a:cubicBezTo>
                    <a:pt x="20162" y="9713"/>
                    <a:pt x="21452" y="10555"/>
                    <a:pt x="21130" y="12659"/>
                  </a:cubicBezTo>
                  <a:cubicBezTo>
                    <a:pt x="20807" y="14763"/>
                    <a:pt x="18873" y="18129"/>
                    <a:pt x="16939" y="214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3384861" y="1697175"/>
              <a:ext cx="220663" cy="540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49" fill="norm" stroke="1" extrusionOk="0">
                  <a:moveTo>
                    <a:pt x="21446" y="940"/>
                  </a:moveTo>
                  <a:cubicBezTo>
                    <a:pt x="19389" y="519"/>
                    <a:pt x="17332" y="99"/>
                    <a:pt x="15172" y="15"/>
                  </a:cubicBezTo>
                  <a:cubicBezTo>
                    <a:pt x="13012" y="-69"/>
                    <a:pt x="10749" y="183"/>
                    <a:pt x="9309" y="898"/>
                  </a:cubicBezTo>
                  <a:cubicBezTo>
                    <a:pt x="7869" y="1612"/>
                    <a:pt x="7252" y="2789"/>
                    <a:pt x="7457" y="4007"/>
                  </a:cubicBezTo>
                  <a:cubicBezTo>
                    <a:pt x="7663" y="5226"/>
                    <a:pt x="8692" y="6487"/>
                    <a:pt x="9515" y="7663"/>
                  </a:cubicBezTo>
                  <a:cubicBezTo>
                    <a:pt x="10337" y="8840"/>
                    <a:pt x="10955" y="9933"/>
                    <a:pt x="10852" y="10647"/>
                  </a:cubicBezTo>
                  <a:cubicBezTo>
                    <a:pt x="10749" y="11361"/>
                    <a:pt x="9926" y="11698"/>
                    <a:pt x="8795" y="11908"/>
                  </a:cubicBezTo>
                  <a:cubicBezTo>
                    <a:pt x="7663" y="12118"/>
                    <a:pt x="6223" y="12202"/>
                    <a:pt x="5092" y="12118"/>
                  </a:cubicBezTo>
                  <a:cubicBezTo>
                    <a:pt x="3960" y="12034"/>
                    <a:pt x="3137" y="11782"/>
                    <a:pt x="3137" y="11487"/>
                  </a:cubicBezTo>
                  <a:cubicBezTo>
                    <a:pt x="3137" y="11193"/>
                    <a:pt x="3960" y="10857"/>
                    <a:pt x="4680" y="10857"/>
                  </a:cubicBezTo>
                  <a:cubicBezTo>
                    <a:pt x="5400" y="10857"/>
                    <a:pt x="6017" y="11193"/>
                    <a:pt x="5812" y="12202"/>
                  </a:cubicBezTo>
                  <a:cubicBezTo>
                    <a:pt x="5606" y="13210"/>
                    <a:pt x="4577" y="14891"/>
                    <a:pt x="3446" y="16278"/>
                  </a:cubicBezTo>
                  <a:cubicBezTo>
                    <a:pt x="2315" y="17665"/>
                    <a:pt x="1080" y="18757"/>
                    <a:pt x="463" y="19556"/>
                  </a:cubicBezTo>
                  <a:cubicBezTo>
                    <a:pt x="-154" y="20354"/>
                    <a:pt x="-154" y="20859"/>
                    <a:pt x="463" y="21153"/>
                  </a:cubicBezTo>
                  <a:cubicBezTo>
                    <a:pt x="1080" y="21447"/>
                    <a:pt x="2315" y="21531"/>
                    <a:pt x="4886" y="21363"/>
                  </a:cubicBezTo>
                  <a:cubicBezTo>
                    <a:pt x="7457" y="21195"/>
                    <a:pt x="11366" y="20775"/>
                    <a:pt x="15275" y="203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3677841" y="1882687"/>
              <a:ext cx="181683" cy="252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330" fill="norm" stroke="1" extrusionOk="0">
                  <a:moveTo>
                    <a:pt x="1186" y="2953"/>
                  </a:moveTo>
                  <a:cubicBezTo>
                    <a:pt x="2413" y="2596"/>
                    <a:pt x="3641" y="2239"/>
                    <a:pt x="5359" y="3042"/>
                  </a:cubicBezTo>
                  <a:cubicBezTo>
                    <a:pt x="7077" y="3845"/>
                    <a:pt x="9286" y="5809"/>
                    <a:pt x="9777" y="8665"/>
                  </a:cubicBezTo>
                  <a:cubicBezTo>
                    <a:pt x="10268" y="11521"/>
                    <a:pt x="9041" y="15270"/>
                    <a:pt x="7813" y="17501"/>
                  </a:cubicBezTo>
                  <a:cubicBezTo>
                    <a:pt x="6586" y="19733"/>
                    <a:pt x="5359" y="20447"/>
                    <a:pt x="4132" y="20893"/>
                  </a:cubicBezTo>
                  <a:cubicBezTo>
                    <a:pt x="2904" y="21339"/>
                    <a:pt x="1677" y="21518"/>
                    <a:pt x="818" y="21072"/>
                  </a:cubicBezTo>
                  <a:cubicBezTo>
                    <a:pt x="-41" y="20625"/>
                    <a:pt x="-532" y="19554"/>
                    <a:pt x="941" y="17323"/>
                  </a:cubicBezTo>
                  <a:cubicBezTo>
                    <a:pt x="2413" y="15092"/>
                    <a:pt x="5850" y="11700"/>
                    <a:pt x="8918" y="8933"/>
                  </a:cubicBezTo>
                  <a:cubicBezTo>
                    <a:pt x="11986" y="6166"/>
                    <a:pt x="14686" y="4024"/>
                    <a:pt x="16404" y="2506"/>
                  </a:cubicBezTo>
                  <a:cubicBezTo>
                    <a:pt x="18123" y="989"/>
                    <a:pt x="18859" y="97"/>
                    <a:pt x="18736" y="7"/>
                  </a:cubicBezTo>
                  <a:cubicBezTo>
                    <a:pt x="18613" y="-82"/>
                    <a:pt x="17632" y="632"/>
                    <a:pt x="16527" y="2506"/>
                  </a:cubicBezTo>
                  <a:cubicBezTo>
                    <a:pt x="15423" y="4381"/>
                    <a:pt x="14195" y="7416"/>
                    <a:pt x="13950" y="9915"/>
                  </a:cubicBezTo>
                  <a:cubicBezTo>
                    <a:pt x="13704" y="12414"/>
                    <a:pt x="14441" y="14378"/>
                    <a:pt x="15791" y="15895"/>
                  </a:cubicBezTo>
                  <a:cubicBezTo>
                    <a:pt x="17141" y="17412"/>
                    <a:pt x="19104" y="18483"/>
                    <a:pt x="21068" y="195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3954773" y="2089150"/>
              <a:ext cx="190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3992873" y="17335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4107173" y="2235200"/>
              <a:ext cx="762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4428761" y="1905123"/>
              <a:ext cx="199113" cy="27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266" fill="norm" stroke="1" extrusionOk="0">
                  <a:moveTo>
                    <a:pt x="243" y="1925"/>
                  </a:moveTo>
                  <a:cubicBezTo>
                    <a:pt x="15" y="1119"/>
                    <a:pt x="-212" y="313"/>
                    <a:pt x="356" y="71"/>
                  </a:cubicBezTo>
                  <a:cubicBezTo>
                    <a:pt x="925" y="-171"/>
                    <a:pt x="2289" y="151"/>
                    <a:pt x="4449" y="1844"/>
                  </a:cubicBezTo>
                  <a:cubicBezTo>
                    <a:pt x="6609" y="3536"/>
                    <a:pt x="9565" y="6599"/>
                    <a:pt x="11043" y="9339"/>
                  </a:cubicBezTo>
                  <a:cubicBezTo>
                    <a:pt x="12521" y="12080"/>
                    <a:pt x="12521" y="14498"/>
                    <a:pt x="11839" y="16351"/>
                  </a:cubicBezTo>
                  <a:cubicBezTo>
                    <a:pt x="11156" y="18205"/>
                    <a:pt x="9792" y="19495"/>
                    <a:pt x="8542" y="20301"/>
                  </a:cubicBezTo>
                  <a:cubicBezTo>
                    <a:pt x="7291" y="21107"/>
                    <a:pt x="6154" y="21429"/>
                    <a:pt x="5245" y="21187"/>
                  </a:cubicBezTo>
                  <a:cubicBezTo>
                    <a:pt x="4335" y="20945"/>
                    <a:pt x="3653" y="20139"/>
                    <a:pt x="3767" y="18447"/>
                  </a:cubicBezTo>
                  <a:cubicBezTo>
                    <a:pt x="3881" y="16754"/>
                    <a:pt x="4790" y="14175"/>
                    <a:pt x="7064" y="11435"/>
                  </a:cubicBezTo>
                  <a:cubicBezTo>
                    <a:pt x="9337" y="8695"/>
                    <a:pt x="12975" y="5793"/>
                    <a:pt x="15022" y="3939"/>
                  </a:cubicBezTo>
                  <a:cubicBezTo>
                    <a:pt x="17068" y="2086"/>
                    <a:pt x="17523" y="1280"/>
                    <a:pt x="17182" y="1199"/>
                  </a:cubicBezTo>
                  <a:cubicBezTo>
                    <a:pt x="16841" y="1119"/>
                    <a:pt x="15704" y="1763"/>
                    <a:pt x="14681" y="3617"/>
                  </a:cubicBezTo>
                  <a:cubicBezTo>
                    <a:pt x="13657" y="5471"/>
                    <a:pt x="12748" y="8533"/>
                    <a:pt x="13885" y="11113"/>
                  </a:cubicBezTo>
                  <a:cubicBezTo>
                    <a:pt x="15022" y="13692"/>
                    <a:pt x="18205" y="15787"/>
                    <a:pt x="21388" y="1788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4716773" y="2147243"/>
              <a:ext cx="107951" cy="124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5" fill="norm" stroke="1" extrusionOk="0">
                  <a:moveTo>
                    <a:pt x="0" y="3079"/>
                  </a:moveTo>
                  <a:cubicBezTo>
                    <a:pt x="1271" y="1639"/>
                    <a:pt x="2541" y="199"/>
                    <a:pt x="4235" y="19"/>
                  </a:cubicBezTo>
                  <a:cubicBezTo>
                    <a:pt x="5929" y="-161"/>
                    <a:pt x="8047" y="919"/>
                    <a:pt x="9106" y="2719"/>
                  </a:cubicBezTo>
                  <a:cubicBezTo>
                    <a:pt x="10165" y="4519"/>
                    <a:pt x="10165" y="7039"/>
                    <a:pt x="8894" y="9379"/>
                  </a:cubicBezTo>
                  <a:cubicBezTo>
                    <a:pt x="7624" y="11719"/>
                    <a:pt x="5082" y="13879"/>
                    <a:pt x="3388" y="15859"/>
                  </a:cubicBezTo>
                  <a:cubicBezTo>
                    <a:pt x="1694" y="17839"/>
                    <a:pt x="847" y="19639"/>
                    <a:pt x="1482" y="20539"/>
                  </a:cubicBezTo>
                  <a:cubicBezTo>
                    <a:pt x="2118" y="21439"/>
                    <a:pt x="4235" y="21439"/>
                    <a:pt x="7835" y="20179"/>
                  </a:cubicBezTo>
                  <a:cubicBezTo>
                    <a:pt x="11435" y="18919"/>
                    <a:pt x="16518" y="16399"/>
                    <a:pt x="21600" y="138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4761223" y="1771650"/>
              <a:ext cx="5080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5027923" y="2279650"/>
              <a:ext cx="508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5643873" y="2222500"/>
              <a:ext cx="1079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5993123" y="2203450"/>
              <a:ext cx="635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6202673" y="2247900"/>
              <a:ext cx="571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6501123" y="1970247"/>
              <a:ext cx="215901" cy="312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0" y="1609"/>
                  </a:moveTo>
                  <a:cubicBezTo>
                    <a:pt x="212" y="889"/>
                    <a:pt x="424" y="169"/>
                    <a:pt x="953" y="25"/>
                  </a:cubicBezTo>
                  <a:cubicBezTo>
                    <a:pt x="1482" y="-119"/>
                    <a:pt x="2329" y="313"/>
                    <a:pt x="4235" y="2473"/>
                  </a:cubicBezTo>
                  <a:cubicBezTo>
                    <a:pt x="6141" y="4633"/>
                    <a:pt x="9106" y="8521"/>
                    <a:pt x="9953" y="11833"/>
                  </a:cubicBezTo>
                  <a:cubicBezTo>
                    <a:pt x="10800" y="15145"/>
                    <a:pt x="9529" y="17881"/>
                    <a:pt x="8153" y="19465"/>
                  </a:cubicBezTo>
                  <a:cubicBezTo>
                    <a:pt x="6776" y="21049"/>
                    <a:pt x="5294" y="21481"/>
                    <a:pt x="4553" y="21193"/>
                  </a:cubicBezTo>
                  <a:cubicBezTo>
                    <a:pt x="3812" y="20905"/>
                    <a:pt x="3812" y="19897"/>
                    <a:pt x="5506" y="17665"/>
                  </a:cubicBezTo>
                  <a:cubicBezTo>
                    <a:pt x="7200" y="15433"/>
                    <a:pt x="10588" y="11977"/>
                    <a:pt x="12706" y="9817"/>
                  </a:cubicBezTo>
                  <a:cubicBezTo>
                    <a:pt x="14824" y="7657"/>
                    <a:pt x="15671" y="6793"/>
                    <a:pt x="16729" y="5785"/>
                  </a:cubicBezTo>
                  <a:cubicBezTo>
                    <a:pt x="17788" y="4777"/>
                    <a:pt x="19059" y="3625"/>
                    <a:pt x="19271" y="3265"/>
                  </a:cubicBezTo>
                  <a:cubicBezTo>
                    <a:pt x="19482" y="2905"/>
                    <a:pt x="18635" y="3337"/>
                    <a:pt x="17365" y="4921"/>
                  </a:cubicBezTo>
                  <a:cubicBezTo>
                    <a:pt x="16094" y="6505"/>
                    <a:pt x="14400" y="9241"/>
                    <a:pt x="14294" y="11761"/>
                  </a:cubicBezTo>
                  <a:cubicBezTo>
                    <a:pt x="14188" y="14281"/>
                    <a:pt x="15671" y="16585"/>
                    <a:pt x="17153" y="18025"/>
                  </a:cubicBezTo>
                  <a:cubicBezTo>
                    <a:pt x="18635" y="19465"/>
                    <a:pt x="20118" y="20041"/>
                    <a:pt x="21600" y="206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6824973" y="2266950"/>
              <a:ext cx="254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6909640" y="2273300"/>
              <a:ext cx="123436" cy="12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35" fill="norm" stroke="1" extrusionOk="0">
                  <a:moveTo>
                    <a:pt x="11715" y="0"/>
                  </a:moveTo>
                  <a:cubicBezTo>
                    <a:pt x="8054" y="3895"/>
                    <a:pt x="4393" y="7790"/>
                    <a:pt x="2380" y="10800"/>
                  </a:cubicBezTo>
                  <a:cubicBezTo>
                    <a:pt x="366" y="13810"/>
                    <a:pt x="0" y="15934"/>
                    <a:pt x="0" y="17882"/>
                  </a:cubicBezTo>
                  <a:cubicBezTo>
                    <a:pt x="0" y="19830"/>
                    <a:pt x="366" y="21600"/>
                    <a:pt x="3478" y="21423"/>
                  </a:cubicBezTo>
                  <a:cubicBezTo>
                    <a:pt x="6590" y="21246"/>
                    <a:pt x="12447" y="19121"/>
                    <a:pt x="15925" y="17351"/>
                  </a:cubicBezTo>
                  <a:cubicBezTo>
                    <a:pt x="19403" y="15580"/>
                    <a:pt x="20502" y="14164"/>
                    <a:pt x="21051" y="12570"/>
                  </a:cubicBezTo>
                  <a:cubicBezTo>
                    <a:pt x="21600" y="10977"/>
                    <a:pt x="21600" y="9207"/>
                    <a:pt x="19220" y="7613"/>
                  </a:cubicBezTo>
                  <a:cubicBezTo>
                    <a:pt x="16841" y="6020"/>
                    <a:pt x="12081" y="4603"/>
                    <a:pt x="7322" y="31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7002773" y="1778000"/>
              <a:ext cx="127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14"/>
                    <a:pt x="0" y="8229"/>
                    <a:pt x="0" y="11829"/>
                  </a:cubicBezTo>
                  <a:cubicBezTo>
                    <a:pt x="0" y="15429"/>
                    <a:pt x="108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7212323" y="1775788"/>
              <a:ext cx="91018" cy="65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0" y="1319"/>
                  </a:moveTo>
                  <a:cubicBezTo>
                    <a:pt x="1005" y="973"/>
                    <a:pt x="2009" y="627"/>
                    <a:pt x="4772" y="350"/>
                  </a:cubicBezTo>
                  <a:cubicBezTo>
                    <a:pt x="7535" y="73"/>
                    <a:pt x="12056" y="-135"/>
                    <a:pt x="15572" y="107"/>
                  </a:cubicBezTo>
                  <a:cubicBezTo>
                    <a:pt x="19088" y="350"/>
                    <a:pt x="21600" y="1042"/>
                    <a:pt x="21600" y="1942"/>
                  </a:cubicBezTo>
                  <a:cubicBezTo>
                    <a:pt x="21600" y="2842"/>
                    <a:pt x="19088" y="3950"/>
                    <a:pt x="15572" y="5334"/>
                  </a:cubicBezTo>
                  <a:cubicBezTo>
                    <a:pt x="12056" y="6719"/>
                    <a:pt x="7535" y="8380"/>
                    <a:pt x="6279" y="9765"/>
                  </a:cubicBezTo>
                  <a:cubicBezTo>
                    <a:pt x="5023" y="11150"/>
                    <a:pt x="7033" y="12257"/>
                    <a:pt x="9544" y="13746"/>
                  </a:cubicBezTo>
                  <a:cubicBezTo>
                    <a:pt x="12056" y="15234"/>
                    <a:pt x="15070" y="17103"/>
                    <a:pt x="16074" y="18384"/>
                  </a:cubicBezTo>
                  <a:cubicBezTo>
                    <a:pt x="17079" y="19665"/>
                    <a:pt x="16074" y="20357"/>
                    <a:pt x="14567" y="20807"/>
                  </a:cubicBezTo>
                  <a:cubicBezTo>
                    <a:pt x="13060" y="21257"/>
                    <a:pt x="11051" y="21465"/>
                    <a:pt x="9042" y="21465"/>
                  </a:cubicBezTo>
                  <a:cubicBezTo>
                    <a:pt x="7033" y="21465"/>
                    <a:pt x="5023" y="21257"/>
                    <a:pt x="3014" y="210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522369" y="3192556"/>
              <a:ext cx="103299" cy="233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278" fill="norm" stroke="1" extrusionOk="0">
                  <a:moveTo>
                    <a:pt x="18470" y="5343"/>
                  </a:moveTo>
                  <a:cubicBezTo>
                    <a:pt x="18046" y="4379"/>
                    <a:pt x="17623" y="3414"/>
                    <a:pt x="15717" y="2257"/>
                  </a:cubicBezTo>
                  <a:cubicBezTo>
                    <a:pt x="13811" y="1100"/>
                    <a:pt x="10423" y="-250"/>
                    <a:pt x="7246" y="39"/>
                  </a:cubicBezTo>
                  <a:cubicBezTo>
                    <a:pt x="4070" y="329"/>
                    <a:pt x="1105" y="2257"/>
                    <a:pt x="258" y="4186"/>
                  </a:cubicBezTo>
                  <a:cubicBezTo>
                    <a:pt x="-589" y="6114"/>
                    <a:pt x="682" y="8043"/>
                    <a:pt x="3646" y="9586"/>
                  </a:cubicBezTo>
                  <a:cubicBezTo>
                    <a:pt x="6611" y="11129"/>
                    <a:pt x="11270" y="12286"/>
                    <a:pt x="14658" y="13732"/>
                  </a:cubicBezTo>
                  <a:cubicBezTo>
                    <a:pt x="18046" y="15179"/>
                    <a:pt x="20164" y="16914"/>
                    <a:pt x="20587" y="18168"/>
                  </a:cubicBezTo>
                  <a:cubicBezTo>
                    <a:pt x="21011" y="19421"/>
                    <a:pt x="19740" y="20193"/>
                    <a:pt x="18046" y="20675"/>
                  </a:cubicBezTo>
                  <a:cubicBezTo>
                    <a:pt x="16352" y="21157"/>
                    <a:pt x="14235" y="21350"/>
                    <a:pt x="11905" y="21254"/>
                  </a:cubicBezTo>
                  <a:cubicBezTo>
                    <a:pt x="9576" y="21157"/>
                    <a:pt x="7035" y="20771"/>
                    <a:pt x="6187" y="20096"/>
                  </a:cubicBezTo>
                  <a:cubicBezTo>
                    <a:pt x="5340" y="19421"/>
                    <a:pt x="6187" y="18457"/>
                    <a:pt x="7035" y="174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2938773" y="673100"/>
              <a:ext cx="205646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0" y="21600"/>
                  </a:moveTo>
                  <a:cubicBezTo>
                    <a:pt x="6171" y="18000"/>
                    <a:pt x="12343" y="14400"/>
                    <a:pt x="15980" y="11700"/>
                  </a:cubicBezTo>
                  <a:cubicBezTo>
                    <a:pt x="19616" y="9000"/>
                    <a:pt x="20718" y="7200"/>
                    <a:pt x="21159" y="5400"/>
                  </a:cubicBezTo>
                  <a:cubicBezTo>
                    <a:pt x="21600" y="3600"/>
                    <a:pt x="21380" y="1800"/>
                    <a:pt x="2115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2930307" y="679450"/>
              <a:ext cx="218017" cy="55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4" fill="norm" stroke="1" extrusionOk="0">
                  <a:moveTo>
                    <a:pt x="6501" y="9600"/>
                  </a:moveTo>
                  <a:cubicBezTo>
                    <a:pt x="5452" y="10400"/>
                    <a:pt x="4404" y="11200"/>
                    <a:pt x="3041" y="13200"/>
                  </a:cubicBezTo>
                  <a:cubicBezTo>
                    <a:pt x="1678" y="15200"/>
                    <a:pt x="0" y="18400"/>
                    <a:pt x="0" y="20000"/>
                  </a:cubicBezTo>
                  <a:cubicBezTo>
                    <a:pt x="0" y="21600"/>
                    <a:pt x="1678" y="21600"/>
                    <a:pt x="5557" y="18000"/>
                  </a:cubicBezTo>
                  <a:cubicBezTo>
                    <a:pt x="9437" y="14400"/>
                    <a:pt x="1551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733610" y="2952749"/>
              <a:ext cx="560514" cy="493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25" fill="norm" stroke="1" extrusionOk="0">
                  <a:moveTo>
                    <a:pt x="2014" y="1108"/>
                  </a:moveTo>
                  <a:cubicBezTo>
                    <a:pt x="1933" y="554"/>
                    <a:pt x="1852" y="0"/>
                    <a:pt x="1811" y="0"/>
                  </a:cubicBezTo>
                  <a:cubicBezTo>
                    <a:pt x="1771" y="0"/>
                    <a:pt x="1771" y="554"/>
                    <a:pt x="1811" y="2446"/>
                  </a:cubicBezTo>
                  <a:cubicBezTo>
                    <a:pt x="1852" y="4338"/>
                    <a:pt x="1933" y="7569"/>
                    <a:pt x="1852" y="10477"/>
                  </a:cubicBezTo>
                  <a:cubicBezTo>
                    <a:pt x="1771" y="13385"/>
                    <a:pt x="1527" y="15969"/>
                    <a:pt x="1405" y="17585"/>
                  </a:cubicBezTo>
                  <a:cubicBezTo>
                    <a:pt x="1283" y="19200"/>
                    <a:pt x="1283" y="19846"/>
                    <a:pt x="1365" y="20400"/>
                  </a:cubicBezTo>
                  <a:cubicBezTo>
                    <a:pt x="1446" y="20954"/>
                    <a:pt x="1608" y="21415"/>
                    <a:pt x="1852" y="21508"/>
                  </a:cubicBezTo>
                  <a:cubicBezTo>
                    <a:pt x="2095" y="21600"/>
                    <a:pt x="2420" y="21323"/>
                    <a:pt x="2583" y="20585"/>
                  </a:cubicBezTo>
                  <a:cubicBezTo>
                    <a:pt x="2745" y="19846"/>
                    <a:pt x="2745" y="18646"/>
                    <a:pt x="2501" y="17446"/>
                  </a:cubicBezTo>
                  <a:cubicBezTo>
                    <a:pt x="2258" y="16246"/>
                    <a:pt x="1771" y="15046"/>
                    <a:pt x="1243" y="14169"/>
                  </a:cubicBezTo>
                  <a:cubicBezTo>
                    <a:pt x="715" y="13292"/>
                    <a:pt x="147" y="12738"/>
                    <a:pt x="25" y="12323"/>
                  </a:cubicBezTo>
                  <a:cubicBezTo>
                    <a:pt x="-97" y="11908"/>
                    <a:pt x="228" y="11631"/>
                    <a:pt x="918" y="11308"/>
                  </a:cubicBezTo>
                  <a:cubicBezTo>
                    <a:pt x="1608" y="10985"/>
                    <a:pt x="2664" y="10615"/>
                    <a:pt x="3395" y="10385"/>
                  </a:cubicBezTo>
                  <a:cubicBezTo>
                    <a:pt x="4126" y="10154"/>
                    <a:pt x="4532" y="10062"/>
                    <a:pt x="4897" y="10246"/>
                  </a:cubicBezTo>
                  <a:cubicBezTo>
                    <a:pt x="5262" y="10431"/>
                    <a:pt x="5587" y="10892"/>
                    <a:pt x="5709" y="11862"/>
                  </a:cubicBezTo>
                  <a:cubicBezTo>
                    <a:pt x="5831" y="12831"/>
                    <a:pt x="5750" y="14308"/>
                    <a:pt x="5709" y="15277"/>
                  </a:cubicBezTo>
                  <a:cubicBezTo>
                    <a:pt x="5668" y="16246"/>
                    <a:pt x="5668" y="16708"/>
                    <a:pt x="5790" y="17123"/>
                  </a:cubicBezTo>
                  <a:cubicBezTo>
                    <a:pt x="5912" y="17538"/>
                    <a:pt x="6156" y="17908"/>
                    <a:pt x="6399" y="17908"/>
                  </a:cubicBezTo>
                  <a:cubicBezTo>
                    <a:pt x="6643" y="17908"/>
                    <a:pt x="6886" y="17538"/>
                    <a:pt x="7089" y="17123"/>
                  </a:cubicBezTo>
                  <a:cubicBezTo>
                    <a:pt x="7292" y="16708"/>
                    <a:pt x="7455" y="16246"/>
                    <a:pt x="7658" y="15785"/>
                  </a:cubicBezTo>
                  <a:cubicBezTo>
                    <a:pt x="7861" y="15323"/>
                    <a:pt x="8105" y="14862"/>
                    <a:pt x="8429" y="14677"/>
                  </a:cubicBezTo>
                  <a:cubicBezTo>
                    <a:pt x="8754" y="14492"/>
                    <a:pt x="9160" y="14585"/>
                    <a:pt x="9647" y="14631"/>
                  </a:cubicBezTo>
                  <a:cubicBezTo>
                    <a:pt x="10135" y="14677"/>
                    <a:pt x="10703" y="14677"/>
                    <a:pt x="11190" y="14585"/>
                  </a:cubicBezTo>
                  <a:cubicBezTo>
                    <a:pt x="11677" y="14492"/>
                    <a:pt x="12083" y="14308"/>
                    <a:pt x="12368" y="13985"/>
                  </a:cubicBezTo>
                  <a:cubicBezTo>
                    <a:pt x="12652" y="13662"/>
                    <a:pt x="12814" y="13200"/>
                    <a:pt x="12692" y="13015"/>
                  </a:cubicBezTo>
                  <a:cubicBezTo>
                    <a:pt x="12571" y="12831"/>
                    <a:pt x="12165" y="12923"/>
                    <a:pt x="11880" y="13200"/>
                  </a:cubicBezTo>
                  <a:cubicBezTo>
                    <a:pt x="11596" y="13477"/>
                    <a:pt x="11434" y="13938"/>
                    <a:pt x="11353" y="14585"/>
                  </a:cubicBezTo>
                  <a:cubicBezTo>
                    <a:pt x="11271" y="15231"/>
                    <a:pt x="11271" y="16062"/>
                    <a:pt x="11474" y="16385"/>
                  </a:cubicBezTo>
                  <a:cubicBezTo>
                    <a:pt x="11677" y="16708"/>
                    <a:pt x="12083" y="16523"/>
                    <a:pt x="12489" y="15508"/>
                  </a:cubicBezTo>
                  <a:cubicBezTo>
                    <a:pt x="12895" y="14492"/>
                    <a:pt x="13301" y="12646"/>
                    <a:pt x="13545" y="10108"/>
                  </a:cubicBezTo>
                  <a:cubicBezTo>
                    <a:pt x="13789" y="7569"/>
                    <a:pt x="13870" y="4338"/>
                    <a:pt x="13911" y="2492"/>
                  </a:cubicBezTo>
                  <a:cubicBezTo>
                    <a:pt x="13951" y="646"/>
                    <a:pt x="13951" y="185"/>
                    <a:pt x="13748" y="415"/>
                  </a:cubicBezTo>
                  <a:cubicBezTo>
                    <a:pt x="13545" y="646"/>
                    <a:pt x="13139" y="1569"/>
                    <a:pt x="12855" y="3646"/>
                  </a:cubicBezTo>
                  <a:cubicBezTo>
                    <a:pt x="12571" y="5723"/>
                    <a:pt x="12408" y="8954"/>
                    <a:pt x="12449" y="11123"/>
                  </a:cubicBezTo>
                  <a:cubicBezTo>
                    <a:pt x="12489" y="13292"/>
                    <a:pt x="12733" y="14400"/>
                    <a:pt x="13017" y="15185"/>
                  </a:cubicBezTo>
                  <a:cubicBezTo>
                    <a:pt x="13301" y="15969"/>
                    <a:pt x="13626" y="16431"/>
                    <a:pt x="13992" y="16662"/>
                  </a:cubicBezTo>
                  <a:cubicBezTo>
                    <a:pt x="14357" y="16892"/>
                    <a:pt x="14763" y="16892"/>
                    <a:pt x="15088" y="16662"/>
                  </a:cubicBezTo>
                  <a:cubicBezTo>
                    <a:pt x="15413" y="16431"/>
                    <a:pt x="15656" y="15969"/>
                    <a:pt x="15859" y="15508"/>
                  </a:cubicBezTo>
                  <a:cubicBezTo>
                    <a:pt x="16062" y="15046"/>
                    <a:pt x="16225" y="14585"/>
                    <a:pt x="16347" y="14123"/>
                  </a:cubicBezTo>
                  <a:cubicBezTo>
                    <a:pt x="16468" y="13662"/>
                    <a:pt x="16550" y="13200"/>
                    <a:pt x="16428" y="12831"/>
                  </a:cubicBezTo>
                  <a:cubicBezTo>
                    <a:pt x="16306" y="12462"/>
                    <a:pt x="15981" y="12185"/>
                    <a:pt x="15738" y="12323"/>
                  </a:cubicBezTo>
                  <a:cubicBezTo>
                    <a:pt x="15494" y="12462"/>
                    <a:pt x="15332" y="13015"/>
                    <a:pt x="15332" y="13523"/>
                  </a:cubicBezTo>
                  <a:cubicBezTo>
                    <a:pt x="15332" y="14031"/>
                    <a:pt x="15494" y="14492"/>
                    <a:pt x="15778" y="14769"/>
                  </a:cubicBezTo>
                  <a:cubicBezTo>
                    <a:pt x="16062" y="15046"/>
                    <a:pt x="16468" y="15138"/>
                    <a:pt x="16834" y="15046"/>
                  </a:cubicBezTo>
                  <a:cubicBezTo>
                    <a:pt x="17199" y="14954"/>
                    <a:pt x="17524" y="14677"/>
                    <a:pt x="17686" y="14769"/>
                  </a:cubicBezTo>
                  <a:cubicBezTo>
                    <a:pt x="17849" y="14862"/>
                    <a:pt x="17849" y="15323"/>
                    <a:pt x="17930" y="15323"/>
                  </a:cubicBezTo>
                  <a:cubicBezTo>
                    <a:pt x="18011" y="15323"/>
                    <a:pt x="18174" y="14862"/>
                    <a:pt x="18377" y="14123"/>
                  </a:cubicBezTo>
                  <a:cubicBezTo>
                    <a:pt x="18580" y="13385"/>
                    <a:pt x="18823" y="12369"/>
                    <a:pt x="19148" y="11769"/>
                  </a:cubicBezTo>
                  <a:cubicBezTo>
                    <a:pt x="19473" y="11169"/>
                    <a:pt x="19879" y="10985"/>
                    <a:pt x="20204" y="11077"/>
                  </a:cubicBezTo>
                  <a:cubicBezTo>
                    <a:pt x="20529" y="11169"/>
                    <a:pt x="20772" y="11538"/>
                    <a:pt x="20975" y="12415"/>
                  </a:cubicBezTo>
                  <a:cubicBezTo>
                    <a:pt x="21178" y="13292"/>
                    <a:pt x="21341" y="14677"/>
                    <a:pt x="21503" y="160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1336321" y="2940049"/>
              <a:ext cx="72103" cy="404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474" fill="norm" stroke="1" extrusionOk="0">
                  <a:moveTo>
                    <a:pt x="8062" y="0"/>
                  </a:moveTo>
                  <a:cubicBezTo>
                    <a:pt x="4976" y="3375"/>
                    <a:pt x="1891" y="6750"/>
                    <a:pt x="656" y="9731"/>
                  </a:cubicBezTo>
                  <a:cubicBezTo>
                    <a:pt x="-578" y="12713"/>
                    <a:pt x="39" y="15300"/>
                    <a:pt x="1582" y="17100"/>
                  </a:cubicBezTo>
                  <a:cubicBezTo>
                    <a:pt x="3125" y="18900"/>
                    <a:pt x="5593" y="19912"/>
                    <a:pt x="8371" y="20588"/>
                  </a:cubicBezTo>
                  <a:cubicBezTo>
                    <a:pt x="11148" y="21262"/>
                    <a:pt x="14233" y="21600"/>
                    <a:pt x="16393" y="21431"/>
                  </a:cubicBezTo>
                  <a:cubicBezTo>
                    <a:pt x="18553" y="21262"/>
                    <a:pt x="19788" y="20588"/>
                    <a:pt x="20405" y="19687"/>
                  </a:cubicBezTo>
                  <a:cubicBezTo>
                    <a:pt x="21022" y="18788"/>
                    <a:pt x="21022" y="17662"/>
                    <a:pt x="21022" y="165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1292993" y="3168650"/>
              <a:ext cx="13448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9293" y="21600"/>
                  </a:moveTo>
                  <a:cubicBezTo>
                    <a:pt x="7605" y="19800"/>
                    <a:pt x="5918" y="18000"/>
                    <a:pt x="4062" y="18000"/>
                  </a:cubicBezTo>
                  <a:cubicBezTo>
                    <a:pt x="2205" y="18000"/>
                    <a:pt x="180" y="19800"/>
                    <a:pt x="12" y="20700"/>
                  </a:cubicBezTo>
                  <a:cubicBezTo>
                    <a:pt x="-157" y="21600"/>
                    <a:pt x="1530" y="21600"/>
                    <a:pt x="5412" y="18000"/>
                  </a:cubicBezTo>
                  <a:cubicBezTo>
                    <a:pt x="9293" y="14400"/>
                    <a:pt x="15368" y="7200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1638019" y="3064532"/>
              <a:ext cx="233955" cy="280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379" fill="norm" stroke="1" extrusionOk="0">
                  <a:moveTo>
                    <a:pt x="487" y="2609"/>
                  </a:moveTo>
                  <a:cubicBezTo>
                    <a:pt x="102" y="1803"/>
                    <a:pt x="-284" y="997"/>
                    <a:pt x="295" y="514"/>
                  </a:cubicBezTo>
                  <a:cubicBezTo>
                    <a:pt x="873" y="30"/>
                    <a:pt x="2416" y="-131"/>
                    <a:pt x="3573" y="111"/>
                  </a:cubicBezTo>
                  <a:cubicBezTo>
                    <a:pt x="4730" y="353"/>
                    <a:pt x="5502" y="997"/>
                    <a:pt x="6080" y="2851"/>
                  </a:cubicBezTo>
                  <a:cubicBezTo>
                    <a:pt x="6659" y="4705"/>
                    <a:pt x="7045" y="7768"/>
                    <a:pt x="6466" y="10669"/>
                  </a:cubicBezTo>
                  <a:cubicBezTo>
                    <a:pt x="5887" y="13570"/>
                    <a:pt x="4345" y="16311"/>
                    <a:pt x="3477" y="18084"/>
                  </a:cubicBezTo>
                  <a:cubicBezTo>
                    <a:pt x="2609" y="19857"/>
                    <a:pt x="2416" y="20663"/>
                    <a:pt x="2898" y="21066"/>
                  </a:cubicBezTo>
                  <a:cubicBezTo>
                    <a:pt x="3380" y="21469"/>
                    <a:pt x="4537" y="21469"/>
                    <a:pt x="7720" y="21147"/>
                  </a:cubicBezTo>
                  <a:cubicBezTo>
                    <a:pt x="10902" y="20824"/>
                    <a:pt x="16109" y="20179"/>
                    <a:pt x="21316" y="195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2246623" y="3257549"/>
              <a:ext cx="558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6" y="21600"/>
                    <a:pt x="6873" y="21600"/>
                    <a:pt x="10105" y="19636"/>
                  </a:cubicBezTo>
                  <a:cubicBezTo>
                    <a:pt x="13336" y="17673"/>
                    <a:pt x="16364" y="13745"/>
                    <a:pt x="18245" y="10145"/>
                  </a:cubicBezTo>
                  <a:cubicBezTo>
                    <a:pt x="20127" y="6545"/>
                    <a:pt x="20864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2719797" y="3206749"/>
              <a:ext cx="14547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94" h="21600" fill="norm" stroke="1" extrusionOk="0">
                  <a:moveTo>
                    <a:pt x="2147" y="0"/>
                  </a:moveTo>
                  <a:cubicBezTo>
                    <a:pt x="707" y="0"/>
                    <a:pt x="-733" y="0"/>
                    <a:pt x="419" y="600"/>
                  </a:cubicBezTo>
                  <a:cubicBezTo>
                    <a:pt x="1571" y="1200"/>
                    <a:pt x="5315" y="2400"/>
                    <a:pt x="8771" y="3480"/>
                  </a:cubicBezTo>
                  <a:cubicBezTo>
                    <a:pt x="12227" y="4560"/>
                    <a:pt x="15395" y="5520"/>
                    <a:pt x="17555" y="7080"/>
                  </a:cubicBezTo>
                  <a:cubicBezTo>
                    <a:pt x="19715" y="8640"/>
                    <a:pt x="20867" y="10800"/>
                    <a:pt x="18419" y="13320"/>
                  </a:cubicBezTo>
                  <a:cubicBezTo>
                    <a:pt x="15971" y="15840"/>
                    <a:pt x="9923" y="18720"/>
                    <a:pt x="387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3251574" y="2943971"/>
              <a:ext cx="188850" cy="531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30" fill="norm" stroke="1" extrusionOk="0">
                  <a:moveTo>
                    <a:pt x="19973" y="2403"/>
                  </a:moveTo>
                  <a:cubicBezTo>
                    <a:pt x="19973" y="1976"/>
                    <a:pt x="19973" y="1549"/>
                    <a:pt x="17813" y="1080"/>
                  </a:cubicBezTo>
                  <a:cubicBezTo>
                    <a:pt x="15653" y="610"/>
                    <a:pt x="11333" y="98"/>
                    <a:pt x="8573" y="12"/>
                  </a:cubicBezTo>
                  <a:cubicBezTo>
                    <a:pt x="5813" y="-73"/>
                    <a:pt x="4613" y="269"/>
                    <a:pt x="4853" y="1293"/>
                  </a:cubicBezTo>
                  <a:cubicBezTo>
                    <a:pt x="5093" y="2318"/>
                    <a:pt x="6773" y="4025"/>
                    <a:pt x="8573" y="5476"/>
                  </a:cubicBezTo>
                  <a:cubicBezTo>
                    <a:pt x="10373" y="6928"/>
                    <a:pt x="12293" y="8123"/>
                    <a:pt x="12653" y="9105"/>
                  </a:cubicBezTo>
                  <a:cubicBezTo>
                    <a:pt x="13013" y="10087"/>
                    <a:pt x="11813" y="10855"/>
                    <a:pt x="10613" y="11325"/>
                  </a:cubicBezTo>
                  <a:cubicBezTo>
                    <a:pt x="9413" y="11794"/>
                    <a:pt x="8213" y="11965"/>
                    <a:pt x="6533" y="12093"/>
                  </a:cubicBezTo>
                  <a:cubicBezTo>
                    <a:pt x="4853" y="12221"/>
                    <a:pt x="2693" y="12306"/>
                    <a:pt x="2333" y="12435"/>
                  </a:cubicBezTo>
                  <a:cubicBezTo>
                    <a:pt x="1973" y="12563"/>
                    <a:pt x="3413" y="12733"/>
                    <a:pt x="4493" y="12989"/>
                  </a:cubicBezTo>
                  <a:cubicBezTo>
                    <a:pt x="5573" y="13246"/>
                    <a:pt x="6293" y="13587"/>
                    <a:pt x="6413" y="14185"/>
                  </a:cubicBezTo>
                  <a:cubicBezTo>
                    <a:pt x="6533" y="14782"/>
                    <a:pt x="6053" y="15636"/>
                    <a:pt x="4853" y="16575"/>
                  </a:cubicBezTo>
                  <a:cubicBezTo>
                    <a:pt x="3653" y="17514"/>
                    <a:pt x="1733" y="18539"/>
                    <a:pt x="773" y="19350"/>
                  </a:cubicBezTo>
                  <a:cubicBezTo>
                    <a:pt x="-187" y="20161"/>
                    <a:pt x="-187" y="20759"/>
                    <a:pt x="413" y="21100"/>
                  </a:cubicBezTo>
                  <a:cubicBezTo>
                    <a:pt x="1013" y="21442"/>
                    <a:pt x="2213" y="21527"/>
                    <a:pt x="5813" y="21314"/>
                  </a:cubicBezTo>
                  <a:cubicBezTo>
                    <a:pt x="9413" y="21100"/>
                    <a:pt x="15413" y="20588"/>
                    <a:pt x="21413" y="200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3580123" y="3142042"/>
              <a:ext cx="241301" cy="221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1338"/>
                  </a:moveTo>
                  <a:cubicBezTo>
                    <a:pt x="758" y="727"/>
                    <a:pt x="1516" y="116"/>
                    <a:pt x="2368" y="14"/>
                  </a:cubicBezTo>
                  <a:cubicBezTo>
                    <a:pt x="3221" y="-88"/>
                    <a:pt x="4168" y="320"/>
                    <a:pt x="5305" y="2357"/>
                  </a:cubicBezTo>
                  <a:cubicBezTo>
                    <a:pt x="6442" y="4395"/>
                    <a:pt x="7768" y="8063"/>
                    <a:pt x="7579" y="11323"/>
                  </a:cubicBezTo>
                  <a:cubicBezTo>
                    <a:pt x="7389" y="14584"/>
                    <a:pt x="5684" y="17437"/>
                    <a:pt x="4263" y="19169"/>
                  </a:cubicBezTo>
                  <a:cubicBezTo>
                    <a:pt x="2842" y="20901"/>
                    <a:pt x="1705" y="21512"/>
                    <a:pt x="1137" y="21308"/>
                  </a:cubicBezTo>
                  <a:cubicBezTo>
                    <a:pt x="568" y="21104"/>
                    <a:pt x="568" y="20086"/>
                    <a:pt x="1989" y="17844"/>
                  </a:cubicBezTo>
                  <a:cubicBezTo>
                    <a:pt x="3411" y="15603"/>
                    <a:pt x="6253" y="12138"/>
                    <a:pt x="8811" y="9387"/>
                  </a:cubicBezTo>
                  <a:cubicBezTo>
                    <a:pt x="11368" y="6637"/>
                    <a:pt x="13642" y="4599"/>
                    <a:pt x="15158" y="3070"/>
                  </a:cubicBezTo>
                  <a:cubicBezTo>
                    <a:pt x="16674" y="1542"/>
                    <a:pt x="17432" y="523"/>
                    <a:pt x="17242" y="625"/>
                  </a:cubicBezTo>
                  <a:cubicBezTo>
                    <a:pt x="17053" y="727"/>
                    <a:pt x="15916" y="1950"/>
                    <a:pt x="14968" y="4191"/>
                  </a:cubicBezTo>
                  <a:cubicBezTo>
                    <a:pt x="14021" y="6433"/>
                    <a:pt x="13263" y="9693"/>
                    <a:pt x="12884" y="12138"/>
                  </a:cubicBezTo>
                  <a:cubicBezTo>
                    <a:pt x="12505" y="14584"/>
                    <a:pt x="12505" y="16214"/>
                    <a:pt x="14021" y="17335"/>
                  </a:cubicBezTo>
                  <a:cubicBezTo>
                    <a:pt x="15537" y="18455"/>
                    <a:pt x="18568" y="19067"/>
                    <a:pt x="21600" y="196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3914557" y="3340100"/>
              <a:ext cx="8467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86"/>
                    <a:pt x="0" y="10971"/>
                    <a:pt x="0" y="14571"/>
                  </a:cubicBezTo>
                  <a:cubicBezTo>
                    <a:pt x="0" y="18171"/>
                    <a:pt x="10800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3929373" y="2940050"/>
              <a:ext cx="1" cy="16510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3861230" y="2940660"/>
              <a:ext cx="188794" cy="182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04" fill="norm" stroke="1" extrusionOk="0">
                  <a:moveTo>
                    <a:pt x="2687" y="4397"/>
                  </a:moveTo>
                  <a:cubicBezTo>
                    <a:pt x="1487" y="4149"/>
                    <a:pt x="287" y="3900"/>
                    <a:pt x="47" y="3280"/>
                  </a:cubicBezTo>
                  <a:cubicBezTo>
                    <a:pt x="-193" y="2659"/>
                    <a:pt x="527" y="1666"/>
                    <a:pt x="1487" y="1045"/>
                  </a:cubicBezTo>
                  <a:cubicBezTo>
                    <a:pt x="2447" y="425"/>
                    <a:pt x="3647" y="176"/>
                    <a:pt x="4967" y="52"/>
                  </a:cubicBezTo>
                  <a:cubicBezTo>
                    <a:pt x="6287" y="-72"/>
                    <a:pt x="7727" y="-72"/>
                    <a:pt x="8687" y="1169"/>
                  </a:cubicBezTo>
                  <a:cubicBezTo>
                    <a:pt x="9647" y="2411"/>
                    <a:pt x="10127" y="4894"/>
                    <a:pt x="9647" y="7997"/>
                  </a:cubicBezTo>
                  <a:cubicBezTo>
                    <a:pt x="9167" y="11100"/>
                    <a:pt x="7727" y="14825"/>
                    <a:pt x="6647" y="17183"/>
                  </a:cubicBezTo>
                  <a:cubicBezTo>
                    <a:pt x="5567" y="19542"/>
                    <a:pt x="4847" y="20535"/>
                    <a:pt x="5447" y="21031"/>
                  </a:cubicBezTo>
                  <a:cubicBezTo>
                    <a:pt x="6047" y="21528"/>
                    <a:pt x="7967" y="21528"/>
                    <a:pt x="10847" y="21031"/>
                  </a:cubicBezTo>
                  <a:cubicBezTo>
                    <a:pt x="13727" y="20535"/>
                    <a:pt x="17567" y="19542"/>
                    <a:pt x="21407" y="185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4100823" y="3467100"/>
              <a:ext cx="508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4418323" y="3170537"/>
              <a:ext cx="215901" cy="283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2257"/>
                  </a:moveTo>
                  <a:cubicBezTo>
                    <a:pt x="424" y="1457"/>
                    <a:pt x="847" y="657"/>
                    <a:pt x="1588" y="257"/>
                  </a:cubicBezTo>
                  <a:cubicBezTo>
                    <a:pt x="2329" y="-143"/>
                    <a:pt x="3388" y="-143"/>
                    <a:pt x="5082" y="737"/>
                  </a:cubicBezTo>
                  <a:cubicBezTo>
                    <a:pt x="6776" y="1617"/>
                    <a:pt x="9106" y="3377"/>
                    <a:pt x="10165" y="5697"/>
                  </a:cubicBezTo>
                  <a:cubicBezTo>
                    <a:pt x="11224" y="8017"/>
                    <a:pt x="11012" y="10897"/>
                    <a:pt x="9635" y="13297"/>
                  </a:cubicBezTo>
                  <a:cubicBezTo>
                    <a:pt x="8259" y="15697"/>
                    <a:pt x="5718" y="17617"/>
                    <a:pt x="3918" y="18657"/>
                  </a:cubicBezTo>
                  <a:cubicBezTo>
                    <a:pt x="2118" y="19697"/>
                    <a:pt x="1059" y="19857"/>
                    <a:pt x="529" y="19457"/>
                  </a:cubicBezTo>
                  <a:cubicBezTo>
                    <a:pt x="0" y="19057"/>
                    <a:pt x="0" y="18097"/>
                    <a:pt x="1800" y="16257"/>
                  </a:cubicBezTo>
                  <a:cubicBezTo>
                    <a:pt x="3600" y="14417"/>
                    <a:pt x="7200" y="11697"/>
                    <a:pt x="9953" y="9617"/>
                  </a:cubicBezTo>
                  <a:cubicBezTo>
                    <a:pt x="12706" y="7537"/>
                    <a:pt x="14612" y="6097"/>
                    <a:pt x="15882" y="4897"/>
                  </a:cubicBezTo>
                  <a:cubicBezTo>
                    <a:pt x="17153" y="3697"/>
                    <a:pt x="17788" y="2737"/>
                    <a:pt x="17682" y="2497"/>
                  </a:cubicBezTo>
                  <a:cubicBezTo>
                    <a:pt x="17576" y="2257"/>
                    <a:pt x="16729" y="2737"/>
                    <a:pt x="15776" y="4337"/>
                  </a:cubicBezTo>
                  <a:cubicBezTo>
                    <a:pt x="14824" y="5937"/>
                    <a:pt x="13765" y="8657"/>
                    <a:pt x="14718" y="11697"/>
                  </a:cubicBezTo>
                  <a:cubicBezTo>
                    <a:pt x="15671" y="14737"/>
                    <a:pt x="18635" y="18097"/>
                    <a:pt x="21600" y="21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4678673" y="3385558"/>
              <a:ext cx="165101" cy="155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7" fill="norm" stroke="1" extrusionOk="0">
                  <a:moveTo>
                    <a:pt x="0" y="4183"/>
                  </a:moveTo>
                  <a:cubicBezTo>
                    <a:pt x="277" y="2743"/>
                    <a:pt x="554" y="1303"/>
                    <a:pt x="1800" y="583"/>
                  </a:cubicBezTo>
                  <a:cubicBezTo>
                    <a:pt x="3046" y="-137"/>
                    <a:pt x="5262" y="-137"/>
                    <a:pt x="6923" y="295"/>
                  </a:cubicBezTo>
                  <a:cubicBezTo>
                    <a:pt x="8585" y="727"/>
                    <a:pt x="9692" y="1591"/>
                    <a:pt x="9692" y="3895"/>
                  </a:cubicBezTo>
                  <a:cubicBezTo>
                    <a:pt x="9692" y="6199"/>
                    <a:pt x="8585" y="9943"/>
                    <a:pt x="7477" y="12247"/>
                  </a:cubicBezTo>
                  <a:cubicBezTo>
                    <a:pt x="6369" y="14551"/>
                    <a:pt x="5262" y="15415"/>
                    <a:pt x="4154" y="16711"/>
                  </a:cubicBezTo>
                  <a:cubicBezTo>
                    <a:pt x="3046" y="18007"/>
                    <a:pt x="1938" y="19735"/>
                    <a:pt x="2077" y="20599"/>
                  </a:cubicBezTo>
                  <a:cubicBezTo>
                    <a:pt x="2215" y="21463"/>
                    <a:pt x="3600" y="21463"/>
                    <a:pt x="7062" y="19447"/>
                  </a:cubicBezTo>
                  <a:cubicBezTo>
                    <a:pt x="10523" y="17431"/>
                    <a:pt x="16062" y="13399"/>
                    <a:pt x="21600" y="93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4735823" y="3051799"/>
              <a:ext cx="215901" cy="15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3854"/>
                  </a:moveTo>
                  <a:cubicBezTo>
                    <a:pt x="1059" y="2687"/>
                    <a:pt x="2118" y="1519"/>
                    <a:pt x="3600" y="790"/>
                  </a:cubicBezTo>
                  <a:cubicBezTo>
                    <a:pt x="5082" y="60"/>
                    <a:pt x="6988" y="-232"/>
                    <a:pt x="8259" y="206"/>
                  </a:cubicBezTo>
                  <a:cubicBezTo>
                    <a:pt x="9529" y="644"/>
                    <a:pt x="10165" y="1811"/>
                    <a:pt x="9106" y="4146"/>
                  </a:cubicBezTo>
                  <a:cubicBezTo>
                    <a:pt x="8047" y="6482"/>
                    <a:pt x="5294" y="9984"/>
                    <a:pt x="3600" y="12611"/>
                  </a:cubicBezTo>
                  <a:cubicBezTo>
                    <a:pt x="1906" y="15238"/>
                    <a:pt x="1271" y="16990"/>
                    <a:pt x="1800" y="18157"/>
                  </a:cubicBezTo>
                  <a:cubicBezTo>
                    <a:pt x="2329" y="19325"/>
                    <a:pt x="4024" y="19909"/>
                    <a:pt x="7518" y="20346"/>
                  </a:cubicBezTo>
                  <a:cubicBezTo>
                    <a:pt x="11012" y="20784"/>
                    <a:pt x="16306" y="21076"/>
                    <a:pt x="21600" y="21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4926323" y="3492500"/>
              <a:ext cx="762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5377173" y="3530599"/>
              <a:ext cx="285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4400"/>
                    <a:pt x="8000" y="7200"/>
                    <a:pt x="11600" y="3600"/>
                  </a:cubicBezTo>
                  <a:cubicBezTo>
                    <a:pt x="15200" y="0"/>
                    <a:pt x="18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5923273" y="3505200"/>
              <a:ext cx="120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6145523" y="3594100"/>
              <a:ext cx="1206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6437623" y="3272654"/>
              <a:ext cx="247651" cy="281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778"/>
                  </a:moveTo>
                  <a:cubicBezTo>
                    <a:pt x="2954" y="1578"/>
                    <a:pt x="5908" y="2378"/>
                    <a:pt x="7938" y="4138"/>
                  </a:cubicBezTo>
                  <a:cubicBezTo>
                    <a:pt x="9969" y="5898"/>
                    <a:pt x="11077" y="8618"/>
                    <a:pt x="10892" y="11098"/>
                  </a:cubicBezTo>
                  <a:cubicBezTo>
                    <a:pt x="10708" y="13578"/>
                    <a:pt x="9231" y="15818"/>
                    <a:pt x="8031" y="17338"/>
                  </a:cubicBezTo>
                  <a:cubicBezTo>
                    <a:pt x="6831" y="18858"/>
                    <a:pt x="5908" y="19658"/>
                    <a:pt x="4892" y="20298"/>
                  </a:cubicBezTo>
                  <a:cubicBezTo>
                    <a:pt x="3877" y="20938"/>
                    <a:pt x="2769" y="21418"/>
                    <a:pt x="2308" y="21258"/>
                  </a:cubicBezTo>
                  <a:cubicBezTo>
                    <a:pt x="1846" y="21098"/>
                    <a:pt x="2031" y="20298"/>
                    <a:pt x="3323" y="18538"/>
                  </a:cubicBezTo>
                  <a:cubicBezTo>
                    <a:pt x="4615" y="16778"/>
                    <a:pt x="7015" y="14058"/>
                    <a:pt x="9508" y="11178"/>
                  </a:cubicBezTo>
                  <a:cubicBezTo>
                    <a:pt x="12000" y="8298"/>
                    <a:pt x="14585" y="5258"/>
                    <a:pt x="16062" y="3258"/>
                  </a:cubicBezTo>
                  <a:cubicBezTo>
                    <a:pt x="17538" y="1258"/>
                    <a:pt x="17908" y="298"/>
                    <a:pt x="17631" y="58"/>
                  </a:cubicBezTo>
                  <a:cubicBezTo>
                    <a:pt x="17354" y="-182"/>
                    <a:pt x="16431" y="298"/>
                    <a:pt x="15508" y="1898"/>
                  </a:cubicBezTo>
                  <a:cubicBezTo>
                    <a:pt x="14585" y="3498"/>
                    <a:pt x="13662" y="6218"/>
                    <a:pt x="13846" y="9018"/>
                  </a:cubicBezTo>
                  <a:cubicBezTo>
                    <a:pt x="14031" y="11818"/>
                    <a:pt x="15323" y="14698"/>
                    <a:pt x="16800" y="16618"/>
                  </a:cubicBezTo>
                  <a:cubicBezTo>
                    <a:pt x="18277" y="18538"/>
                    <a:pt x="19938" y="19498"/>
                    <a:pt x="21600" y="204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6742423" y="3511549"/>
              <a:ext cx="254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760"/>
                    <a:pt x="0" y="11520"/>
                    <a:pt x="3600" y="15120"/>
                  </a:cubicBezTo>
                  <a:cubicBezTo>
                    <a:pt x="7200" y="18720"/>
                    <a:pt x="144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6819900" y="3498849"/>
              <a:ext cx="86070" cy="108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2" h="21290" fill="norm" stroke="1" extrusionOk="0">
                  <a:moveTo>
                    <a:pt x="12033" y="6231"/>
                  </a:moveTo>
                  <a:cubicBezTo>
                    <a:pt x="9461" y="6231"/>
                    <a:pt x="6890" y="6231"/>
                    <a:pt x="4833" y="7062"/>
                  </a:cubicBezTo>
                  <a:cubicBezTo>
                    <a:pt x="2776" y="7892"/>
                    <a:pt x="1233" y="9554"/>
                    <a:pt x="461" y="11423"/>
                  </a:cubicBezTo>
                  <a:cubicBezTo>
                    <a:pt x="-310" y="13292"/>
                    <a:pt x="-310" y="15369"/>
                    <a:pt x="2004" y="17238"/>
                  </a:cubicBezTo>
                  <a:cubicBezTo>
                    <a:pt x="4319" y="19108"/>
                    <a:pt x="8947" y="20769"/>
                    <a:pt x="12547" y="21185"/>
                  </a:cubicBezTo>
                  <a:cubicBezTo>
                    <a:pt x="16147" y="21600"/>
                    <a:pt x="18719" y="20769"/>
                    <a:pt x="20004" y="19108"/>
                  </a:cubicBezTo>
                  <a:cubicBezTo>
                    <a:pt x="21290" y="17446"/>
                    <a:pt x="21290" y="14954"/>
                    <a:pt x="19490" y="11631"/>
                  </a:cubicBezTo>
                  <a:cubicBezTo>
                    <a:pt x="17690" y="8308"/>
                    <a:pt x="14090" y="4154"/>
                    <a:pt x="1049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6812273" y="3112508"/>
              <a:ext cx="171451" cy="139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0" y="2747"/>
                  </a:moveTo>
                  <a:cubicBezTo>
                    <a:pt x="1067" y="1780"/>
                    <a:pt x="2133" y="813"/>
                    <a:pt x="3333" y="330"/>
                  </a:cubicBezTo>
                  <a:cubicBezTo>
                    <a:pt x="4533" y="-154"/>
                    <a:pt x="5867" y="-154"/>
                    <a:pt x="6800" y="652"/>
                  </a:cubicBezTo>
                  <a:cubicBezTo>
                    <a:pt x="7733" y="1458"/>
                    <a:pt x="8267" y="3070"/>
                    <a:pt x="7733" y="5649"/>
                  </a:cubicBezTo>
                  <a:cubicBezTo>
                    <a:pt x="7200" y="8228"/>
                    <a:pt x="5600" y="11774"/>
                    <a:pt x="4400" y="14192"/>
                  </a:cubicBezTo>
                  <a:cubicBezTo>
                    <a:pt x="3200" y="16610"/>
                    <a:pt x="2400" y="17900"/>
                    <a:pt x="2533" y="19028"/>
                  </a:cubicBezTo>
                  <a:cubicBezTo>
                    <a:pt x="2667" y="20156"/>
                    <a:pt x="3733" y="21124"/>
                    <a:pt x="7067" y="21285"/>
                  </a:cubicBezTo>
                  <a:cubicBezTo>
                    <a:pt x="10400" y="21446"/>
                    <a:pt x="16000" y="20801"/>
                    <a:pt x="21600" y="201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7129773" y="3092449"/>
              <a:ext cx="76168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4" h="21600" fill="norm" stroke="1" extrusionOk="0">
                  <a:moveTo>
                    <a:pt x="6821" y="0"/>
                  </a:moveTo>
                  <a:cubicBezTo>
                    <a:pt x="9663" y="0"/>
                    <a:pt x="12505" y="0"/>
                    <a:pt x="14779" y="180"/>
                  </a:cubicBezTo>
                  <a:cubicBezTo>
                    <a:pt x="17053" y="360"/>
                    <a:pt x="18758" y="720"/>
                    <a:pt x="18474" y="1656"/>
                  </a:cubicBezTo>
                  <a:cubicBezTo>
                    <a:pt x="18189" y="2592"/>
                    <a:pt x="15916" y="4104"/>
                    <a:pt x="12505" y="5436"/>
                  </a:cubicBezTo>
                  <a:cubicBezTo>
                    <a:pt x="9095" y="6768"/>
                    <a:pt x="4547" y="7920"/>
                    <a:pt x="2274" y="8964"/>
                  </a:cubicBezTo>
                  <a:cubicBezTo>
                    <a:pt x="0" y="10008"/>
                    <a:pt x="0" y="10944"/>
                    <a:pt x="3695" y="12420"/>
                  </a:cubicBezTo>
                  <a:cubicBezTo>
                    <a:pt x="7389" y="13896"/>
                    <a:pt x="14779" y="15912"/>
                    <a:pt x="18189" y="17352"/>
                  </a:cubicBezTo>
                  <a:cubicBezTo>
                    <a:pt x="21600" y="18792"/>
                    <a:pt x="21032" y="19656"/>
                    <a:pt x="17337" y="20268"/>
                  </a:cubicBezTo>
                  <a:cubicBezTo>
                    <a:pt x="13642" y="20880"/>
                    <a:pt x="6821" y="21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1084573" y="3816349"/>
              <a:ext cx="25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1160773" y="407034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1205223" y="426085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557904" y="5062663"/>
              <a:ext cx="125406" cy="311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6" h="21330" fill="norm" stroke="1" extrusionOk="0">
                  <a:moveTo>
                    <a:pt x="16140" y="5972"/>
                  </a:moveTo>
                  <a:cubicBezTo>
                    <a:pt x="16140" y="4522"/>
                    <a:pt x="16140" y="3072"/>
                    <a:pt x="15802" y="1985"/>
                  </a:cubicBezTo>
                  <a:cubicBezTo>
                    <a:pt x="15465" y="898"/>
                    <a:pt x="14790" y="173"/>
                    <a:pt x="12596" y="28"/>
                  </a:cubicBezTo>
                  <a:cubicBezTo>
                    <a:pt x="10402" y="-117"/>
                    <a:pt x="6690" y="318"/>
                    <a:pt x="3821" y="1115"/>
                  </a:cubicBezTo>
                  <a:cubicBezTo>
                    <a:pt x="952" y="1913"/>
                    <a:pt x="-1073" y="3072"/>
                    <a:pt x="614" y="4812"/>
                  </a:cubicBezTo>
                  <a:cubicBezTo>
                    <a:pt x="2302" y="6551"/>
                    <a:pt x="7702" y="8871"/>
                    <a:pt x="11752" y="10683"/>
                  </a:cubicBezTo>
                  <a:cubicBezTo>
                    <a:pt x="15802" y="12495"/>
                    <a:pt x="18502" y="13800"/>
                    <a:pt x="19515" y="15177"/>
                  </a:cubicBezTo>
                  <a:cubicBezTo>
                    <a:pt x="20527" y="16554"/>
                    <a:pt x="19852" y="18004"/>
                    <a:pt x="18333" y="19019"/>
                  </a:cubicBezTo>
                  <a:cubicBezTo>
                    <a:pt x="16815" y="20033"/>
                    <a:pt x="14452" y="20613"/>
                    <a:pt x="12427" y="20976"/>
                  </a:cubicBezTo>
                  <a:cubicBezTo>
                    <a:pt x="10402" y="21338"/>
                    <a:pt x="8715" y="21483"/>
                    <a:pt x="7871" y="21121"/>
                  </a:cubicBezTo>
                  <a:cubicBezTo>
                    <a:pt x="7027" y="20758"/>
                    <a:pt x="7027" y="19888"/>
                    <a:pt x="7027" y="190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774513" y="4914900"/>
              <a:ext cx="81461" cy="42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95" fill="norm" stroke="1" extrusionOk="0">
                  <a:moveTo>
                    <a:pt x="11346" y="0"/>
                  </a:moveTo>
                  <a:cubicBezTo>
                    <a:pt x="9130" y="3176"/>
                    <a:pt x="6915" y="6353"/>
                    <a:pt x="4977" y="9635"/>
                  </a:cubicBezTo>
                  <a:cubicBezTo>
                    <a:pt x="3038" y="12918"/>
                    <a:pt x="1377" y="16306"/>
                    <a:pt x="546" y="18318"/>
                  </a:cubicBezTo>
                  <a:cubicBezTo>
                    <a:pt x="-285" y="20329"/>
                    <a:pt x="-285" y="20965"/>
                    <a:pt x="1377" y="21282"/>
                  </a:cubicBezTo>
                  <a:cubicBezTo>
                    <a:pt x="3038" y="21600"/>
                    <a:pt x="6361" y="21600"/>
                    <a:pt x="9961" y="21018"/>
                  </a:cubicBezTo>
                  <a:cubicBezTo>
                    <a:pt x="13561" y="20435"/>
                    <a:pt x="17438" y="19271"/>
                    <a:pt x="21315" y="181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709923" y="4823883"/>
              <a:ext cx="717551" cy="4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439"/>
                  </a:moveTo>
                  <a:cubicBezTo>
                    <a:pt x="1274" y="17175"/>
                    <a:pt x="2549" y="15910"/>
                    <a:pt x="3345" y="15173"/>
                  </a:cubicBezTo>
                  <a:cubicBezTo>
                    <a:pt x="4142" y="14435"/>
                    <a:pt x="4460" y="14224"/>
                    <a:pt x="4619" y="14435"/>
                  </a:cubicBezTo>
                  <a:cubicBezTo>
                    <a:pt x="4779" y="14646"/>
                    <a:pt x="4779" y="15278"/>
                    <a:pt x="4779" y="16174"/>
                  </a:cubicBezTo>
                  <a:cubicBezTo>
                    <a:pt x="4779" y="17069"/>
                    <a:pt x="4779" y="18228"/>
                    <a:pt x="4779" y="19071"/>
                  </a:cubicBezTo>
                  <a:cubicBezTo>
                    <a:pt x="4779" y="19914"/>
                    <a:pt x="4779" y="20441"/>
                    <a:pt x="4906" y="20862"/>
                  </a:cubicBezTo>
                  <a:cubicBezTo>
                    <a:pt x="5034" y="21284"/>
                    <a:pt x="5288" y="21600"/>
                    <a:pt x="5543" y="21600"/>
                  </a:cubicBezTo>
                  <a:cubicBezTo>
                    <a:pt x="5798" y="21600"/>
                    <a:pt x="6053" y="21284"/>
                    <a:pt x="6308" y="20704"/>
                  </a:cubicBezTo>
                  <a:cubicBezTo>
                    <a:pt x="6563" y="20125"/>
                    <a:pt x="6818" y="19282"/>
                    <a:pt x="7009" y="18597"/>
                  </a:cubicBezTo>
                  <a:cubicBezTo>
                    <a:pt x="7200" y="17912"/>
                    <a:pt x="7327" y="17385"/>
                    <a:pt x="7455" y="17385"/>
                  </a:cubicBezTo>
                  <a:cubicBezTo>
                    <a:pt x="7582" y="17385"/>
                    <a:pt x="7710" y="17912"/>
                    <a:pt x="7933" y="18176"/>
                  </a:cubicBezTo>
                  <a:cubicBezTo>
                    <a:pt x="8156" y="18439"/>
                    <a:pt x="8474" y="18439"/>
                    <a:pt x="8920" y="18123"/>
                  </a:cubicBezTo>
                  <a:cubicBezTo>
                    <a:pt x="9366" y="17807"/>
                    <a:pt x="9940" y="17175"/>
                    <a:pt x="10322" y="16384"/>
                  </a:cubicBezTo>
                  <a:cubicBezTo>
                    <a:pt x="10704" y="15594"/>
                    <a:pt x="10896" y="14646"/>
                    <a:pt x="10864" y="14382"/>
                  </a:cubicBezTo>
                  <a:cubicBezTo>
                    <a:pt x="10832" y="14119"/>
                    <a:pt x="10577" y="14540"/>
                    <a:pt x="10386" y="15067"/>
                  </a:cubicBezTo>
                  <a:cubicBezTo>
                    <a:pt x="10195" y="15594"/>
                    <a:pt x="10067" y="16226"/>
                    <a:pt x="10004" y="16911"/>
                  </a:cubicBezTo>
                  <a:cubicBezTo>
                    <a:pt x="9940" y="17596"/>
                    <a:pt x="9940" y="18334"/>
                    <a:pt x="10099" y="18808"/>
                  </a:cubicBezTo>
                  <a:cubicBezTo>
                    <a:pt x="10258" y="19282"/>
                    <a:pt x="10577" y="19493"/>
                    <a:pt x="10864" y="19440"/>
                  </a:cubicBezTo>
                  <a:cubicBezTo>
                    <a:pt x="11150" y="19387"/>
                    <a:pt x="11405" y="19071"/>
                    <a:pt x="11724" y="17649"/>
                  </a:cubicBezTo>
                  <a:cubicBezTo>
                    <a:pt x="12042" y="16226"/>
                    <a:pt x="12425" y="13698"/>
                    <a:pt x="12616" y="10747"/>
                  </a:cubicBezTo>
                  <a:cubicBezTo>
                    <a:pt x="12807" y="7797"/>
                    <a:pt x="12807" y="4425"/>
                    <a:pt x="12775" y="2476"/>
                  </a:cubicBezTo>
                  <a:cubicBezTo>
                    <a:pt x="12743" y="527"/>
                    <a:pt x="12680" y="0"/>
                    <a:pt x="12552" y="0"/>
                  </a:cubicBezTo>
                  <a:cubicBezTo>
                    <a:pt x="12425" y="0"/>
                    <a:pt x="12234" y="527"/>
                    <a:pt x="12011" y="2213"/>
                  </a:cubicBezTo>
                  <a:cubicBezTo>
                    <a:pt x="11788" y="3899"/>
                    <a:pt x="11533" y="6743"/>
                    <a:pt x="11596" y="9325"/>
                  </a:cubicBezTo>
                  <a:cubicBezTo>
                    <a:pt x="11660" y="11906"/>
                    <a:pt x="12042" y="14224"/>
                    <a:pt x="12329" y="15647"/>
                  </a:cubicBezTo>
                  <a:cubicBezTo>
                    <a:pt x="12616" y="17069"/>
                    <a:pt x="12807" y="17596"/>
                    <a:pt x="13062" y="17912"/>
                  </a:cubicBezTo>
                  <a:cubicBezTo>
                    <a:pt x="13317" y="18228"/>
                    <a:pt x="13635" y="18334"/>
                    <a:pt x="13954" y="18228"/>
                  </a:cubicBezTo>
                  <a:cubicBezTo>
                    <a:pt x="14273" y="18123"/>
                    <a:pt x="14591" y="17807"/>
                    <a:pt x="14942" y="17122"/>
                  </a:cubicBezTo>
                  <a:cubicBezTo>
                    <a:pt x="15292" y="16437"/>
                    <a:pt x="15674" y="15383"/>
                    <a:pt x="15865" y="14488"/>
                  </a:cubicBezTo>
                  <a:cubicBezTo>
                    <a:pt x="16057" y="13592"/>
                    <a:pt x="16057" y="12855"/>
                    <a:pt x="15897" y="12591"/>
                  </a:cubicBezTo>
                  <a:cubicBezTo>
                    <a:pt x="15738" y="12328"/>
                    <a:pt x="15419" y="12539"/>
                    <a:pt x="15260" y="12960"/>
                  </a:cubicBezTo>
                  <a:cubicBezTo>
                    <a:pt x="15101" y="13381"/>
                    <a:pt x="15101" y="14014"/>
                    <a:pt x="15101" y="14593"/>
                  </a:cubicBezTo>
                  <a:cubicBezTo>
                    <a:pt x="15101" y="15173"/>
                    <a:pt x="15101" y="15700"/>
                    <a:pt x="15260" y="16121"/>
                  </a:cubicBezTo>
                  <a:cubicBezTo>
                    <a:pt x="15419" y="16542"/>
                    <a:pt x="15738" y="16859"/>
                    <a:pt x="16057" y="17017"/>
                  </a:cubicBezTo>
                  <a:cubicBezTo>
                    <a:pt x="16375" y="17175"/>
                    <a:pt x="16694" y="17175"/>
                    <a:pt x="16981" y="16964"/>
                  </a:cubicBezTo>
                  <a:cubicBezTo>
                    <a:pt x="17267" y="16753"/>
                    <a:pt x="17522" y="16332"/>
                    <a:pt x="17713" y="15858"/>
                  </a:cubicBezTo>
                  <a:cubicBezTo>
                    <a:pt x="17904" y="15383"/>
                    <a:pt x="18032" y="14857"/>
                    <a:pt x="18096" y="15015"/>
                  </a:cubicBezTo>
                  <a:cubicBezTo>
                    <a:pt x="18159" y="15173"/>
                    <a:pt x="18159" y="16016"/>
                    <a:pt x="18096" y="16700"/>
                  </a:cubicBezTo>
                  <a:cubicBezTo>
                    <a:pt x="18032" y="17385"/>
                    <a:pt x="17904" y="17912"/>
                    <a:pt x="17841" y="17912"/>
                  </a:cubicBezTo>
                  <a:cubicBezTo>
                    <a:pt x="17777" y="17912"/>
                    <a:pt x="17777" y="17385"/>
                    <a:pt x="17968" y="16279"/>
                  </a:cubicBezTo>
                  <a:cubicBezTo>
                    <a:pt x="18159" y="15173"/>
                    <a:pt x="18542" y="13487"/>
                    <a:pt x="18860" y="12486"/>
                  </a:cubicBezTo>
                  <a:cubicBezTo>
                    <a:pt x="19179" y="11485"/>
                    <a:pt x="19434" y="11169"/>
                    <a:pt x="19752" y="11011"/>
                  </a:cubicBezTo>
                  <a:cubicBezTo>
                    <a:pt x="20071" y="10853"/>
                    <a:pt x="20453" y="10853"/>
                    <a:pt x="20740" y="11169"/>
                  </a:cubicBezTo>
                  <a:cubicBezTo>
                    <a:pt x="21027" y="11485"/>
                    <a:pt x="21218" y="12117"/>
                    <a:pt x="21313" y="13013"/>
                  </a:cubicBezTo>
                  <a:cubicBezTo>
                    <a:pt x="21409" y="13908"/>
                    <a:pt x="21409" y="15067"/>
                    <a:pt x="21377" y="16016"/>
                  </a:cubicBezTo>
                  <a:cubicBezTo>
                    <a:pt x="21345" y="16964"/>
                    <a:pt x="21281" y="17701"/>
                    <a:pt x="21313" y="17596"/>
                  </a:cubicBezTo>
                  <a:cubicBezTo>
                    <a:pt x="21345" y="17491"/>
                    <a:pt x="21473" y="16542"/>
                    <a:pt x="21600" y="155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1501086" y="4794250"/>
              <a:ext cx="53388" cy="381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483" fill="norm" stroke="1" extrusionOk="0">
                  <a:moveTo>
                    <a:pt x="8492" y="0"/>
                  </a:moveTo>
                  <a:cubicBezTo>
                    <a:pt x="5169" y="3699"/>
                    <a:pt x="1846" y="7399"/>
                    <a:pt x="600" y="10740"/>
                  </a:cubicBezTo>
                  <a:cubicBezTo>
                    <a:pt x="-646" y="14082"/>
                    <a:pt x="185" y="17065"/>
                    <a:pt x="1846" y="18855"/>
                  </a:cubicBezTo>
                  <a:cubicBezTo>
                    <a:pt x="3508" y="20645"/>
                    <a:pt x="6000" y="21242"/>
                    <a:pt x="9323" y="21421"/>
                  </a:cubicBezTo>
                  <a:cubicBezTo>
                    <a:pt x="12646" y="21600"/>
                    <a:pt x="16800" y="21361"/>
                    <a:pt x="20954" y="211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1452873" y="5003800"/>
              <a:ext cx="1841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1973573" y="4988897"/>
              <a:ext cx="222251" cy="18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0" y="4621"/>
                  </a:moveTo>
                  <a:cubicBezTo>
                    <a:pt x="411" y="9232"/>
                    <a:pt x="823" y="13843"/>
                    <a:pt x="823" y="16877"/>
                  </a:cubicBezTo>
                  <a:cubicBezTo>
                    <a:pt x="823" y="19911"/>
                    <a:pt x="411" y="21367"/>
                    <a:pt x="309" y="21367"/>
                  </a:cubicBezTo>
                  <a:cubicBezTo>
                    <a:pt x="206" y="21367"/>
                    <a:pt x="411" y="19911"/>
                    <a:pt x="1029" y="16756"/>
                  </a:cubicBezTo>
                  <a:cubicBezTo>
                    <a:pt x="1646" y="13601"/>
                    <a:pt x="2674" y="8747"/>
                    <a:pt x="3497" y="5713"/>
                  </a:cubicBezTo>
                  <a:cubicBezTo>
                    <a:pt x="4320" y="2679"/>
                    <a:pt x="4937" y="1466"/>
                    <a:pt x="5760" y="738"/>
                  </a:cubicBezTo>
                  <a:cubicBezTo>
                    <a:pt x="6583" y="10"/>
                    <a:pt x="7611" y="-233"/>
                    <a:pt x="8331" y="252"/>
                  </a:cubicBezTo>
                  <a:cubicBezTo>
                    <a:pt x="9051" y="738"/>
                    <a:pt x="9463" y="1951"/>
                    <a:pt x="9771" y="3771"/>
                  </a:cubicBezTo>
                  <a:cubicBezTo>
                    <a:pt x="10080" y="5592"/>
                    <a:pt x="10286" y="8019"/>
                    <a:pt x="10389" y="9839"/>
                  </a:cubicBezTo>
                  <a:cubicBezTo>
                    <a:pt x="10491" y="11659"/>
                    <a:pt x="10491" y="12873"/>
                    <a:pt x="10389" y="12873"/>
                  </a:cubicBezTo>
                  <a:cubicBezTo>
                    <a:pt x="10286" y="12873"/>
                    <a:pt x="10080" y="11659"/>
                    <a:pt x="10594" y="9718"/>
                  </a:cubicBezTo>
                  <a:cubicBezTo>
                    <a:pt x="11109" y="7776"/>
                    <a:pt x="12343" y="5106"/>
                    <a:pt x="13269" y="3286"/>
                  </a:cubicBezTo>
                  <a:cubicBezTo>
                    <a:pt x="14194" y="1466"/>
                    <a:pt x="14811" y="495"/>
                    <a:pt x="16149" y="374"/>
                  </a:cubicBezTo>
                  <a:cubicBezTo>
                    <a:pt x="17486" y="252"/>
                    <a:pt x="19543" y="980"/>
                    <a:pt x="20571" y="3771"/>
                  </a:cubicBezTo>
                  <a:cubicBezTo>
                    <a:pt x="21600" y="6563"/>
                    <a:pt x="21600" y="11416"/>
                    <a:pt x="21600" y="162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2506973" y="4991100"/>
              <a:ext cx="5778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7" y="20800"/>
                    <a:pt x="6013" y="20000"/>
                    <a:pt x="8822" y="18800"/>
                  </a:cubicBezTo>
                  <a:cubicBezTo>
                    <a:pt x="11631" y="17600"/>
                    <a:pt x="14242" y="16000"/>
                    <a:pt x="16338" y="12800"/>
                  </a:cubicBezTo>
                  <a:cubicBezTo>
                    <a:pt x="18435" y="9600"/>
                    <a:pt x="20018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2900673" y="4959350"/>
              <a:ext cx="115936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600" fill="norm" stroke="1" extrusionOk="0">
                  <a:moveTo>
                    <a:pt x="0" y="0"/>
                  </a:moveTo>
                  <a:cubicBezTo>
                    <a:pt x="5684" y="993"/>
                    <a:pt x="11368" y="1986"/>
                    <a:pt x="15347" y="3724"/>
                  </a:cubicBezTo>
                  <a:cubicBezTo>
                    <a:pt x="19326" y="5462"/>
                    <a:pt x="21600" y="7945"/>
                    <a:pt x="20463" y="11048"/>
                  </a:cubicBezTo>
                  <a:cubicBezTo>
                    <a:pt x="19326" y="14152"/>
                    <a:pt x="14779" y="17876"/>
                    <a:pt x="102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3200825" y="4733624"/>
              <a:ext cx="195149" cy="508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358" fill="norm" stroke="1" extrusionOk="0">
                  <a:moveTo>
                    <a:pt x="18626" y="1479"/>
                  </a:moveTo>
                  <a:cubicBezTo>
                    <a:pt x="17000" y="857"/>
                    <a:pt x="15374" y="235"/>
                    <a:pt x="13400" y="57"/>
                  </a:cubicBezTo>
                  <a:cubicBezTo>
                    <a:pt x="11426" y="-121"/>
                    <a:pt x="9103" y="146"/>
                    <a:pt x="7361" y="457"/>
                  </a:cubicBezTo>
                  <a:cubicBezTo>
                    <a:pt x="5619" y="768"/>
                    <a:pt x="4458" y="1123"/>
                    <a:pt x="3878" y="1568"/>
                  </a:cubicBezTo>
                  <a:cubicBezTo>
                    <a:pt x="3297" y="2012"/>
                    <a:pt x="3297" y="2546"/>
                    <a:pt x="4226" y="3479"/>
                  </a:cubicBezTo>
                  <a:cubicBezTo>
                    <a:pt x="5155" y="4412"/>
                    <a:pt x="7013" y="5746"/>
                    <a:pt x="8290" y="6946"/>
                  </a:cubicBezTo>
                  <a:cubicBezTo>
                    <a:pt x="9568" y="8146"/>
                    <a:pt x="10265" y="9212"/>
                    <a:pt x="10265" y="9968"/>
                  </a:cubicBezTo>
                  <a:cubicBezTo>
                    <a:pt x="10265" y="10723"/>
                    <a:pt x="9568" y="11168"/>
                    <a:pt x="8639" y="11390"/>
                  </a:cubicBezTo>
                  <a:cubicBezTo>
                    <a:pt x="7710" y="11612"/>
                    <a:pt x="6548" y="11612"/>
                    <a:pt x="6548" y="11523"/>
                  </a:cubicBezTo>
                  <a:cubicBezTo>
                    <a:pt x="6548" y="11435"/>
                    <a:pt x="7710" y="11257"/>
                    <a:pt x="8407" y="11390"/>
                  </a:cubicBezTo>
                  <a:cubicBezTo>
                    <a:pt x="9103" y="11523"/>
                    <a:pt x="9336" y="11968"/>
                    <a:pt x="8407" y="13123"/>
                  </a:cubicBezTo>
                  <a:cubicBezTo>
                    <a:pt x="7478" y="14279"/>
                    <a:pt x="5387" y="16146"/>
                    <a:pt x="3994" y="17301"/>
                  </a:cubicBezTo>
                  <a:cubicBezTo>
                    <a:pt x="2600" y="18457"/>
                    <a:pt x="1903" y="18901"/>
                    <a:pt x="1207" y="19390"/>
                  </a:cubicBezTo>
                  <a:cubicBezTo>
                    <a:pt x="510" y="19879"/>
                    <a:pt x="-187" y="20412"/>
                    <a:pt x="45" y="20812"/>
                  </a:cubicBezTo>
                  <a:cubicBezTo>
                    <a:pt x="278" y="21212"/>
                    <a:pt x="1439" y="21479"/>
                    <a:pt x="5155" y="21301"/>
                  </a:cubicBezTo>
                  <a:cubicBezTo>
                    <a:pt x="8871" y="21123"/>
                    <a:pt x="15142" y="20501"/>
                    <a:pt x="21413" y="198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3434727" y="4916090"/>
              <a:ext cx="196197" cy="227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290" fill="norm" stroke="1" extrusionOk="0">
                  <a:moveTo>
                    <a:pt x="1308" y="5239"/>
                  </a:moveTo>
                  <a:cubicBezTo>
                    <a:pt x="848" y="3852"/>
                    <a:pt x="388" y="2465"/>
                    <a:pt x="733" y="1573"/>
                  </a:cubicBezTo>
                  <a:cubicBezTo>
                    <a:pt x="1078" y="682"/>
                    <a:pt x="2227" y="285"/>
                    <a:pt x="3376" y="87"/>
                  </a:cubicBezTo>
                  <a:cubicBezTo>
                    <a:pt x="4525" y="-111"/>
                    <a:pt x="5673" y="-111"/>
                    <a:pt x="6822" y="1672"/>
                  </a:cubicBezTo>
                  <a:cubicBezTo>
                    <a:pt x="7971" y="3456"/>
                    <a:pt x="9120" y="7023"/>
                    <a:pt x="8546" y="10491"/>
                  </a:cubicBezTo>
                  <a:cubicBezTo>
                    <a:pt x="7971" y="13959"/>
                    <a:pt x="5673" y="17328"/>
                    <a:pt x="3835" y="19210"/>
                  </a:cubicBezTo>
                  <a:cubicBezTo>
                    <a:pt x="1997" y="21093"/>
                    <a:pt x="618" y="21489"/>
                    <a:pt x="159" y="21093"/>
                  </a:cubicBezTo>
                  <a:cubicBezTo>
                    <a:pt x="-301" y="20696"/>
                    <a:pt x="159" y="19507"/>
                    <a:pt x="2571" y="16634"/>
                  </a:cubicBezTo>
                  <a:cubicBezTo>
                    <a:pt x="4984" y="13761"/>
                    <a:pt x="9350" y="9203"/>
                    <a:pt x="11878" y="6528"/>
                  </a:cubicBezTo>
                  <a:cubicBezTo>
                    <a:pt x="14405" y="3852"/>
                    <a:pt x="15095" y="3060"/>
                    <a:pt x="15784" y="2267"/>
                  </a:cubicBezTo>
                  <a:cubicBezTo>
                    <a:pt x="16473" y="1474"/>
                    <a:pt x="17163" y="682"/>
                    <a:pt x="17278" y="880"/>
                  </a:cubicBezTo>
                  <a:cubicBezTo>
                    <a:pt x="17393" y="1078"/>
                    <a:pt x="16933" y="2267"/>
                    <a:pt x="16473" y="4348"/>
                  </a:cubicBezTo>
                  <a:cubicBezTo>
                    <a:pt x="16014" y="6428"/>
                    <a:pt x="15554" y="9401"/>
                    <a:pt x="16359" y="12373"/>
                  </a:cubicBezTo>
                  <a:cubicBezTo>
                    <a:pt x="17163" y="15346"/>
                    <a:pt x="19231" y="18318"/>
                    <a:pt x="21299" y="21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3694423" y="5118100"/>
              <a:ext cx="254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3688073" y="4757092"/>
              <a:ext cx="146051" cy="145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2678"/>
                  </a:moveTo>
                  <a:cubicBezTo>
                    <a:pt x="626" y="4557"/>
                    <a:pt x="1252" y="6435"/>
                    <a:pt x="1565" y="8157"/>
                  </a:cubicBezTo>
                  <a:cubicBezTo>
                    <a:pt x="1878" y="9878"/>
                    <a:pt x="1878" y="11444"/>
                    <a:pt x="2035" y="11287"/>
                  </a:cubicBezTo>
                  <a:cubicBezTo>
                    <a:pt x="2191" y="11131"/>
                    <a:pt x="2504" y="9252"/>
                    <a:pt x="3287" y="7218"/>
                  </a:cubicBezTo>
                  <a:cubicBezTo>
                    <a:pt x="4070" y="5183"/>
                    <a:pt x="5322" y="2991"/>
                    <a:pt x="5948" y="2678"/>
                  </a:cubicBezTo>
                  <a:cubicBezTo>
                    <a:pt x="6574" y="2365"/>
                    <a:pt x="6574" y="3931"/>
                    <a:pt x="6574" y="5496"/>
                  </a:cubicBezTo>
                  <a:cubicBezTo>
                    <a:pt x="6574" y="7061"/>
                    <a:pt x="6574" y="8626"/>
                    <a:pt x="7043" y="8626"/>
                  </a:cubicBezTo>
                  <a:cubicBezTo>
                    <a:pt x="7513" y="8626"/>
                    <a:pt x="8452" y="7061"/>
                    <a:pt x="9391" y="5652"/>
                  </a:cubicBezTo>
                  <a:cubicBezTo>
                    <a:pt x="10330" y="4244"/>
                    <a:pt x="11270" y="2991"/>
                    <a:pt x="12365" y="1896"/>
                  </a:cubicBezTo>
                  <a:cubicBezTo>
                    <a:pt x="13461" y="800"/>
                    <a:pt x="14713" y="-139"/>
                    <a:pt x="15809" y="18"/>
                  </a:cubicBezTo>
                  <a:cubicBezTo>
                    <a:pt x="16904" y="174"/>
                    <a:pt x="17843" y="1426"/>
                    <a:pt x="18783" y="5183"/>
                  </a:cubicBezTo>
                  <a:cubicBezTo>
                    <a:pt x="19722" y="8939"/>
                    <a:pt x="20661" y="15200"/>
                    <a:pt x="21600" y="214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3872223" y="5149850"/>
              <a:ext cx="508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4210675" y="4921249"/>
              <a:ext cx="194949" cy="262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24" fill="norm" stroke="1" extrusionOk="0">
                  <a:moveTo>
                    <a:pt x="1862" y="1037"/>
                  </a:moveTo>
                  <a:cubicBezTo>
                    <a:pt x="3930" y="3456"/>
                    <a:pt x="5998" y="5875"/>
                    <a:pt x="7377" y="8035"/>
                  </a:cubicBezTo>
                  <a:cubicBezTo>
                    <a:pt x="8755" y="10195"/>
                    <a:pt x="9445" y="12096"/>
                    <a:pt x="9215" y="13997"/>
                  </a:cubicBezTo>
                  <a:cubicBezTo>
                    <a:pt x="8985" y="15898"/>
                    <a:pt x="7836" y="17798"/>
                    <a:pt x="6802" y="19008"/>
                  </a:cubicBezTo>
                  <a:cubicBezTo>
                    <a:pt x="5768" y="20218"/>
                    <a:pt x="4849" y="20736"/>
                    <a:pt x="3815" y="21082"/>
                  </a:cubicBezTo>
                  <a:cubicBezTo>
                    <a:pt x="2781" y="21427"/>
                    <a:pt x="1632" y="21600"/>
                    <a:pt x="828" y="21168"/>
                  </a:cubicBezTo>
                  <a:cubicBezTo>
                    <a:pt x="24" y="20736"/>
                    <a:pt x="-436" y="19699"/>
                    <a:pt x="598" y="17453"/>
                  </a:cubicBezTo>
                  <a:cubicBezTo>
                    <a:pt x="1632" y="15206"/>
                    <a:pt x="4160" y="11750"/>
                    <a:pt x="6687" y="8986"/>
                  </a:cubicBezTo>
                  <a:cubicBezTo>
                    <a:pt x="9215" y="6221"/>
                    <a:pt x="11743" y="4147"/>
                    <a:pt x="13696" y="2592"/>
                  </a:cubicBezTo>
                  <a:cubicBezTo>
                    <a:pt x="15649" y="1037"/>
                    <a:pt x="17028" y="0"/>
                    <a:pt x="17373" y="0"/>
                  </a:cubicBezTo>
                  <a:cubicBezTo>
                    <a:pt x="17717" y="0"/>
                    <a:pt x="17028" y="1037"/>
                    <a:pt x="16568" y="3629"/>
                  </a:cubicBezTo>
                  <a:cubicBezTo>
                    <a:pt x="16109" y="6221"/>
                    <a:pt x="15879" y="10368"/>
                    <a:pt x="16683" y="13046"/>
                  </a:cubicBezTo>
                  <a:cubicBezTo>
                    <a:pt x="17487" y="15725"/>
                    <a:pt x="19326" y="16934"/>
                    <a:pt x="21164" y="181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4462773" y="5048845"/>
              <a:ext cx="152401" cy="163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8230"/>
                  </a:moveTo>
                  <a:cubicBezTo>
                    <a:pt x="0" y="5737"/>
                    <a:pt x="0" y="3245"/>
                    <a:pt x="750" y="1860"/>
                  </a:cubicBezTo>
                  <a:cubicBezTo>
                    <a:pt x="1500" y="476"/>
                    <a:pt x="3000" y="199"/>
                    <a:pt x="4500" y="60"/>
                  </a:cubicBezTo>
                  <a:cubicBezTo>
                    <a:pt x="6000" y="-78"/>
                    <a:pt x="7500" y="-78"/>
                    <a:pt x="9000" y="1168"/>
                  </a:cubicBezTo>
                  <a:cubicBezTo>
                    <a:pt x="10500" y="2414"/>
                    <a:pt x="12000" y="4907"/>
                    <a:pt x="11400" y="7953"/>
                  </a:cubicBezTo>
                  <a:cubicBezTo>
                    <a:pt x="10800" y="10999"/>
                    <a:pt x="8100" y="14599"/>
                    <a:pt x="6150" y="16953"/>
                  </a:cubicBezTo>
                  <a:cubicBezTo>
                    <a:pt x="4200" y="19307"/>
                    <a:pt x="3000" y="20414"/>
                    <a:pt x="3300" y="20968"/>
                  </a:cubicBezTo>
                  <a:cubicBezTo>
                    <a:pt x="3600" y="21522"/>
                    <a:pt x="5400" y="21522"/>
                    <a:pt x="8700" y="20830"/>
                  </a:cubicBezTo>
                  <a:cubicBezTo>
                    <a:pt x="12000" y="20137"/>
                    <a:pt x="16800" y="18753"/>
                    <a:pt x="21600" y="173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4532623" y="4754033"/>
              <a:ext cx="196851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224"/>
                  </a:moveTo>
                  <a:cubicBezTo>
                    <a:pt x="697" y="4513"/>
                    <a:pt x="1394" y="5803"/>
                    <a:pt x="1742" y="7254"/>
                  </a:cubicBezTo>
                  <a:cubicBezTo>
                    <a:pt x="2090" y="8704"/>
                    <a:pt x="2090" y="10316"/>
                    <a:pt x="2439" y="10316"/>
                  </a:cubicBezTo>
                  <a:cubicBezTo>
                    <a:pt x="2787" y="10316"/>
                    <a:pt x="3484" y="8704"/>
                    <a:pt x="4181" y="7254"/>
                  </a:cubicBezTo>
                  <a:cubicBezTo>
                    <a:pt x="4877" y="5803"/>
                    <a:pt x="5574" y="4513"/>
                    <a:pt x="6387" y="4352"/>
                  </a:cubicBezTo>
                  <a:cubicBezTo>
                    <a:pt x="7200" y="4191"/>
                    <a:pt x="8129" y="5158"/>
                    <a:pt x="8710" y="6448"/>
                  </a:cubicBezTo>
                  <a:cubicBezTo>
                    <a:pt x="9290" y="7737"/>
                    <a:pt x="9523" y="9349"/>
                    <a:pt x="9987" y="9510"/>
                  </a:cubicBezTo>
                  <a:cubicBezTo>
                    <a:pt x="10452" y="9672"/>
                    <a:pt x="11148" y="8382"/>
                    <a:pt x="11845" y="7093"/>
                  </a:cubicBezTo>
                  <a:cubicBezTo>
                    <a:pt x="12542" y="5803"/>
                    <a:pt x="13239" y="4513"/>
                    <a:pt x="14400" y="3063"/>
                  </a:cubicBezTo>
                  <a:cubicBezTo>
                    <a:pt x="15561" y="1612"/>
                    <a:pt x="17187" y="0"/>
                    <a:pt x="18232" y="0"/>
                  </a:cubicBezTo>
                  <a:cubicBezTo>
                    <a:pt x="19277" y="0"/>
                    <a:pt x="19742" y="1612"/>
                    <a:pt x="20206" y="5481"/>
                  </a:cubicBezTo>
                  <a:cubicBezTo>
                    <a:pt x="20671" y="9349"/>
                    <a:pt x="21135" y="15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4869173" y="5194300"/>
              <a:ext cx="762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5148573" y="5219649"/>
              <a:ext cx="2032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825" y="11670"/>
                    <a:pt x="7650" y="3363"/>
                    <a:pt x="11250" y="870"/>
                  </a:cubicBezTo>
                  <a:cubicBezTo>
                    <a:pt x="14850" y="-1622"/>
                    <a:pt x="18225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5701023" y="5232400"/>
              <a:ext cx="69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5980423" y="5200650"/>
              <a:ext cx="44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6094723" y="5213350"/>
              <a:ext cx="1016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6393173" y="4917722"/>
              <a:ext cx="266701" cy="269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2" fill="norm" stroke="1" extrusionOk="0">
                  <a:moveTo>
                    <a:pt x="0" y="2769"/>
                  </a:moveTo>
                  <a:cubicBezTo>
                    <a:pt x="686" y="1772"/>
                    <a:pt x="1371" y="775"/>
                    <a:pt x="2571" y="276"/>
                  </a:cubicBezTo>
                  <a:cubicBezTo>
                    <a:pt x="3771" y="-222"/>
                    <a:pt x="5486" y="-222"/>
                    <a:pt x="7029" y="1772"/>
                  </a:cubicBezTo>
                  <a:cubicBezTo>
                    <a:pt x="8571" y="3766"/>
                    <a:pt x="9943" y="7753"/>
                    <a:pt x="9686" y="11243"/>
                  </a:cubicBezTo>
                  <a:cubicBezTo>
                    <a:pt x="9429" y="14732"/>
                    <a:pt x="7543" y="17723"/>
                    <a:pt x="6086" y="19384"/>
                  </a:cubicBezTo>
                  <a:cubicBezTo>
                    <a:pt x="4629" y="21046"/>
                    <a:pt x="3600" y="21378"/>
                    <a:pt x="3086" y="21046"/>
                  </a:cubicBezTo>
                  <a:cubicBezTo>
                    <a:pt x="2571" y="20713"/>
                    <a:pt x="2571" y="19716"/>
                    <a:pt x="4114" y="17473"/>
                  </a:cubicBezTo>
                  <a:cubicBezTo>
                    <a:pt x="5657" y="15230"/>
                    <a:pt x="8743" y="11741"/>
                    <a:pt x="11229" y="9332"/>
                  </a:cubicBezTo>
                  <a:cubicBezTo>
                    <a:pt x="13714" y="6923"/>
                    <a:pt x="15600" y="5593"/>
                    <a:pt x="16971" y="4596"/>
                  </a:cubicBezTo>
                  <a:cubicBezTo>
                    <a:pt x="18343" y="3600"/>
                    <a:pt x="19200" y="2935"/>
                    <a:pt x="19114" y="3101"/>
                  </a:cubicBezTo>
                  <a:cubicBezTo>
                    <a:pt x="19029" y="3267"/>
                    <a:pt x="18000" y="4264"/>
                    <a:pt x="16800" y="5926"/>
                  </a:cubicBezTo>
                  <a:cubicBezTo>
                    <a:pt x="15600" y="7587"/>
                    <a:pt x="14229" y="9913"/>
                    <a:pt x="14400" y="12240"/>
                  </a:cubicBezTo>
                  <a:cubicBezTo>
                    <a:pt x="14571" y="14566"/>
                    <a:pt x="16286" y="16892"/>
                    <a:pt x="17743" y="18138"/>
                  </a:cubicBezTo>
                  <a:cubicBezTo>
                    <a:pt x="19200" y="19384"/>
                    <a:pt x="20400" y="19550"/>
                    <a:pt x="21600" y="197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6761979" y="5187950"/>
              <a:ext cx="31245" cy="1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54" fill="norm" stroke="1" extrusionOk="0">
                  <a:moveTo>
                    <a:pt x="3976" y="0"/>
                  </a:moveTo>
                  <a:cubicBezTo>
                    <a:pt x="2536" y="5666"/>
                    <a:pt x="1096" y="11331"/>
                    <a:pt x="376" y="15049"/>
                  </a:cubicBezTo>
                  <a:cubicBezTo>
                    <a:pt x="-344" y="18767"/>
                    <a:pt x="-344" y="20538"/>
                    <a:pt x="3256" y="21069"/>
                  </a:cubicBezTo>
                  <a:cubicBezTo>
                    <a:pt x="6856" y="21600"/>
                    <a:pt x="14056" y="20892"/>
                    <a:pt x="21256" y="20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6804726" y="5168900"/>
              <a:ext cx="103382" cy="121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8" h="21060" fill="norm" stroke="1" extrusionOk="0">
                  <a:moveTo>
                    <a:pt x="12696" y="8786"/>
                  </a:moveTo>
                  <a:cubicBezTo>
                    <a:pt x="10619" y="8054"/>
                    <a:pt x="8542" y="7322"/>
                    <a:pt x="6466" y="7871"/>
                  </a:cubicBezTo>
                  <a:cubicBezTo>
                    <a:pt x="4389" y="8420"/>
                    <a:pt x="2312" y="10251"/>
                    <a:pt x="1066" y="12264"/>
                  </a:cubicBezTo>
                  <a:cubicBezTo>
                    <a:pt x="-181" y="14278"/>
                    <a:pt x="-596" y="16475"/>
                    <a:pt x="1273" y="18305"/>
                  </a:cubicBezTo>
                  <a:cubicBezTo>
                    <a:pt x="3142" y="20136"/>
                    <a:pt x="7296" y="21600"/>
                    <a:pt x="11242" y="20868"/>
                  </a:cubicBezTo>
                  <a:cubicBezTo>
                    <a:pt x="15189" y="20136"/>
                    <a:pt x="18927" y="17207"/>
                    <a:pt x="19966" y="13363"/>
                  </a:cubicBezTo>
                  <a:cubicBezTo>
                    <a:pt x="21004" y="9519"/>
                    <a:pt x="19342" y="4759"/>
                    <a:pt x="1768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6831323" y="4794250"/>
              <a:ext cx="2032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" y="3600"/>
                    <a:pt x="450" y="7200"/>
                    <a:pt x="562" y="10309"/>
                  </a:cubicBezTo>
                  <a:cubicBezTo>
                    <a:pt x="675" y="13418"/>
                    <a:pt x="675" y="16036"/>
                    <a:pt x="1012" y="16200"/>
                  </a:cubicBezTo>
                  <a:cubicBezTo>
                    <a:pt x="1350" y="16364"/>
                    <a:pt x="2025" y="14073"/>
                    <a:pt x="2700" y="12109"/>
                  </a:cubicBezTo>
                  <a:cubicBezTo>
                    <a:pt x="3375" y="10145"/>
                    <a:pt x="4050" y="8509"/>
                    <a:pt x="4837" y="7200"/>
                  </a:cubicBezTo>
                  <a:cubicBezTo>
                    <a:pt x="5625" y="5891"/>
                    <a:pt x="6525" y="4909"/>
                    <a:pt x="7088" y="5400"/>
                  </a:cubicBezTo>
                  <a:cubicBezTo>
                    <a:pt x="7650" y="5891"/>
                    <a:pt x="7875" y="7855"/>
                    <a:pt x="7987" y="9655"/>
                  </a:cubicBezTo>
                  <a:cubicBezTo>
                    <a:pt x="8100" y="11455"/>
                    <a:pt x="8100" y="13091"/>
                    <a:pt x="8550" y="13255"/>
                  </a:cubicBezTo>
                  <a:cubicBezTo>
                    <a:pt x="9000" y="13418"/>
                    <a:pt x="9900" y="12109"/>
                    <a:pt x="11025" y="9982"/>
                  </a:cubicBezTo>
                  <a:cubicBezTo>
                    <a:pt x="12150" y="7855"/>
                    <a:pt x="13500" y="4909"/>
                    <a:pt x="14738" y="3436"/>
                  </a:cubicBezTo>
                  <a:cubicBezTo>
                    <a:pt x="15975" y="1964"/>
                    <a:pt x="17100" y="1964"/>
                    <a:pt x="18225" y="5236"/>
                  </a:cubicBezTo>
                  <a:cubicBezTo>
                    <a:pt x="19350" y="8509"/>
                    <a:pt x="20475" y="150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7098023" y="4678742"/>
              <a:ext cx="198968" cy="69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11719" y="433"/>
                  </a:moveTo>
                  <a:cubicBezTo>
                    <a:pt x="12638" y="235"/>
                    <a:pt x="13557" y="38"/>
                    <a:pt x="14591" y="5"/>
                  </a:cubicBezTo>
                  <a:cubicBezTo>
                    <a:pt x="15626" y="-28"/>
                    <a:pt x="16774" y="104"/>
                    <a:pt x="18268" y="729"/>
                  </a:cubicBezTo>
                  <a:cubicBezTo>
                    <a:pt x="19762" y="1355"/>
                    <a:pt x="21600" y="2474"/>
                    <a:pt x="21600" y="3693"/>
                  </a:cubicBezTo>
                  <a:cubicBezTo>
                    <a:pt x="21600" y="4911"/>
                    <a:pt x="19762" y="6228"/>
                    <a:pt x="18383" y="7051"/>
                  </a:cubicBezTo>
                  <a:cubicBezTo>
                    <a:pt x="17004" y="7874"/>
                    <a:pt x="16085" y="8204"/>
                    <a:pt x="15626" y="8698"/>
                  </a:cubicBezTo>
                  <a:cubicBezTo>
                    <a:pt x="15166" y="9192"/>
                    <a:pt x="15166" y="9850"/>
                    <a:pt x="15970" y="11068"/>
                  </a:cubicBezTo>
                  <a:cubicBezTo>
                    <a:pt x="16774" y="12287"/>
                    <a:pt x="18383" y="14065"/>
                    <a:pt x="18613" y="15546"/>
                  </a:cubicBezTo>
                  <a:cubicBezTo>
                    <a:pt x="18843" y="17028"/>
                    <a:pt x="17694" y="18213"/>
                    <a:pt x="14362" y="19168"/>
                  </a:cubicBezTo>
                  <a:cubicBezTo>
                    <a:pt x="11030" y="20123"/>
                    <a:pt x="5515" y="20848"/>
                    <a:pt x="0" y="215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397" name="Drawing"/>
          <p:cNvGrpSpPr/>
          <p:nvPr/>
        </p:nvGrpSpPr>
        <p:grpSpPr>
          <a:xfrm>
            <a:off x="4074444" y="2225190"/>
            <a:ext cx="8212806" cy="6821230"/>
            <a:chOff x="0" y="0"/>
            <a:chExt cx="8212805" cy="6821229"/>
          </a:xfrm>
        </p:grpSpPr>
        <p:sp>
          <p:nvSpPr>
            <p:cNvPr id="350" name="Line"/>
            <p:cNvSpPr/>
            <p:nvPr/>
          </p:nvSpPr>
          <p:spPr>
            <a:xfrm>
              <a:off x="4819414" y="225914"/>
              <a:ext cx="198034" cy="419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491" fill="norm" stroke="1" extrusionOk="0">
                  <a:moveTo>
                    <a:pt x="16963" y="2605"/>
                  </a:moveTo>
                  <a:cubicBezTo>
                    <a:pt x="16963" y="1736"/>
                    <a:pt x="16963" y="868"/>
                    <a:pt x="16295" y="434"/>
                  </a:cubicBezTo>
                  <a:cubicBezTo>
                    <a:pt x="15627" y="0"/>
                    <a:pt x="14291" y="0"/>
                    <a:pt x="12287" y="759"/>
                  </a:cubicBezTo>
                  <a:cubicBezTo>
                    <a:pt x="10283" y="1519"/>
                    <a:pt x="7610" y="3039"/>
                    <a:pt x="5272" y="5427"/>
                  </a:cubicBezTo>
                  <a:cubicBezTo>
                    <a:pt x="2934" y="7815"/>
                    <a:pt x="930" y="11071"/>
                    <a:pt x="262" y="13459"/>
                  </a:cubicBezTo>
                  <a:cubicBezTo>
                    <a:pt x="-406" y="15847"/>
                    <a:pt x="262" y="17366"/>
                    <a:pt x="1598" y="18289"/>
                  </a:cubicBezTo>
                  <a:cubicBezTo>
                    <a:pt x="2934" y="19212"/>
                    <a:pt x="4938" y="19537"/>
                    <a:pt x="7388" y="19266"/>
                  </a:cubicBezTo>
                  <a:cubicBezTo>
                    <a:pt x="9837" y="18995"/>
                    <a:pt x="12732" y="18126"/>
                    <a:pt x="15182" y="16172"/>
                  </a:cubicBezTo>
                  <a:cubicBezTo>
                    <a:pt x="17631" y="14219"/>
                    <a:pt x="19635" y="11179"/>
                    <a:pt x="20415" y="8683"/>
                  </a:cubicBezTo>
                  <a:cubicBezTo>
                    <a:pt x="21194" y="6186"/>
                    <a:pt x="20749" y="4233"/>
                    <a:pt x="20192" y="2930"/>
                  </a:cubicBezTo>
                  <a:cubicBezTo>
                    <a:pt x="19635" y="1628"/>
                    <a:pt x="18967" y="976"/>
                    <a:pt x="18076" y="542"/>
                  </a:cubicBezTo>
                  <a:cubicBezTo>
                    <a:pt x="17186" y="108"/>
                    <a:pt x="16072" y="-109"/>
                    <a:pt x="14514" y="54"/>
                  </a:cubicBezTo>
                  <a:cubicBezTo>
                    <a:pt x="12955" y="217"/>
                    <a:pt x="10951" y="759"/>
                    <a:pt x="9503" y="1845"/>
                  </a:cubicBezTo>
                  <a:cubicBezTo>
                    <a:pt x="8056" y="2930"/>
                    <a:pt x="7165" y="4558"/>
                    <a:pt x="7388" y="6349"/>
                  </a:cubicBezTo>
                  <a:cubicBezTo>
                    <a:pt x="7610" y="8140"/>
                    <a:pt x="8947" y="10094"/>
                    <a:pt x="11173" y="12645"/>
                  </a:cubicBezTo>
                  <a:cubicBezTo>
                    <a:pt x="13400" y="15196"/>
                    <a:pt x="16518" y="18343"/>
                    <a:pt x="19635" y="214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5114005" y="225910"/>
              <a:ext cx="91872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600" fill="norm" stroke="1" extrusionOk="0">
                  <a:moveTo>
                    <a:pt x="5760" y="0"/>
                  </a:moveTo>
                  <a:cubicBezTo>
                    <a:pt x="11040" y="2362"/>
                    <a:pt x="16320" y="4725"/>
                    <a:pt x="18960" y="7425"/>
                  </a:cubicBezTo>
                  <a:cubicBezTo>
                    <a:pt x="21600" y="10125"/>
                    <a:pt x="21600" y="13162"/>
                    <a:pt x="18000" y="15581"/>
                  </a:cubicBezTo>
                  <a:cubicBezTo>
                    <a:pt x="14400" y="18000"/>
                    <a:pt x="7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4660638" y="172307"/>
              <a:ext cx="167618" cy="46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533" fill="norm" stroke="1" extrusionOk="0">
                  <a:moveTo>
                    <a:pt x="20860" y="726"/>
                  </a:moveTo>
                  <a:cubicBezTo>
                    <a:pt x="19806" y="428"/>
                    <a:pt x="18753" y="131"/>
                    <a:pt x="17567" y="32"/>
                  </a:cubicBezTo>
                  <a:cubicBezTo>
                    <a:pt x="16382" y="-67"/>
                    <a:pt x="15065" y="32"/>
                    <a:pt x="13353" y="775"/>
                  </a:cubicBezTo>
                  <a:cubicBezTo>
                    <a:pt x="11640" y="1518"/>
                    <a:pt x="9533" y="2905"/>
                    <a:pt x="7294" y="4986"/>
                  </a:cubicBezTo>
                  <a:cubicBezTo>
                    <a:pt x="5055" y="7067"/>
                    <a:pt x="2684" y="9841"/>
                    <a:pt x="1236" y="12120"/>
                  </a:cubicBezTo>
                  <a:cubicBezTo>
                    <a:pt x="-213" y="14399"/>
                    <a:pt x="-740" y="16183"/>
                    <a:pt x="1631" y="17669"/>
                  </a:cubicBezTo>
                  <a:cubicBezTo>
                    <a:pt x="4001" y="19155"/>
                    <a:pt x="9270" y="20344"/>
                    <a:pt x="12431" y="20939"/>
                  </a:cubicBezTo>
                  <a:cubicBezTo>
                    <a:pt x="15592" y="21533"/>
                    <a:pt x="16645" y="21533"/>
                    <a:pt x="17699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5667367" y="333028"/>
              <a:ext cx="220910" cy="612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481" fill="norm" stroke="1" extrusionOk="0">
                  <a:moveTo>
                    <a:pt x="6575" y="6933"/>
                  </a:moveTo>
                  <a:cubicBezTo>
                    <a:pt x="5767" y="7155"/>
                    <a:pt x="4960" y="7378"/>
                    <a:pt x="4455" y="7897"/>
                  </a:cubicBezTo>
                  <a:cubicBezTo>
                    <a:pt x="3950" y="8417"/>
                    <a:pt x="3749" y="9234"/>
                    <a:pt x="3547" y="10904"/>
                  </a:cubicBezTo>
                  <a:cubicBezTo>
                    <a:pt x="3345" y="12574"/>
                    <a:pt x="3143" y="15097"/>
                    <a:pt x="2840" y="16879"/>
                  </a:cubicBezTo>
                  <a:cubicBezTo>
                    <a:pt x="2537" y="18660"/>
                    <a:pt x="2134" y="19700"/>
                    <a:pt x="1629" y="20405"/>
                  </a:cubicBezTo>
                  <a:cubicBezTo>
                    <a:pt x="1124" y="21110"/>
                    <a:pt x="519" y="21481"/>
                    <a:pt x="216" y="21481"/>
                  </a:cubicBezTo>
                  <a:cubicBezTo>
                    <a:pt x="-87" y="21481"/>
                    <a:pt x="-87" y="21110"/>
                    <a:pt x="317" y="19403"/>
                  </a:cubicBezTo>
                  <a:cubicBezTo>
                    <a:pt x="720" y="17695"/>
                    <a:pt x="1528" y="14652"/>
                    <a:pt x="2638" y="11794"/>
                  </a:cubicBezTo>
                  <a:cubicBezTo>
                    <a:pt x="3749" y="8937"/>
                    <a:pt x="5162" y="6265"/>
                    <a:pt x="6676" y="4335"/>
                  </a:cubicBezTo>
                  <a:cubicBezTo>
                    <a:pt x="8190" y="2405"/>
                    <a:pt x="9805" y="1217"/>
                    <a:pt x="11117" y="586"/>
                  </a:cubicBezTo>
                  <a:cubicBezTo>
                    <a:pt x="12429" y="-45"/>
                    <a:pt x="13438" y="-119"/>
                    <a:pt x="14851" y="141"/>
                  </a:cubicBezTo>
                  <a:cubicBezTo>
                    <a:pt x="16264" y="401"/>
                    <a:pt x="18081" y="994"/>
                    <a:pt x="19393" y="1959"/>
                  </a:cubicBezTo>
                  <a:cubicBezTo>
                    <a:pt x="20706" y="2924"/>
                    <a:pt x="21513" y="4260"/>
                    <a:pt x="20806" y="5300"/>
                  </a:cubicBezTo>
                  <a:cubicBezTo>
                    <a:pt x="20100" y="6339"/>
                    <a:pt x="17879" y="7081"/>
                    <a:pt x="16063" y="7526"/>
                  </a:cubicBezTo>
                  <a:cubicBezTo>
                    <a:pt x="14246" y="7972"/>
                    <a:pt x="12833" y="8120"/>
                    <a:pt x="11420" y="7972"/>
                  </a:cubicBezTo>
                  <a:cubicBezTo>
                    <a:pt x="10006" y="7823"/>
                    <a:pt x="8593" y="7378"/>
                    <a:pt x="7180" y="69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5717255" y="51466"/>
              <a:ext cx="133351" cy="168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21177"/>
                  </a:moveTo>
                  <a:cubicBezTo>
                    <a:pt x="2057" y="15844"/>
                    <a:pt x="4114" y="10510"/>
                    <a:pt x="5829" y="7177"/>
                  </a:cubicBezTo>
                  <a:cubicBezTo>
                    <a:pt x="7543" y="3844"/>
                    <a:pt x="8914" y="2510"/>
                    <a:pt x="10286" y="1444"/>
                  </a:cubicBezTo>
                  <a:cubicBezTo>
                    <a:pt x="11657" y="377"/>
                    <a:pt x="13029" y="-423"/>
                    <a:pt x="14229" y="244"/>
                  </a:cubicBezTo>
                  <a:cubicBezTo>
                    <a:pt x="15429" y="910"/>
                    <a:pt x="16457" y="3044"/>
                    <a:pt x="17657" y="6377"/>
                  </a:cubicBezTo>
                  <a:cubicBezTo>
                    <a:pt x="18857" y="9710"/>
                    <a:pt x="20229" y="14244"/>
                    <a:pt x="21600" y="18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6229609" y="-1"/>
              <a:ext cx="140653" cy="422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5" h="21463" fill="norm" stroke="1" extrusionOk="0">
                  <a:moveTo>
                    <a:pt x="291" y="5344"/>
                  </a:moveTo>
                  <a:cubicBezTo>
                    <a:pt x="-17" y="3947"/>
                    <a:pt x="-326" y="2550"/>
                    <a:pt x="754" y="1529"/>
                  </a:cubicBezTo>
                  <a:cubicBezTo>
                    <a:pt x="1834" y="508"/>
                    <a:pt x="4303" y="-137"/>
                    <a:pt x="8005" y="24"/>
                  </a:cubicBezTo>
                  <a:cubicBezTo>
                    <a:pt x="11708" y="185"/>
                    <a:pt x="16645" y="1153"/>
                    <a:pt x="18960" y="2603"/>
                  </a:cubicBezTo>
                  <a:cubicBezTo>
                    <a:pt x="21274" y="4054"/>
                    <a:pt x="20965" y="5988"/>
                    <a:pt x="18188" y="8299"/>
                  </a:cubicBezTo>
                  <a:cubicBezTo>
                    <a:pt x="15411" y="10609"/>
                    <a:pt x="10165" y="13296"/>
                    <a:pt x="7234" y="15553"/>
                  </a:cubicBezTo>
                  <a:cubicBezTo>
                    <a:pt x="4303" y="17809"/>
                    <a:pt x="3685" y="19636"/>
                    <a:pt x="3068" y="21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6212555" y="645010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5895055" y="2230971"/>
              <a:ext cx="241301" cy="321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2205"/>
                  </a:moveTo>
                  <a:cubicBezTo>
                    <a:pt x="568" y="1364"/>
                    <a:pt x="1137" y="522"/>
                    <a:pt x="1895" y="172"/>
                  </a:cubicBezTo>
                  <a:cubicBezTo>
                    <a:pt x="2653" y="-179"/>
                    <a:pt x="3600" y="-39"/>
                    <a:pt x="5021" y="1013"/>
                  </a:cubicBezTo>
                  <a:cubicBezTo>
                    <a:pt x="6442" y="2065"/>
                    <a:pt x="8337" y="4029"/>
                    <a:pt x="9474" y="6343"/>
                  </a:cubicBezTo>
                  <a:cubicBezTo>
                    <a:pt x="10611" y="8657"/>
                    <a:pt x="10989" y="11322"/>
                    <a:pt x="10611" y="13637"/>
                  </a:cubicBezTo>
                  <a:cubicBezTo>
                    <a:pt x="10232" y="15951"/>
                    <a:pt x="9095" y="17915"/>
                    <a:pt x="8053" y="19177"/>
                  </a:cubicBezTo>
                  <a:cubicBezTo>
                    <a:pt x="7011" y="20439"/>
                    <a:pt x="6063" y="21000"/>
                    <a:pt x="5021" y="21211"/>
                  </a:cubicBezTo>
                  <a:cubicBezTo>
                    <a:pt x="3979" y="21421"/>
                    <a:pt x="2842" y="21281"/>
                    <a:pt x="2179" y="20720"/>
                  </a:cubicBezTo>
                  <a:cubicBezTo>
                    <a:pt x="1516" y="20159"/>
                    <a:pt x="1326" y="19177"/>
                    <a:pt x="1895" y="17283"/>
                  </a:cubicBezTo>
                  <a:cubicBezTo>
                    <a:pt x="2463" y="15390"/>
                    <a:pt x="3789" y="12585"/>
                    <a:pt x="5874" y="10130"/>
                  </a:cubicBezTo>
                  <a:cubicBezTo>
                    <a:pt x="7958" y="7676"/>
                    <a:pt x="10800" y="5572"/>
                    <a:pt x="12505" y="4239"/>
                  </a:cubicBezTo>
                  <a:cubicBezTo>
                    <a:pt x="14211" y="2907"/>
                    <a:pt x="14779" y="2346"/>
                    <a:pt x="14589" y="2556"/>
                  </a:cubicBezTo>
                  <a:cubicBezTo>
                    <a:pt x="14400" y="2766"/>
                    <a:pt x="13453" y="3748"/>
                    <a:pt x="12505" y="5782"/>
                  </a:cubicBezTo>
                  <a:cubicBezTo>
                    <a:pt x="11558" y="7816"/>
                    <a:pt x="10611" y="10902"/>
                    <a:pt x="10989" y="12935"/>
                  </a:cubicBezTo>
                  <a:cubicBezTo>
                    <a:pt x="11368" y="14969"/>
                    <a:pt x="13074" y="15951"/>
                    <a:pt x="15063" y="16372"/>
                  </a:cubicBezTo>
                  <a:cubicBezTo>
                    <a:pt x="17053" y="16792"/>
                    <a:pt x="19326" y="16652"/>
                    <a:pt x="21600" y="165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6180805" y="1959460"/>
              <a:ext cx="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6244305" y="2524610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6257005" y="2391260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6666761" y="2372210"/>
              <a:ext cx="1569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659"/>
                    <a:pt x="-1582" y="9318"/>
                    <a:pt x="1118" y="12918"/>
                  </a:cubicBezTo>
                  <a:cubicBezTo>
                    <a:pt x="3818" y="16518"/>
                    <a:pt x="11918" y="19059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6663768" y="2287397"/>
              <a:ext cx="31388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417" fill="norm" stroke="1" extrusionOk="0">
                  <a:moveTo>
                    <a:pt x="3818" y="20417"/>
                  </a:moveTo>
                  <a:cubicBezTo>
                    <a:pt x="1118" y="12793"/>
                    <a:pt x="-1582" y="5170"/>
                    <a:pt x="1118" y="1993"/>
                  </a:cubicBezTo>
                  <a:cubicBezTo>
                    <a:pt x="3818" y="-1183"/>
                    <a:pt x="11918" y="88"/>
                    <a:pt x="20018" y="13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6728555" y="2252882"/>
              <a:ext cx="87251" cy="198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277" fill="norm" stroke="1" extrusionOk="0">
                  <a:moveTo>
                    <a:pt x="21199" y="3269"/>
                  </a:moveTo>
                  <a:cubicBezTo>
                    <a:pt x="16570" y="2132"/>
                    <a:pt x="11942" y="995"/>
                    <a:pt x="8342" y="426"/>
                  </a:cubicBezTo>
                  <a:cubicBezTo>
                    <a:pt x="4742" y="-142"/>
                    <a:pt x="2170" y="-142"/>
                    <a:pt x="885" y="426"/>
                  </a:cubicBezTo>
                  <a:cubicBezTo>
                    <a:pt x="-401" y="995"/>
                    <a:pt x="-401" y="2132"/>
                    <a:pt x="1656" y="3610"/>
                  </a:cubicBezTo>
                  <a:cubicBezTo>
                    <a:pt x="3713" y="5087"/>
                    <a:pt x="7828" y="6906"/>
                    <a:pt x="11170" y="9407"/>
                  </a:cubicBezTo>
                  <a:cubicBezTo>
                    <a:pt x="14513" y="11909"/>
                    <a:pt x="17085" y="15092"/>
                    <a:pt x="17342" y="17138"/>
                  </a:cubicBezTo>
                  <a:cubicBezTo>
                    <a:pt x="17599" y="19184"/>
                    <a:pt x="15542" y="20094"/>
                    <a:pt x="13228" y="20662"/>
                  </a:cubicBezTo>
                  <a:cubicBezTo>
                    <a:pt x="10913" y="21231"/>
                    <a:pt x="8342" y="21458"/>
                    <a:pt x="6285" y="21117"/>
                  </a:cubicBezTo>
                  <a:cubicBezTo>
                    <a:pt x="4228" y="20776"/>
                    <a:pt x="2685" y="19866"/>
                    <a:pt x="1142" y="189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7116136" y="2191977"/>
              <a:ext cx="200261" cy="238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351" fill="norm" stroke="1" extrusionOk="0">
                  <a:moveTo>
                    <a:pt x="6550" y="3060"/>
                  </a:moveTo>
                  <a:cubicBezTo>
                    <a:pt x="5425" y="2302"/>
                    <a:pt x="4300" y="1544"/>
                    <a:pt x="3625" y="1734"/>
                  </a:cubicBezTo>
                  <a:cubicBezTo>
                    <a:pt x="2950" y="1923"/>
                    <a:pt x="2725" y="3060"/>
                    <a:pt x="2613" y="6092"/>
                  </a:cubicBezTo>
                  <a:cubicBezTo>
                    <a:pt x="2500" y="9123"/>
                    <a:pt x="2500" y="14050"/>
                    <a:pt x="2500" y="17081"/>
                  </a:cubicBezTo>
                  <a:cubicBezTo>
                    <a:pt x="2500" y="20113"/>
                    <a:pt x="2500" y="21250"/>
                    <a:pt x="2050" y="21344"/>
                  </a:cubicBezTo>
                  <a:cubicBezTo>
                    <a:pt x="1600" y="21439"/>
                    <a:pt x="700" y="20492"/>
                    <a:pt x="250" y="19544"/>
                  </a:cubicBezTo>
                  <a:cubicBezTo>
                    <a:pt x="-200" y="18597"/>
                    <a:pt x="-200" y="17650"/>
                    <a:pt x="1600" y="16134"/>
                  </a:cubicBezTo>
                  <a:cubicBezTo>
                    <a:pt x="3400" y="14618"/>
                    <a:pt x="7000" y="12534"/>
                    <a:pt x="10150" y="9976"/>
                  </a:cubicBezTo>
                  <a:cubicBezTo>
                    <a:pt x="13300" y="7418"/>
                    <a:pt x="16000" y="4386"/>
                    <a:pt x="17800" y="2492"/>
                  </a:cubicBezTo>
                  <a:cubicBezTo>
                    <a:pt x="19600" y="597"/>
                    <a:pt x="20500" y="-161"/>
                    <a:pt x="20950" y="28"/>
                  </a:cubicBezTo>
                  <a:cubicBezTo>
                    <a:pt x="21400" y="218"/>
                    <a:pt x="21400" y="1355"/>
                    <a:pt x="20950" y="4386"/>
                  </a:cubicBezTo>
                  <a:cubicBezTo>
                    <a:pt x="20500" y="7418"/>
                    <a:pt x="19600" y="12344"/>
                    <a:pt x="19150" y="15471"/>
                  </a:cubicBezTo>
                  <a:cubicBezTo>
                    <a:pt x="18700" y="18597"/>
                    <a:pt x="18700" y="19923"/>
                    <a:pt x="18700" y="212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7361905" y="2156310"/>
              <a:ext cx="1206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3125"/>
                    <a:pt x="11747" y="6249"/>
                    <a:pt x="8147" y="9849"/>
                  </a:cubicBezTo>
                  <a:cubicBezTo>
                    <a:pt x="4547" y="13449"/>
                    <a:pt x="2274" y="17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7514305" y="2238860"/>
              <a:ext cx="635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71"/>
                    <a:pt x="7200" y="9943"/>
                    <a:pt x="3600" y="13543"/>
                  </a:cubicBezTo>
                  <a:cubicBezTo>
                    <a:pt x="0" y="17143"/>
                    <a:pt x="0" y="19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7469855" y="2213460"/>
              <a:ext cx="273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9" y="14954"/>
                    <a:pt x="5358" y="8308"/>
                    <a:pt x="8958" y="4708"/>
                  </a:cubicBezTo>
                  <a:cubicBezTo>
                    <a:pt x="12558" y="1108"/>
                    <a:pt x="17079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5903957" y="3587379"/>
              <a:ext cx="245099" cy="31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226" fill="norm" stroke="1" extrusionOk="0">
                  <a:moveTo>
                    <a:pt x="885" y="2402"/>
                  </a:moveTo>
                  <a:cubicBezTo>
                    <a:pt x="1069" y="1549"/>
                    <a:pt x="1254" y="697"/>
                    <a:pt x="1992" y="270"/>
                  </a:cubicBezTo>
                  <a:cubicBezTo>
                    <a:pt x="2731" y="-156"/>
                    <a:pt x="4023" y="-156"/>
                    <a:pt x="5777" y="839"/>
                  </a:cubicBezTo>
                  <a:cubicBezTo>
                    <a:pt x="7531" y="1833"/>
                    <a:pt x="9746" y="3823"/>
                    <a:pt x="10485" y="6452"/>
                  </a:cubicBezTo>
                  <a:cubicBezTo>
                    <a:pt x="11223" y="9081"/>
                    <a:pt x="10485" y="12349"/>
                    <a:pt x="9008" y="14907"/>
                  </a:cubicBezTo>
                  <a:cubicBezTo>
                    <a:pt x="7531" y="17465"/>
                    <a:pt x="5315" y="19312"/>
                    <a:pt x="3654" y="20307"/>
                  </a:cubicBezTo>
                  <a:cubicBezTo>
                    <a:pt x="1992" y="21302"/>
                    <a:pt x="885" y="21444"/>
                    <a:pt x="331" y="20947"/>
                  </a:cubicBezTo>
                  <a:cubicBezTo>
                    <a:pt x="-223" y="20449"/>
                    <a:pt x="-223" y="19312"/>
                    <a:pt x="1439" y="17181"/>
                  </a:cubicBezTo>
                  <a:cubicBezTo>
                    <a:pt x="3100" y="15049"/>
                    <a:pt x="6423" y="11923"/>
                    <a:pt x="9192" y="9507"/>
                  </a:cubicBezTo>
                  <a:cubicBezTo>
                    <a:pt x="11962" y="7091"/>
                    <a:pt x="14177" y="5386"/>
                    <a:pt x="15654" y="4178"/>
                  </a:cubicBezTo>
                  <a:cubicBezTo>
                    <a:pt x="17131" y="2970"/>
                    <a:pt x="17869" y="2260"/>
                    <a:pt x="17685" y="2118"/>
                  </a:cubicBezTo>
                  <a:cubicBezTo>
                    <a:pt x="17500" y="1976"/>
                    <a:pt x="16392" y="2402"/>
                    <a:pt x="15192" y="3681"/>
                  </a:cubicBezTo>
                  <a:cubicBezTo>
                    <a:pt x="13992" y="4960"/>
                    <a:pt x="12700" y="7091"/>
                    <a:pt x="12146" y="8939"/>
                  </a:cubicBezTo>
                  <a:cubicBezTo>
                    <a:pt x="11592" y="10786"/>
                    <a:pt x="11777" y="12349"/>
                    <a:pt x="13439" y="13699"/>
                  </a:cubicBezTo>
                  <a:cubicBezTo>
                    <a:pt x="15100" y="15049"/>
                    <a:pt x="18239" y="16186"/>
                    <a:pt x="21377" y="173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6236732" y="3864460"/>
              <a:ext cx="1392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400"/>
                    <a:pt x="1783" y="10800"/>
                    <a:pt x="240" y="14400"/>
                  </a:cubicBezTo>
                  <a:cubicBezTo>
                    <a:pt x="-1303" y="18000"/>
                    <a:pt x="4868" y="198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6243721" y="3724760"/>
              <a:ext cx="39934" cy="3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523" h="20914" fill="norm" stroke="1" extrusionOk="0">
                  <a:moveTo>
                    <a:pt x="6162" y="8640"/>
                  </a:moveTo>
                  <a:cubicBezTo>
                    <a:pt x="2234" y="12960"/>
                    <a:pt x="-1693" y="17280"/>
                    <a:pt x="762" y="19440"/>
                  </a:cubicBezTo>
                  <a:cubicBezTo>
                    <a:pt x="3216" y="21600"/>
                    <a:pt x="12052" y="21600"/>
                    <a:pt x="15980" y="18000"/>
                  </a:cubicBezTo>
                  <a:cubicBezTo>
                    <a:pt x="19907" y="14400"/>
                    <a:pt x="18925" y="7200"/>
                    <a:pt x="15489" y="3600"/>
                  </a:cubicBezTo>
                  <a:cubicBezTo>
                    <a:pt x="12052" y="0"/>
                    <a:pt x="6162" y="0"/>
                    <a:pt x="27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6237955" y="3360375"/>
              <a:ext cx="196851" cy="160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1" fill="norm" stroke="1" extrusionOk="0">
                  <a:moveTo>
                    <a:pt x="0" y="2848"/>
                  </a:moveTo>
                  <a:cubicBezTo>
                    <a:pt x="697" y="1726"/>
                    <a:pt x="1394" y="604"/>
                    <a:pt x="2323" y="183"/>
                  </a:cubicBezTo>
                  <a:cubicBezTo>
                    <a:pt x="3252" y="-238"/>
                    <a:pt x="4413" y="43"/>
                    <a:pt x="5690" y="1305"/>
                  </a:cubicBezTo>
                  <a:cubicBezTo>
                    <a:pt x="6968" y="2567"/>
                    <a:pt x="8361" y="4811"/>
                    <a:pt x="8245" y="7757"/>
                  </a:cubicBezTo>
                  <a:cubicBezTo>
                    <a:pt x="8129" y="10702"/>
                    <a:pt x="6503" y="14349"/>
                    <a:pt x="5110" y="16733"/>
                  </a:cubicBezTo>
                  <a:cubicBezTo>
                    <a:pt x="3716" y="19118"/>
                    <a:pt x="2555" y="20240"/>
                    <a:pt x="2555" y="20801"/>
                  </a:cubicBezTo>
                  <a:cubicBezTo>
                    <a:pt x="2555" y="21362"/>
                    <a:pt x="3716" y="21362"/>
                    <a:pt x="7084" y="20801"/>
                  </a:cubicBezTo>
                  <a:cubicBezTo>
                    <a:pt x="10452" y="20240"/>
                    <a:pt x="16026" y="19118"/>
                    <a:pt x="21600" y="179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6980905" y="3756510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6990340" y="3628287"/>
              <a:ext cx="60416" cy="2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0898" fill="norm" stroke="1" extrusionOk="0">
                  <a:moveTo>
                    <a:pt x="7852" y="5944"/>
                  </a:moveTo>
                  <a:cubicBezTo>
                    <a:pt x="4128" y="2621"/>
                    <a:pt x="404" y="-702"/>
                    <a:pt x="31" y="129"/>
                  </a:cubicBezTo>
                  <a:cubicBezTo>
                    <a:pt x="-341" y="960"/>
                    <a:pt x="2638" y="5944"/>
                    <a:pt x="6735" y="10098"/>
                  </a:cubicBezTo>
                  <a:cubicBezTo>
                    <a:pt x="10831" y="14252"/>
                    <a:pt x="16045" y="17575"/>
                    <a:pt x="21259" y="208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7119521" y="3624893"/>
              <a:ext cx="117338" cy="241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246" fill="norm" stroke="1" extrusionOk="0">
                  <a:moveTo>
                    <a:pt x="15832" y="4876"/>
                  </a:moveTo>
                  <a:cubicBezTo>
                    <a:pt x="15460" y="3945"/>
                    <a:pt x="15087" y="3014"/>
                    <a:pt x="12853" y="2082"/>
                  </a:cubicBezTo>
                  <a:cubicBezTo>
                    <a:pt x="10618" y="1151"/>
                    <a:pt x="6522" y="220"/>
                    <a:pt x="3729" y="34"/>
                  </a:cubicBezTo>
                  <a:cubicBezTo>
                    <a:pt x="936" y="-152"/>
                    <a:pt x="-554" y="407"/>
                    <a:pt x="191" y="2362"/>
                  </a:cubicBezTo>
                  <a:cubicBezTo>
                    <a:pt x="936" y="4317"/>
                    <a:pt x="3915" y="7669"/>
                    <a:pt x="7639" y="10555"/>
                  </a:cubicBezTo>
                  <a:cubicBezTo>
                    <a:pt x="11363" y="13441"/>
                    <a:pt x="15832" y="15862"/>
                    <a:pt x="18253" y="17538"/>
                  </a:cubicBezTo>
                  <a:cubicBezTo>
                    <a:pt x="20674" y="19214"/>
                    <a:pt x="21046" y="20145"/>
                    <a:pt x="20301" y="20703"/>
                  </a:cubicBezTo>
                  <a:cubicBezTo>
                    <a:pt x="19556" y="21262"/>
                    <a:pt x="17694" y="21448"/>
                    <a:pt x="16763" y="20982"/>
                  </a:cubicBezTo>
                  <a:cubicBezTo>
                    <a:pt x="15832" y="20517"/>
                    <a:pt x="15832" y="19400"/>
                    <a:pt x="16391" y="18189"/>
                  </a:cubicBezTo>
                  <a:cubicBezTo>
                    <a:pt x="16949" y="16979"/>
                    <a:pt x="18067" y="15676"/>
                    <a:pt x="19184" y="1437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7571960" y="3534260"/>
              <a:ext cx="201784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6696" y="0"/>
                  </a:moveTo>
                  <a:cubicBezTo>
                    <a:pt x="5346" y="3830"/>
                    <a:pt x="3996" y="7660"/>
                    <a:pt x="3321" y="10723"/>
                  </a:cubicBezTo>
                  <a:cubicBezTo>
                    <a:pt x="2646" y="13787"/>
                    <a:pt x="2646" y="16085"/>
                    <a:pt x="2646" y="17617"/>
                  </a:cubicBezTo>
                  <a:cubicBezTo>
                    <a:pt x="2646" y="19149"/>
                    <a:pt x="2646" y="19915"/>
                    <a:pt x="2309" y="19991"/>
                  </a:cubicBezTo>
                  <a:cubicBezTo>
                    <a:pt x="1971" y="20068"/>
                    <a:pt x="1296" y="19455"/>
                    <a:pt x="846" y="18689"/>
                  </a:cubicBezTo>
                  <a:cubicBezTo>
                    <a:pt x="396" y="17923"/>
                    <a:pt x="171" y="17004"/>
                    <a:pt x="59" y="15855"/>
                  </a:cubicBezTo>
                  <a:cubicBezTo>
                    <a:pt x="-54" y="14706"/>
                    <a:pt x="-54" y="13328"/>
                    <a:pt x="509" y="12562"/>
                  </a:cubicBezTo>
                  <a:cubicBezTo>
                    <a:pt x="1071" y="11796"/>
                    <a:pt x="2196" y="11643"/>
                    <a:pt x="4446" y="11030"/>
                  </a:cubicBezTo>
                  <a:cubicBezTo>
                    <a:pt x="6696" y="10417"/>
                    <a:pt x="10071" y="9345"/>
                    <a:pt x="12659" y="8119"/>
                  </a:cubicBezTo>
                  <a:cubicBezTo>
                    <a:pt x="15246" y="6894"/>
                    <a:pt x="17046" y="5515"/>
                    <a:pt x="18396" y="4519"/>
                  </a:cubicBezTo>
                  <a:cubicBezTo>
                    <a:pt x="19746" y="3523"/>
                    <a:pt x="20646" y="2911"/>
                    <a:pt x="21096" y="3217"/>
                  </a:cubicBezTo>
                  <a:cubicBezTo>
                    <a:pt x="21546" y="3523"/>
                    <a:pt x="21546" y="4749"/>
                    <a:pt x="21208" y="7966"/>
                  </a:cubicBezTo>
                  <a:cubicBezTo>
                    <a:pt x="20871" y="11183"/>
                    <a:pt x="20196" y="16391"/>
                    <a:pt x="1952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7850855" y="3540610"/>
              <a:ext cx="1397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2880"/>
                    <a:pt x="15055" y="5760"/>
                    <a:pt x="11618" y="8902"/>
                  </a:cubicBezTo>
                  <a:cubicBezTo>
                    <a:pt x="8182" y="12044"/>
                    <a:pt x="4582" y="15447"/>
                    <a:pt x="2618" y="17607"/>
                  </a:cubicBezTo>
                  <a:cubicBezTo>
                    <a:pt x="655" y="19767"/>
                    <a:pt x="327" y="206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8028655" y="3616810"/>
              <a:ext cx="508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926"/>
                    <a:pt x="9000" y="9853"/>
                    <a:pt x="5400" y="13453"/>
                  </a:cubicBezTo>
                  <a:cubicBezTo>
                    <a:pt x="1800" y="17053"/>
                    <a:pt x="90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7996905" y="3597760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9" y="16200"/>
                    <a:pt x="9318" y="10800"/>
                    <a:pt x="12918" y="7200"/>
                  </a:cubicBezTo>
                  <a:cubicBezTo>
                    <a:pt x="16518" y="3600"/>
                    <a:pt x="1905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122883" y="1445110"/>
              <a:ext cx="4845073" cy="433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6" fill="norm" stroke="1" extrusionOk="0">
                  <a:moveTo>
                    <a:pt x="8716" y="411"/>
                  </a:moveTo>
                  <a:cubicBezTo>
                    <a:pt x="8405" y="327"/>
                    <a:pt x="8093" y="243"/>
                    <a:pt x="7773" y="174"/>
                  </a:cubicBezTo>
                  <a:cubicBezTo>
                    <a:pt x="7452" y="105"/>
                    <a:pt x="7122" y="53"/>
                    <a:pt x="6749" y="26"/>
                  </a:cubicBezTo>
                  <a:cubicBezTo>
                    <a:pt x="6377" y="0"/>
                    <a:pt x="5962" y="0"/>
                    <a:pt x="5594" y="11"/>
                  </a:cubicBezTo>
                  <a:cubicBezTo>
                    <a:pt x="5226" y="21"/>
                    <a:pt x="4905" y="42"/>
                    <a:pt x="4575" y="95"/>
                  </a:cubicBezTo>
                  <a:cubicBezTo>
                    <a:pt x="4245" y="148"/>
                    <a:pt x="3905" y="232"/>
                    <a:pt x="3585" y="322"/>
                  </a:cubicBezTo>
                  <a:cubicBezTo>
                    <a:pt x="3264" y="411"/>
                    <a:pt x="2962" y="506"/>
                    <a:pt x="2698" y="622"/>
                  </a:cubicBezTo>
                  <a:cubicBezTo>
                    <a:pt x="2434" y="738"/>
                    <a:pt x="2208" y="875"/>
                    <a:pt x="1977" y="1023"/>
                  </a:cubicBezTo>
                  <a:cubicBezTo>
                    <a:pt x="1745" y="1171"/>
                    <a:pt x="1510" y="1329"/>
                    <a:pt x="1321" y="1440"/>
                  </a:cubicBezTo>
                  <a:cubicBezTo>
                    <a:pt x="1132" y="1550"/>
                    <a:pt x="991" y="1614"/>
                    <a:pt x="882" y="1714"/>
                  </a:cubicBezTo>
                  <a:cubicBezTo>
                    <a:pt x="774" y="1814"/>
                    <a:pt x="698" y="1951"/>
                    <a:pt x="665" y="2178"/>
                  </a:cubicBezTo>
                  <a:cubicBezTo>
                    <a:pt x="632" y="2405"/>
                    <a:pt x="642" y="2721"/>
                    <a:pt x="656" y="3043"/>
                  </a:cubicBezTo>
                  <a:cubicBezTo>
                    <a:pt x="670" y="3364"/>
                    <a:pt x="689" y="3691"/>
                    <a:pt x="698" y="4087"/>
                  </a:cubicBezTo>
                  <a:cubicBezTo>
                    <a:pt x="708" y="4482"/>
                    <a:pt x="708" y="4946"/>
                    <a:pt x="708" y="5389"/>
                  </a:cubicBezTo>
                  <a:cubicBezTo>
                    <a:pt x="708" y="5832"/>
                    <a:pt x="708" y="6254"/>
                    <a:pt x="689" y="6639"/>
                  </a:cubicBezTo>
                  <a:cubicBezTo>
                    <a:pt x="670" y="7024"/>
                    <a:pt x="632" y="7372"/>
                    <a:pt x="590" y="7731"/>
                  </a:cubicBezTo>
                  <a:cubicBezTo>
                    <a:pt x="548" y="8089"/>
                    <a:pt x="500" y="8459"/>
                    <a:pt x="458" y="8812"/>
                  </a:cubicBezTo>
                  <a:cubicBezTo>
                    <a:pt x="415" y="9165"/>
                    <a:pt x="378" y="9503"/>
                    <a:pt x="349" y="9846"/>
                  </a:cubicBezTo>
                  <a:cubicBezTo>
                    <a:pt x="321" y="10188"/>
                    <a:pt x="302" y="10536"/>
                    <a:pt x="283" y="10895"/>
                  </a:cubicBezTo>
                  <a:cubicBezTo>
                    <a:pt x="265" y="11254"/>
                    <a:pt x="246" y="11623"/>
                    <a:pt x="236" y="12023"/>
                  </a:cubicBezTo>
                  <a:cubicBezTo>
                    <a:pt x="227" y="12424"/>
                    <a:pt x="227" y="12857"/>
                    <a:pt x="227" y="13294"/>
                  </a:cubicBezTo>
                  <a:cubicBezTo>
                    <a:pt x="227" y="13732"/>
                    <a:pt x="227" y="14175"/>
                    <a:pt x="227" y="14607"/>
                  </a:cubicBezTo>
                  <a:cubicBezTo>
                    <a:pt x="227" y="15040"/>
                    <a:pt x="227" y="15462"/>
                    <a:pt x="213" y="15852"/>
                  </a:cubicBezTo>
                  <a:cubicBezTo>
                    <a:pt x="199" y="16242"/>
                    <a:pt x="170" y="16601"/>
                    <a:pt x="137" y="16954"/>
                  </a:cubicBezTo>
                  <a:cubicBezTo>
                    <a:pt x="104" y="17307"/>
                    <a:pt x="66" y="17655"/>
                    <a:pt x="38" y="17998"/>
                  </a:cubicBezTo>
                  <a:cubicBezTo>
                    <a:pt x="10" y="18341"/>
                    <a:pt x="-9" y="18679"/>
                    <a:pt x="5" y="19016"/>
                  </a:cubicBezTo>
                  <a:cubicBezTo>
                    <a:pt x="19" y="19354"/>
                    <a:pt x="66" y="19691"/>
                    <a:pt x="137" y="20002"/>
                  </a:cubicBezTo>
                  <a:cubicBezTo>
                    <a:pt x="208" y="20313"/>
                    <a:pt x="302" y="20598"/>
                    <a:pt x="425" y="20830"/>
                  </a:cubicBezTo>
                  <a:cubicBezTo>
                    <a:pt x="548" y="21062"/>
                    <a:pt x="698" y="21241"/>
                    <a:pt x="901" y="21342"/>
                  </a:cubicBezTo>
                  <a:cubicBezTo>
                    <a:pt x="1104" y="21442"/>
                    <a:pt x="1359" y="21463"/>
                    <a:pt x="1670" y="21473"/>
                  </a:cubicBezTo>
                  <a:cubicBezTo>
                    <a:pt x="1981" y="21484"/>
                    <a:pt x="2349" y="21484"/>
                    <a:pt x="2736" y="21489"/>
                  </a:cubicBezTo>
                  <a:cubicBezTo>
                    <a:pt x="3123" y="21495"/>
                    <a:pt x="3528" y="21505"/>
                    <a:pt x="3910" y="21516"/>
                  </a:cubicBezTo>
                  <a:cubicBezTo>
                    <a:pt x="4292" y="21526"/>
                    <a:pt x="4651" y="21537"/>
                    <a:pt x="4990" y="21553"/>
                  </a:cubicBezTo>
                  <a:cubicBezTo>
                    <a:pt x="5330" y="21568"/>
                    <a:pt x="5650" y="21589"/>
                    <a:pt x="6009" y="21595"/>
                  </a:cubicBezTo>
                  <a:cubicBezTo>
                    <a:pt x="6367" y="21600"/>
                    <a:pt x="6763" y="21589"/>
                    <a:pt x="7127" y="21574"/>
                  </a:cubicBezTo>
                  <a:cubicBezTo>
                    <a:pt x="7490" y="21558"/>
                    <a:pt x="7820" y="21537"/>
                    <a:pt x="8164" y="21510"/>
                  </a:cubicBezTo>
                  <a:cubicBezTo>
                    <a:pt x="8508" y="21484"/>
                    <a:pt x="8867" y="21452"/>
                    <a:pt x="9230" y="21431"/>
                  </a:cubicBezTo>
                  <a:cubicBezTo>
                    <a:pt x="9593" y="21410"/>
                    <a:pt x="9961" y="21400"/>
                    <a:pt x="10329" y="21384"/>
                  </a:cubicBezTo>
                  <a:cubicBezTo>
                    <a:pt x="10697" y="21368"/>
                    <a:pt x="11065" y="21347"/>
                    <a:pt x="11432" y="21331"/>
                  </a:cubicBezTo>
                  <a:cubicBezTo>
                    <a:pt x="11800" y="21315"/>
                    <a:pt x="12168" y="21305"/>
                    <a:pt x="12517" y="21299"/>
                  </a:cubicBezTo>
                  <a:cubicBezTo>
                    <a:pt x="12866" y="21294"/>
                    <a:pt x="13196" y="21294"/>
                    <a:pt x="13536" y="21289"/>
                  </a:cubicBezTo>
                  <a:cubicBezTo>
                    <a:pt x="13875" y="21284"/>
                    <a:pt x="14224" y="21273"/>
                    <a:pt x="14606" y="21268"/>
                  </a:cubicBezTo>
                  <a:cubicBezTo>
                    <a:pt x="14988" y="21262"/>
                    <a:pt x="15403" y="21262"/>
                    <a:pt x="15790" y="21262"/>
                  </a:cubicBezTo>
                  <a:cubicBezTo>
                    <a:pt x="16177" y="21262"/>
                    <a:pt x="16535" y="21262"/>
                    <a:pt x="16908" y="21268"/>
                  </a:cubicBezTo>
                  <a:cubicBezTo>
                    <a:pt x="17280" y="21273"/>
                    <a:pt x="17667" y="21284"/>
                    <a:pt x="18049" y="21294"/>
                  </a:cubicBezTo>
                  <a:cubicBezTo>
                    <a:pt x="18431" y="21305"/>
                    <a:pt x="18808" y="21315"/>
                    <a:pt x="19143" y="21321"/>
                  </a:cubicBezTo>
                  <a:cubicBezTo>
                    <a:pt x="19478" y="21326"/>
                    <a:pt x="19771" y="21326"/>
                    <a:pt x="20002" y="21273"/>
                  </a:cubicBezTo>
                  <a:cubicBezTo>
                    <a:pt x="20233" y="21220"/>
                    <a:pt x="20403" y="21115"/>
                    <a:pt x="20525" y="20983"/>
                  </a:cubicBezTo>
                  <a:cubicBezTo>
                    <a:pt x="20648" y="20851"/>
                    <a:pt x="20723" y="20693"/>
                    <a:pt x="20785" y="20429"/>
                  </a:cubicBezTo>
                  <a:cubicBezTo>
                    <a:pt x="20846" y="20166"/>
                    <a:pt x="20893" y="19796"/>
                    <a:pt x="20917" y="19427"/>
                  </a:cubicBezTo>
                  <a:cubicBezTo>
                    <a:pt x="20940" y="19058"/>
                    <a:pt x="20940" y="18689"/>
                    <a:pt x="20940" y="18294"/>
                  </a:cubicBezTo>
                  <a:cubicBezTo>
                    <a:pt x="20940" y="17898"/>
                    <a:pt x="20940" y="17476"/>
                    <a:pt x="20959" y="17086"/>
                  </a:cubicBezTo>
                  <a:cubicBezTo>
                    <a:pt x="20978" y="16696"/>
                    <a:pt x="21016" y="16337"/>
                    <a:pt x="21063" y="15957"/>
                  </a:cubicBezTo>
                  <a:cubicBezTo>
                    <a:pt x="21110" y="15578"/>
                    <a:pt x="21167" y="15177"/>
                    <a:pt x="21209" y="14776"/>
                  </a:cubicBezTo>
                  <a:cubicBezTo>
                    <a:pt x="21251" y="14375"/>
                    <a:pt x="21280" y="13975"/>
                    <a:pt x="21299" y="13569"/>
                  </a:cubicBezTo>
                  <a:cubicBezTo>
                    <a:pt x="21317" y="13162"/>
                    <a:pt x="21327" y="12751"/>
                    <a:pt x="21336" y="12340"/>
                  </a:cubicBezTo>
                  <a:cubicBezTo>
                    <a:pt x="21346" y="11929"/>
                    <a:pt x="21355" y="11517"/>
                    <a:pt x="21365" y="11101"/>
                  </a:cubicBezTo>
                  <a:cubicBezTo>
                    <a:pt x="21374" y="10684"/>
                    <a:pt x="21383" y="10262"/>
                    <a:pt x="21402" y="9846"/>
                  </a:cubicBezTo>
                  <a:cubicBezTo>
                    <a:pt x="21421" y="9429"/>
                    <a:pt x="21450" y="9018"/>
                    <a:pt x="21478" y="8590"/>
                  </a:cubicBezTo>
                  <a:cubicBezTo>
                    <a:pt x="21506" y="8163"/>
                    <a:pt x="21534" y="7720"/>
                    <a:pt x="21553" y="7293"/>
                  </a:cubicBezTo>
                  <a:cubicBezTo>
                    <a:pt x="21572" y="6866"/>
                    <a:pt x="21582" y="6455"/>
                    <a:pt x="21586" y="6033"/>
                  </a:cubicBezTo>
                  <a:cubicBezTo>
                    <a:pt x="21591" y="5611"/>
                    <a:pt x="21591" y="5179"/>
                    <a:pt x="21591" y="4725"/>
                  </a:cubicBezTo>
                  <a:cubicBezTo>
                    <a:pt x="21591" y="4271"/>
                    <a:pt x="21591" y="3797"/>
                    <a:pt x="21591" y="3370"/>
                  </a:cubicBezTo>
                  <a:cubicBezTo>
                    <a:pt x="21591" y="2943"/>
                    <a:pt x="21591" y="2563"/>
                    <a:pt x="21577" y="2199"/>
                  </a:cubicBezTo>
                  <a:cubicBezTo>
                    <a:pt x="21563" y="1835"/>
                    <a:pt x="21534" y="1487"/>
                    <a:pt x="21478" y="1234"/>
                  </a:cubicBezTo>
                  <a:cubicBezTo>
                    <a:pt x="21421" y="981"/>
                    <a:pt x="21336" y="823"/>
                    <a:pt x="21162" y="696"/>
                  </a:cubicBezTo>
                  <a:cubicBezTo>
                    <a:pt x="20987" y="570"/>
                    <a:pt x="20723" y="475"/>
                    <a:pt x="20421" y="401"/>
                  </a:cubicBezTo>
                  <a:cubicBezTo>
                    <a:pt x="20120" y="327"/>
                    <a:pt x="19780" y="274"/>
                    <a:pt x="19459" y="232"/>
                  </a:cubicBezTo>
                  <a:cubicBezTo>
                    <a:pt x="19139" y="190"/>
                    <a:pt x="18837" y="158"/>
                    <a:pt x="18497" y="137"/>
                  </a:cubicBezTo>
                  <a:cubicBezTo>
                    <a:pt x="18158" y="116"/>
                    <a:pt x="17780" y="105"/>
                    <a:pt x="17394" y="95"/>
                  </a:cubicBezTo>
                  <a:cubicBezTo>
                    <a:pt x="17007" y="84"/>
                    <a:pt x="16611" y="74"/>
                    <a:pt x="16238" y="69"/>
                  </a:cubicBezTo>
                  <a:cubicBezTo>
                    <a:pt x="15866" y="63"/>
                    <a:pt x="15517" y="63"/>
                    <a:pt x="15168" y="58"/>
                  </a:cubicBezTo>
                  <a:cubicBezTo>
                    <a:pt x="14819" y="53"/>
                    <a:pt x="14470" y="42"/>
                    <a:pt x="14106" y="32"/>
                  </a:cubicBezTo>
                  <a:cubicBezTo>
                    <a:pt x="13743" y="21"/>
                    <a:pt x="13366" y="11"/>
                    <a:pt x="12993" y="5"/>
                  </a:cubicBezTo>
                  <a:cubicBezTo>
                    <a:pt x="12621" y="0"/>
                    <a:pt x="12253" y="0"/>
                    <a:pt x="11857" y="0"/>
                  </a:cubicBezTo>
                  <a:cubicBezTo>
                    <a:pt x="11461" y="0"/>
                    <a:pt x="11036" y="0"/>
                    <a:pt x="10687" y="5"/>
                  </a:cubicBezTo>
                  <a:cubicBezTo>
                    <a:pt x="10338" y="11"/>
                    <a:pt x="10065" y="21"/>
                    <a:pt x="9650" y="37"/>
                  </a:cubicBezTo>
                  <a:cubicBezTo>
                    <a:pt x="9235" y="53"/>
                    <a:pt x="8678" y="74"/>
                    <a:pt x="8211" y="105"/>
                  </a:cubicBezTo>
                  <a:cubicBezTo>
                    <a:pt x="7744" y="137"/>
                    <a:pt x="7367" y="179"/>
                    <a:pt x="6990" y="232"/>
                  </a:cubicBezTo>
                  <a:cubicBezTo>
                    <a:pt x="6612" y="285"/>
                    <a:pt x="6235" y="348"/>
                    <a:pt x="5858" y="4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0" y="5972660"/>
              <a:ext cx="243556" cy="6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1426" y="0"/>
                  </a:moveTo>
                  <a:cubicBezTo>
                    <a:pt x="18819" y="204"/>
                    <a:pt x="16212" y="408"/>
                    <a:pt x="14629" y="849"/>
                  </a:cubicBezTo>
                  <a:cubicBezTo>
                    <a:pt x="13047" y="1291"/>
                    <a:pt x="12488" y="1970"/>
                    <a:pt x="12767" y="3125"/>
                  </a:cubicBezTo>
                  <a:cubicBezTo>
                    <a:pt x="13047" y="4279"/>
                    <a:pt x="14164" y="5909"/>
                    <a:pt x="13978" y="7302"/>
                  </a:cubicBezTo>
                  <a:cubicBezTo>
                    <a:pt x="13792" y="8694"/>
                    <a:pt x="12302" y="9849"/>
                    <a:pt x="11092" y="10528"/>
                  </a:cubicBezTo>
                  <a:cubicBezTo>
                    <a:pt x="9881" y="11208"/>
                    <a:pt x="8950" y="11411"/>
                    <a:pt x="7647" y="11513"/>
                  </a:cubicBezTo>
                  <a:cubicBezTo>
                    <a:pt x="6343" y="11615"/>
                    <a:pt x="4667" y="11615"/>
                    <a:pt x="4109" y="11479"/>
                  </a:cubicBezTo>
                  <a:cubicBezTo>
                    <a:pt x="3550" y="11343"/>
                    <a:pt x="4109" y="11072"/>
                    <a:pt x="4854" y="10902"/>
                  </a:cubicBezTo>
                  <a:cubicBezTo>
                    <a:pt x="5598" y="10732"/>
                    <a:pt x="6529" y="10664"/>
                    <a:pt x="7274" y="10766"/>
                  </a:cubicBezTo>
                  <a:cubicBezTo>
                    <a:pt x="8019" y="10868"/>
                    <a:pt x="8578" y="11140"/>
                    <a:pt x="8671" y="11921"/>
                  </a:cubicBezTo>
                  <a:cubicBezTo>
                    <a:pt x="8764" y="12702"/>
                    <a:pt x="8392" y="13992"/>
                    <a:pt x="7181" y="15147"/>
                  </a:cubicBezTo>
                  <a:cubicBezTo>
                    <a:pt x="5971" y="16302"/>
                    <a:pt x="3923" y="17321"/>
                    <a:pt x="2526" y="18136"/>
                  </a:cubicBezTo>
                  <a:cubicBezTo>
                    <a:pt x="1129" y="18951"/>
                    <a:pt x="385" y="19562"/>
                    <a:pt x="105" y="20038"/>
                  </a:cubicBezTo>
                  <a:cubicBezTo>
                    <a:pt x="-174" y="20513"/>
                    <a:pt x="12" y="20853"/>
                    <a:pt x="1781" y="21091"/>
                  </a:cubicBezTo>
                  <a:cubicBezTo>
                    <a:pt x="3550" y="21328"/>
                    <a:pt x="6902" y="21464"/>
                    <a:pt x="1025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275305" y="6112360"/>
              <a:ext cx="22225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46" y="1042"/>
                    <a:pt x="3291" y="2084"/>
                    <a:pt x="5760" y="4216"/>
                  </a:cubicBezTo>
                  <a:cubicBezTo>
                    <a:pt x="8229" y="6347"/>
                    <a:pt x="11520" y="9568"/>
                    <a:pt x="14297" y="12647"/>
                  </a:cubicBezTo>
                  <a:cubicBezTo>
                    <a:pt x="17074" y="15726"/>
                    <a:pt x="19337" y="186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269902" y="6053610"/>
              <a:ext cx="310204" cy="5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01" fill="norm" stroke="1" extrusionOk="0">
                  <a:moveTo>
                    <a:pt x="21534" y="60"/>
                  </a:moveTo>
                  <a:cubicBezTo>
                    <a:pt x="20799" y="-20"/>
                    <a:pt x="20065" y="-99"/>
                    <a:pt x="18816" y="377"/>
                  </a:cubicBezTo>
                  <a:cubicBezTo>
                    <a:pt x="17567" y="854"/>
                    <a:pt x="15803" y="1886"/>
                    <a:pt x="13893" y="3594"/>
                  </a:cubicBezTo>
                  <a:cubicBezTo>
                    <a:pt x="11983" y="5301"/>
                    <a:pt x="9926" y="7683"/>
                    <a:pt x="7722" y="10264"/>
                  </a:cubicBezTo>
                  <a:cubicBezTo>
                    <a:pt x="5518" y="12845"/>
                    <a:pt x="3167" y="15625"/>
                    <a:pt x="1771" y="17411"/>
                  </a:cubicBezTo>
                  <a:cubicBezTo>
                    <a:pt x="375" y="19198"/>
                    <a:pt x="-66" y="19992"/>
                    <a:pt x="7" y="20508"/>
                  </a:cubicBezTo>
                  <a:cubicBezTo>
                    <a:pt x="81" y="21025"/>
                    <a:pt x="669" y="21263"/>
                    <a:pt x="1256" y="215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618205" y="6493360"/>
              <a:ext cx="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675355" y="6645760"/>
              <a:ext cx="1270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992855" y="6169510"/>
              <a:ext cx="228601" cy="495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2677"/>
                    <a:pt x="3200" y="5354"/>
                    <a:pt x="5700" y="7985"/>
                  </a:cubicBezTo>
                  <a:cubicBezTo>
                    <a:pt x="8200" y="10615"/>
                    <a:pt x="11600" y="13200"/>
                    <a:pt x="14400" y="15462"/>
                  </a:cubicBezTo>
                  <a:cubicBezTo>
                    <a:pt x="17200" y="17723"/>
                    <a:pt x="19400" y="1966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081755" y="6112360"/>
              <a:ext cx="209551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1899"/>
                    <a:pt x="15055" y="3798"/>
                    <a:pt x="12000" y="6251"/>
                  </a:cubicBezTo>
                  <a:cubicBezTo>
                    <a:pt x="8945" y="8703"/>
                    <a:pt x="6109" y="11710"/>
                    <a:pt x="4145" y="14360"/>
                  </a:cubicBezTo>
                  <a:cubicBezTo>
                    <a:pt x="2182" y="17011"/>
                    <a:pt x="1091" y="193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282512" y="6490915"/>
              <a:ext cx="123094" cy="146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339" fill="norm" stroke="1" extrusionOk="0">
                  <a:moveTo>
                    <a:pt x="2619" y="356"/>
                  </a:moveTo>
                  <a:cubicBezTo>
                    <a:pt x="4449" y="48"/>
                    <a:pt x="6280" y="-261"/>
                    <a:pt x="7927" y="356"/>
                  </a:cubicBezTo>
                  <a:cubicBezTo>
                    <a:pt x="9575" y="973"/>
                    <a:pt x="11039" y="2516"/>
                    <a:pt x="11222" y="4830"/>
                  </a:cubicBezTo>
                  <a:cubicBezTo>
                    <a:pt x="11405" y="7145"/>
                    <a:pt x="10307" y="10230"/>
                    <a:pt x="8659" y="12545"/>
                  </a:cubicBezTo>
                  <a:cubicBezTo>
                    <a:pt x="7012" y="14859"/>
                    <a:pt x="4815" y="16402"/>
                    <a:pt x="2985" y="17636"/>
                  </a:cubicBezTo>
                  <a:cubicBezTo>
                    <a:pt x="1154" y="18870"/>
                    <a:pt x="-310" y="19796"/>
                    <a:pt x="56" y="20413"/>
                  </a:cubicBezTo>
                  <a:cubicBezTo>
                    <a:pt x="422" y="21030"/>
                    <a:pt x="2619" y="21339"/>
                    <a:pt x="6463" y="21339"/>
                  </a:cubicBezTo>
                  <a:cubicBezTo>
                    <a:pt x="10307" y="21339"/>
                    <a:pt x="15798" y="21030"/>
                    <a:pt x="21290" y="207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1418305" y="6658460"/>
              <a:ext cx="133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86" y="4320"/>
                    <a:pt x="8571" y="8640"/>
                    <a:pt x="4971" y="12240"/>
                  </a:cubicBezTo>
                  <a:cubicBezTo>
                    <a:pt x="1371" y="15840"/>
                    <a:pt x="686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1837405" y="6677510"/>
              <a:ext cx="1206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2466055" y="6620360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2980405" y="6594960"/>
              <a:ext cx="1016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3316955" y="6169510"/>
              <a:ext cx="26670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14" y="2179"/>
                    <a:pt x="3429" y="4358"/>
                    <a:pt x="5829" y="6868"/>
                  </a:cubicBezTo>
                  <a:cubicBezTo>
                    <a:pt x="8229" y="9379"/>
                    <a:pt x="11314" y="12221"/>
                    <a:pt x="14057" y="14732"/>
                  </a:cubicBezTo>
                  <a:cubicBezTo>
                    <a:pt x="16800" y="17242"/>
                    <a:pt x="19200" y="194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3378650" y="6144110"/>
              <a:ext cx="243106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1386" y="0"/>
                  </a:moveTo>
                  <a:cubicBezTo>
                    <a:pt x="18593" y="1159"/>
                    <a:pt x="15800" y="2317"/>
                    <a:pt x="13100" y="4179"/>
                  </a:cubicBezTo>
                  <a:cubicBezTo>
                    <a:pt x="10400" y="6041"/>
                    <a:pt x="7793" y="8607"/>
                    <a:pt x="5558" y="11421"/>
                  </a:cubicBezTo>
                  <a:cubicBezTo>
                    <a:pt x="3324" y="14234"/>
                    <a:pt x="1462" y="17297"/>
                    <a:pt x="624" y="19034"/>
                  </a:cubicBezTo>
                  <a:cubicBezTo>
                    <a:pt x="-214" y="20772"/>
                    <a:pt x="-28" y="21186"/>
                    <a:pt x="15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3706635" y="6512410"/>
              <a:ext cx="2942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000"/>
                    <a:pt x="2735" y="6000"/>
                    <a:pt x="575" y="9600"/>
                  </a:cubicBezTo>
                  <a:cubicBezTo>
                    <a:pt x="-1585" y="13200"/>
                    <a:pt x="2735" y="1740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3791984" y="6550510"/>
              <a:ext cx="95530" cy="11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250" fill="norm" stroke="1" extrusionOk="0">
                  <a:moveTo>
                    <a:pt x="18584" y="4629"/>
                  </a:moveTo>
                  <a:cubicBezTo>
                    <a:pt x="14827" y="3086"/>
                    <a:pt x="11071" y="1543"/>
                    <a:pt x="8253" y="1350"/>
                  </a:cubicBezTo>
                  <a:cubicBezTo>
                    <a:pt x="5436" y="1157"/>
                    <a:pt x="3558" y="2314"/>
                    <a:pt x="2149" y="5207"/>
                  </a:cubicBezTo>
                  <a:cubicBezTo>
                    <a:pt x="740" y="8100"/>
                    <a:pt x="-199" y="12729"/>
                    <a:pt x="36" y="15814"/>
                  </a:cubicBezTo>
                  <a:cubicBezTo>
                    <a:pt x="271" y="18900"/>
                    <a:pt x="1679" y="20443"/>
                    <a:pt x="4731" y="21021"/>
                  </a:cubicBezTo>
                  <a:cubicBezTo>
                    <a:pt x="7784" y="21600"/>
                    <a:pt x="12479" y="21214"/>
                    <a:pt x="15766" y="18321"/>
                  </a:cubicBezTo>
                  <a:cubicBezTo>
                    <a:pt x="19053" y="15429"/>
                    <a:pt x="20931" y="10029"/>
                    <a:pt x="21166" y="6557"/>
                  </a:cubicBezTo>
                  <a:cubicBezTo>
                    <a:pt x="21401" y="3086"/>
                    <a:pt x="19992" y="1543"/>
                    <a:pt x="1858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3990055" y="6013052"/>
              <a:ext cx="131570" cy="808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77" fill="norm" stroke="1" extrusionOk="0">
                  <a:moveTo>
                    <a:pt x="0" y="1120"/>
                  </a:moveTo>
                  <a:cubicBezTo>
                    <a:pt x="1687" y="726"/>
                    <a:pt x="3375" y="333"/>
                    <a:pt x="5231" y="136"/>
                  </a:cubicBezTo>
                  <a:cubicBezTo>
                    <a:pt x="7087" y="-61"/>
                    <a:pt x="9112" y="-61"/>
                    <a:pt x="11306" y="248"/>
                  </a:cubicBezTo>
                  <a:cubicBezTo>
                    <a:pt x="13500" y="558"/>
                    <a:pt x="15862" y="1176"/>
                    <a:pt x="17887" y="2245"/>
                  </a:cubicBezTo>
                  <a:cubicBezTo>
                    <a:pt x="19912" y="3314"/>
                    <a:pt x="21600" y="4833"/>
                    <a:pt x="20756" y="6126"/>
                  </a:cubicBezTo>
                  <a:cubicBezTo>
                    <a:pt x="19912" y="7420"/>
                    <a:pt x="16538" y="8489"/>
                    <a:pt x="14344" y="9333"/>
                  </a:cubicBezTo>
                  <a:cubicBezTo>
                    <a:pt x="12150" y="10176"/>
                    <a:pt x="11137" y="10795"/>
                    <a:pt x="11306" y="11723"/>
                  </a:cubicBezTo>
                  <a:cubicBezTo>
                    <a:pt x="11475" y="12651"/>
                    <a:pt x="12825" y="13889"/>
                    <a:pt x="13838" y="15183"/>
                  </a:cubicBezTo>
                  <a:cubicBezTo>
                    <a:pt x="14850" y="16477"/>
                    <a:pt x="15525" y="17827"/>
                    <a:pt x="16031" y="18755"/>
                  </a:cubicBezTo>
                  <a:cubicBezTo>
                    <a:pt x="16538" y="19683"/>
                    <a:pt x="16875" y="20189"/>
                    <a:pt x="16875" y="20611"/>
                  </a:cubicBezTo>
                  <a:cubicBezTo>
                    <a:pt x="16875" y="21033"/>
                    <a:pt x="16538" y="21370"/>
                    <a:pt x="15694" y="21455"/>
                  </a:cubicBezTo>
                  <a:cubicBezTo>
                    <a:pt x="14850" y="21539"/>
                    <a:pt x="13500" y="21370"/>
                    <a:pt x="12150" y="212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Drawing"/>
          <p:cNvGrpSpPr/>
          <p:nvPr/>
        </p:nvGrpSpPr>
        <p:grpSpPr>
          <a:xfrm>
            <a:off x="3638634" y="1528397"/>
            <a:ext cx="9048667" cy="4769806"/>
            <a:chOff x="0" y="0"/>
            <a:chExt cx="9048665" cy="4769805"/>
          </a:xfrm>
        </p:grpSpPr>
        <p:sp>
          <p:nvSpPr>
            <p:cNvPr id="399" name="Line"/>
            <p:cNvSpPr/>
            <p:nvPr/>
          </p:nvSpPr>
          <p:spPr>
            <a:xfrm>
              <a:off x="1339765" y="1952"/>
              <a:ext cx="9814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12960" y="0"/>
                  </a:moveTo>
                  <a:cubicBezTo>
                    <a:pt x="12960" y="2577"/>
                    <a:pt x="12960" y="5154"/>
                    <a:pt x="15120" y="7958"/>
                  </a:cubicBezTo>
                  <a:cubicBezTo>
                    <a:pt x="17280" y="10762"/>
                    <a:pt x="21600" y="13794"/>
                    <a:pt x="19440" y="16105"/>
                  </a:cubicBezTo>
                  <a:cubicBezTo>
                    <a:pt x="17280" y="18417"/>
                    <a:pt x="8640" y="200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1413336" y="300450"/>
              <a:ext cx="129630" cy="274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354" fill="norm" stroke="1" extrusionOk="0">
                  <a:moveTo>
                    <a:pt x="433" y="6426"/>
                  </a:moveTo>
                  <a:cubicBezTo>
                    <a:pt x="1130" y="10713"/>
                    <a:pt x="1826" y="15000"/>
                    <a:pt x="1826" y="17639"/>
                  </a:cubicBezTo>
                  <a:cubicBezTo>
                    <a:pt x="1826" y="20277"/>
                    <a:pt x="1130" y="21266"/>
                    <a:pt x="607" y="21349"/>
                  </a:cubicBezTo>
                  <a:cubicBezTo>
                    <a:pt x="84" y="21431"/>
                    <a:pt x="-264" y="20607"/>
                    <a:pt x="259" y="17804"/>
                  </a:cubicBezTo>
                  <a:cubicBezTo>
                    <a:pt x="781" y="15000"/>
                    <a:pt x="2175" y="10219"/>
                    <a:pt x="3917" y="7004"/>
                  </a:cubicBezTo>
                  <a:cubicBezTo>
                    <a:pt x="5659" y="3788"/>
                    <a:pt x="7749" y="2139"/>
                    <a:pt x="9665" y="1150"/>
                  </a:cubicBezTo>
                  <a:cubicBezTo>
                    <a:pt x="11581" y="161"/>
                    <a:pt x="13323" y="-169"/>
                    <a:pt x="14717" y="78"/>
                  </a:cubicBezTo>
                  <a:cubicBezTo>
                    <a:pt x="16110" y="326"/>
                    <a:pt x="17155" y="1150"/>
                    <a:pt x="18201" y="3871"/>
                  </a:cubicBezTo>
                  <a:cubicBezTo>
                    <a:pt x="19246" y="6591"/>
                    <a:pt x="20291" y="11208"/>
                    <a:pt x="21336" y="15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1631865" y="0"/>
              <a:ext cx="139701" cy="548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21600" y="3067"/>
                  </a:moveTo>
                  <a:cubicBezTo>
                    <a:pt x="20618" y="2070"/>
                    <a:pt x="19636" y="1073"/>
                    <a:pt x="18164" y="533"/>
                  </a:cubicBezTo>
                  <a:cubicBezTo>
                    <a:pt x="16691" y="-7"/>
                    <a:pt x="14727" y="-90"/>
                    <a:pt x="13255" y="76"/>
                  </a:cubicBezTo>
                  <a:cubicBezTo>
                    <a:pt x="11782" y="242"/>
                    <a:pt x="10800" y="658"/>
                    <a:pt x="9491" y="1862"/>
                  </a:cubicBezTo>
                  <a:cubicBezTo>
                    <a:pt x="8182" y="3067"/>
                    <a:pt x="6545" y="5061"/>
                    <a:pt x="5236" y="7719"/>
                  </a:cubicBezTo>
                  <a:cubicBezTo>
                    <a:pt x="3927" y="10378"/>
                    <a:pt x="2945" y="13701"/>
                    <a:pt x="2127" y="16110"/>
                  </a:cubicBezTo>
                  <a:cubicBezTo>
                    <a:pt x="1309" y="18519"/>
                    <a:pt x="655" y="20015"/>
                    <a:pt x="0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1587415" y="357502"/>
              <a:ext cx="1524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5100" y="11670"/>
                    <a:pt x="10200" y="3363"/>
                    <a:pt x="13800" y="870"/>
                  </a:cubicBezTo>
                  <a:cubicBezTo>
                    <a:pt x="17400" y="-1622"/>
                    <a:pt x="195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1767099" y="306845"/>
              <a:ext cx="87017" cy="199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159" fill="norm" stroke="1" extrusionOk="0">
                  <a:moveTo>
                    <a:pt x="2628" y="8090"/>
                  </a:moveTo>
                  <a:cubicBezTo>
                    <a:pt x="6228" y="6290"/>
                    <a:pt x="9828" y="4490"/>
                    <a:pt x="12142" y="3027"/>
                  </a:cubicBezTo>
                  <a:cubicBezTo>
                    <a:pt x="14456" y="1565"/>
                    <a:pt x="15485" y="440"/>
                    <a:pt x="14713" y="102"/>
                  </a:cubicBezTo>
                  <a:cubicBezTo>
                    <a:pt x="13942" y="-235"/>
                    <a:pt x="11371" y="215"/>
                    <a:pt x="8028" y="2127"/>
                  </a:cubicBezTo>
                  <a:cubicBezTo>
                    <a:pt x="4685" y="4040"/>
                    <a:pt x="571" y="7415"/>
                    <a:pt x="56" y="10790"/>
                  </a:cubicBezTo>
                  <a:cubicBezTo>
                    <a:pt x="-458" y="14165"/>
                    <a:pt x="2628" y="17540"/>
                    <a:pt x="5971" y="19340"/>
                  </a:cubicBezTo>
                  <a:cubicBezTo>
                    <a:pt x="9313" y="21140"/>
                    <a:pt x="12913" y="21365"/>
                    <a:pt x="15485" y="21028"/>
                  </a:cubicBezTo>
                  <a:cubicBezTo>
                    <a:pt x="18056" y="20690"/>
                    <a:pt x="19599" y="19790"/>
                    <a:pt x="21142" y="188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1892215" y="308209"/>
              <a:ext cx="316321" cy="214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246" fill="norm" stroke="1" extrusionOk="0">
                  <a:moveTo>
                    <a:pt x="0" y="1114"/>
                  </a:moveTo>
                  <a:cubicBezTo>
                    <a:pt x="1152" y="2792"/>
                    <a:pt x="2304" y="4469"/>
                    <a:pt x="2952" y="6671"/>
                  </a:cubicBezTo>
                  <a:cubicBezTo>
                    <a:pt x="3600" y="8873"/>
                    <a:pt x="3744" y="11599"/>
                    <a:pt x="3816" y="13487"/>
                  </a:cubicBezTo>
                  <a:cubicBezTo>
                    <a:pt x="3888" y="15374"/>
                    <a:pt x="3888" y="16423"/>
                    <a:pt x="3672" y="16528"/>
                  </a:cubicBezTo>
                  <a:cubicBezTo>
                    <a:pt x="3456" y="16632"/>
                    <a:pt x="3024" y="15794"/>
                    <a:pt x="2952" y="14221"/>
                  </a:cubicBezTo>
                  <a:cubicBezTo>
                    <a:pt x="2880" y="12648"/>
                    <a:pt x="3168" y="10341"/>
                    <a:pt x="3528" y="8559"/>
                  </a:cubicBezTo>
                  <a:cubicBezTo>
                    <a:pt x="3888" y="6776"/>
                    <a:pt x="4320" y="5518"/>
                    <a:pt x="4824" y="4574"/>
                  </a:cubicBezTo>
                  <a:cubicBezTo>
                    <a:pt x="5328" y="3630"/>
                    <a:pt x="5904" y="3001"/>
                    <a:pt x="6480" y="3001"/>
                  </a:cubicBezTo>
                  <a:cubicBezTo>
                    <a:pt x="7056" y="3001"/>
                    <a:pt x="7632" y="3630"/>
                    <a:pt x="7992" y="4469"/>
                  </a:cubicBezTo>
                  <a:cubicBezTo>
                    <a:pt x="8352" y="5308"/>
                    <a:pt x="8496" y="6357"/>
                    <a:pt x="9000" y="6776"/>
                  </a:cubicBezTo>
                  <a:cubicBezTo>
                    <a:pt x="9504" y="7196"/>
                    <a:pt x="10368" y="6986"/>
                    <a:pt x="11016" y="6462"/>
                  </a:cubicBezTo>
                  <a:cubicBezTo>
                    <a:pt x="11664" y="5937"/>
                    <a:pt x="12096" y="5098"/>
                    <a:pt x="12528" y="3840"/>
                  </a:cubicBezTo>
                  <a:cubicBezTo>
                    <a:pt x="12960" y="2582"/>
                    <a:pt x="13392" y="904"/>
                    <a:pt x="13248" y="275"/>
                  </a:cubicBezTo>
                  <a:cubicBezTo>
                    <a:pt x="13104" y="-354"/>
                    <a:pt x="12384" y="65"/>
                    <a:pt x="11520" y="1848"/>
                  </a:cubicBezTo>
                  <a:cubicBezTo>
                    <a:pt x="10656" y="3630"/>
                    <a:pt x="9648" y="6776"/>
                    <a:pt x="9144" y="8873"/>
                  </a:cubicBezTo>
                  <a:cubicBezTo>
                    <a:pt x="8640" y="10970"/>
                    <a:pt x="8640" y="12019"/>
                    <a:pt x="9144" y="13172"/>
                  </a:cubicBezTo>
                  <a:cubicBezTo>
                    <a:pt x="9648" y="14326"/>
                    <a:pt x="10656" y="15584"/>
                    <a:pt x="11664" y="15374"/>
                  </a:cubicBezTo>
                  <a:cubicBezTo>
                    <a:pt x="12672" y="15164"/>
                    <a:pt x="13680" y="13487"/>
                    <a:pt x="14400" y="12124"/>
                  </a:cubicBezTo>
                  <a:cubicBezTo>
                    <a:pt x="15120" y="10761"/>
                    <a:pt x="15552" y="9712"/>
                    <a:pt x="15912" y="8559"/>
                  </a:cubicBezTo>
                  <a:cubicBezTo>
                    <a:pt x="16272" y="7405"/>
                    <a:pt x="16560" y="6147"/>
                    <a:pt x="16488" y="6042"/>
                  </a:cubicBezTo>
                  <a:cubicBezTo>
                    <a:pt x="16416" y="5937"/>
                    <a:pt x="15984" y="6986"/>
                    <a:pt x="15624" y="8034"/>
                  </a:cubicBezTo>
                  <a:cubicBezTo>
                    <a:pt x="15264" y="9083"/>
                    <a:pt x="14976" y="10131"/>
                    <a:pt x="14760" y="11180"/>
                  </a:cubicBezTo>
                  <a:cubicBezTo>
                    <a:pt x="14544" y="12229"/>
                    <a:pt x="14400" y="13277"/>
                    <a:pt x="14544" y="13172"/>
                  </a:cubicBezTo>
                  <a:cubicBezTo>
                    <a:pt x="14688" y="13067"/>
                    <a:pt x="15120" y="11809"/>
                    <a:pt x="15984" y="9817"/>
                  </a:cubicBezTo>
                  <a:cubicBezTo>
                    <a:pt x="16848" y="7825"/>
                    <a:pt x="18144" y="5098"/>
                    <a:pt x="19152" y="3421"/>
                  </a:cubicBezTo>
                  <a:cubicBezTo>
                    <a:pt x="20160" y="1743"/>
                    <a:pt x="20880" y="1114"/>
                    <a:pt x="21240" y="1324"/>
                  </a:cubicBezTo>
                  <a:cubicBezTo>
                    <a:pt x="21600" y="1533"/>
                    <a:pt x="21600" y="2582"/>
                    <a:pt x="21312" y="5518"/>
                  </a:cubicBezTo>
                  <a:cubicBezTo>
                    <a:pt x="21024" y="8454"/>
                    <a:pt x="20448" y="13277"/>
                    <a:pt x="20304" y="16213"/>
                  </a:cubicBezTo>
                  <a:cubicBezTo>
                    <a:pt x="20160" y="19149"/>
                    <a:pt x="20448" y="20197"/>
                    <a:pt x="20736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2246292" y="332152"/>
              <a:ext cx="363474" cy="186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62" fill="norm" stroke="1" extrusionOk="0">
                  <a:moveTo>
                    <a:pt x="6083" y="0"/>
                  </a:moveTo>
                  <a:cubicBezTo>
                    <a:pt x="4959" y="971"/>
                    <a:pt x="3835" y="1942"/>
                    <a:pt x="2774" y="4733"/>
                  </a:cubicBezTo>
                  <a:cubicBezTo>
                    <a:pt x="1713" y="7524"/>
                    <a:pt x="714" y="12135"/>
                    <a:pt x="277" y="15169"/>
                  </a:cubicBezTo>
                  <a:cubicBezTo>
                    <a:pt x="-160" y="18202"/>
                    <a:pt x="-35" y="19658"/>
                    <a:pt x="339" y="20508"/>
                  </a:cubicBezTo>
                  <a:cubicBezTo>
                    <a:pt x="714" y="21357"/>
                    <a:pt x="1338" y="21600"/>
                    <a:pt x="2712" y="21115"/>
                  </a:cubicBezTo>
                  <a:cubicBezTo>
                    <a:pt x="4085" y="20629"/>
                    <a:pt x="6208" y="19416"/>
                    <a:pt x="8455" y="16382"/>
                  </a:cubicBezTo>
                  <a:cubicBezTo>
                    <a:pt x="10702" y="13348"/>
                    <a:pt x="13075" y="8494"/>
                    <a:pt x="14386" y="5461"/>
                  </a:cubicBezTo>
                  <a:cubicBezTo>
                    <a:pt x="15697" y="2427"/>
                    <a:pt x="15946" y="1213"/>
                    <a:pt x="15759" y="607"/>
                  </a:cubicBezTo>
                  <a:cubicBezTo>
                    <a:pt x="15572" y="0"/>
                    <a:pt x="14948" y="0"/>
                    <a:pt x="14198" y="971"/>
                  </a:cubicBezTo>
                  <a:cubicBezTo>
                    <a:pt x="13449" y="1942"/>
                    <a:pt x="12575" y="3883"/>
                    <a:pt x="11951" y="5946"/>
                  </a:cubicBezTo>
                  <a:cubicBezTo>
                    <a:pt x="11327" y="8009"/>
                    <a:pt x="10952" y="10193"/>
                    <a:pt x="11389" y="12499"/>
                  </a:cubicBezTo>
                  <a:cubicBezTo>
                    <a:pt x="11826" y="14804"/>
                    <a:pt x="13075" y="17231"/>
                    <a:pt x="14885" y="17960"/>
                  </a:cubicBezTo>
                  <a:cubicBezTo>
                    <a:pt x="16695" y="18688"/>
                    <a:pt x="19068" y="17717"/>
                    <a:pt x="21440" y="16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1295315" y="667481"/>
              <a:ext cx="1022351" cy="26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7" fill="norm" stroke="1" extrusionOk="0">
                  <a:moveTo>
                    <a:pt x="0" y="20897"/>
                  </a:moveTo>
                  <a:cubicBezTo>
                    <a:pt x="1342" y="20897"/>
                    <a:pt x="2683" y="20897"/>
                    <a:pt x="4159" y="18405"/>
                  </a:cubicBezTo>
                  <a:cubicBezTo>
                    <a:pt x="5635" y="15912"/>
                    <a:pt x="7245" y="10928"/>
                    <a:pt x="9078" y="6774"/>
                  </a:cubicBezTo>
                  <a:cubicBezTo>
                    <a:pt x="10912" y="2620"/>
                    <a:pt x="12969" y="-703"/>
                    <a:pt x="15093" y="128"/>
                  </a:cubicBezTo>
                  <a:cubicBezTo>
                    <a:pt x="17217" y="959"/>
                    <a:pt x="19409" y="5943"/>
                    <a:pt x="21600" y="1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1415965" y="770302"/>
              <a:ext cx="508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50" y="16800"/>
                    <a:pt x="6300" y="12000"/>
                    <a:pt x="9900" y="8400"/>
                  </a:cubicBezTo>
                  <a:cubicBezTo>
                    <a:pt x="13500" y="4800"/>
                    <a:pt x="175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44365" y="865552"/>
              <a:ext cx="1581151" cy="1149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48" y="955"/>
                    <a:pt x="20096" y="1909"/>
                    <a:pt x="19345" y="2804"/>
                  </a:cubicBezTo>
                  <a:cubicBezTo>
                    <a:pt x="18593" y="3699"/>
                    <a:pt x="17841" y="4535"/>
                    <a:pt x="17002" y="5470"/>
                  </a:cubicBezTo>
                  <a:cubicBezTo>
                    <a:pt x="16164" y="6404"/>
                    <a:pt x="15239" y="7439"/>
                    <a:pt x="14313" y="8413"/>
                  </a:cubicBezTo>
                  <a:cubicBezTo>
                    <a:pt x="13388" y="9388"/>
                    <a:pt x="12463" y="10303"/>
                    <a:pt x="11494" y="11218"/>
                  </a:cubicBezTo>
                  <a:cubicBezTo>
                    <a:pt x="10525" y="12133"/>
                    <a:pt x="9513" y="13048"/>
                    <a:pt x="8559" y="13962"/>
                  </a:cubicBezTo>
                  <a:cubicBezTo>
                    <a:pt x="7605" y="14877"/>
                    <a:pt x="6708" y="15792"/>
                    <a:pt x="5827" y="16648"/>
                  </a:cubicBezTo>
                  <a:cubicBezTo>
                    <a:pt x="4945" y="17503"/>
                    <a:pt x="4077" y="18298"/>
                    <a:pt x="3181" y="19094"/>
                  </a:cubicBezTo>
                  <a:cubicBezTo>
                    <a:pt x="2284" y="19890"/>
                    <a:pt x="1359" y="20685"/>
                    <a:pt x="824" y="21103"/>
                  </a:cubicBezTo>
                  <a:cubicBezTo>
                    <a:pt x="289" y="21520"/>
                    <a:pt x="145" y="215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0" y="1799002"/>
              <a:ext cx="368216" cy="252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460" fill="norm" stroke="1" extrusionOk="0">
                  <a:moveTo>
                    <a:pt x="14066" y="0"/>
                  </a:moveTo>
                  <a:cubicBezTo>
                    <a:pt x="13326" y="0"/>
                    <a:pt x="12585" y="0"/>
                    <a:pt x="11166" y="1620"/>
                  </a:cubicBezTo>
                  <a:cubicBezTo>
                    <a:pt x="9746" y="3240"/>
                    <a:pt x="7648" y="6480"/>
                    <a:pt x="5735" y="9630"/>
                  </a:cubicBezTo>
                  <a:cubicBezTo>
                    <a:pt x="3822" y="12780"/>
                    <a:pt x="2094" y="15840"/>
                    <a:pt x="1106" y="17820"/>
                  </a:cubicBezTo>
                  <a:cubicBezTo>
                    <a:pt x="119" y="19800"/>
                    <a:pt x="-128" y="20700"/>
                    <a:pt x="57" y="21150"/>
                  </a:cubicBezTo>
                  <a:cubicBezTo>
                    <a:pt x="242" y="21600"/>
                    <a:pt x="859" y="21600"/>
                    <a:pt x="3513" y="20880"/>
                  </a:cubicBezTo>
                  <a:cubicBezTo>
                    <a:pt x="6167" y="20160"/>
                    <a:pt x="10857" y="18720"/>
                    <a:pt x="14190" y="17640"/>
                  </a:cubicBezTo>
                  <a:cubicBezTo>
                    <a:pt x="17522" y="16560"/>
                    <a:pt x="19497" y="15840"/>
                    <a:pt x="21472" y="15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1796965" y="859202"/>
              <a:ext cx="2940051" cy="1177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9" fill="norm" stroke="1" extrusionOk="0">
                  <a:moveTo>
                    <a:pt x="0" y="0"/>
                  </a:moveTo>
                  <a:cubicBezTo>
                    <a:pt x="498" y="465"/>
                    <a:pt x="995" y="931"/>
                    <a:pt x="1477" y="1415"/>
                  </a:cubicBezTo>
                  <a:cubicBezTo>
                    <a:pt x="1959" y="1900"/>
                    <a:pt x="2426" y="2404"/>
                    <a:pt x="2931" y="2908"/>
                  </a:cubicBezTo>
                  <a:cubicBezTo>
                    <a:pt x="3437" y="3413"/>
                    <a:pt x="3981" y="3917"/>
                    <a:pt x="4517" y="4401"/>
                  </a:cubicBezTo>
                  <a:cubicBezTo>
                    <a:pt x="5054" y="4886"/>
                    <a:pt x="5583" y="5352"/>
                    <a:pt x="6119" y="5856"/>
                  </a:cubicBezTo>
                  <a:cubicBezTo>
                    <a:pt x="6656" y="6360"/>
                    <a:pt x="7200" y="6903"/>
                    <a:pt x="7744" y="7446"/>
                  </a:cubicBezTo>
                  <a:cubicBezTo>
                    <a:pt x="8289" y="7989"/>
                    <a:pt x="8833" y="8531"/>
                    <a:pt x="9385" y="9055"/>
                  </a:cubicBezTo>
                  <a:cubicBezTo>
                    <a:pt x="9937" y="9578"/>
                    <a:pt x="10497" y="10083"/>
                    <a:pt x="11064" y="10548"/>
                  </a:cubicBezTo>
                  <a:cubicBezTo>
                    <a:pt x="11632" y="11013"/>
                    <a:pt x="12207" y="11440"/>
                    <a:pt x="12790" y="11905"/>
                  </a:cubicBezTo>
                  <a:cubicBezTo>
                    <a:pt x="13374" y="12371"/>
                    <a:pt x="13965" y="12875"/>
                    <a:pt x="14524" y="13398"/>
                  </a:cubicBezTo>
                  <a:cubicBezTo>
                    <a:pt x="15084" y="13922"/>
                    <a:pt x="15613" y="14465"/>
                    <a:pt x="16165" y="15027"/>
                  </a:cubicBezTo>
                  <a:cubicBezTo>
                    <a:pt x="16717" y="15589"/>
                    <a:pt x="17292" y="16171"/>
                    <a:pt x="17837" y="16830"/>
                  </a:cubicBezTo>
                  <a:cubicBezTo>
                    <a:pt x="18381" y="17489"/>
                    <a:pt x="18894" y="18226"/>
                    <a:pt x="19368" y="18944"/>
                  </a:cubicBezTo>
                  <a:cubicBezTo>
                    <a:pt x="19843" y="19661"/>
                    <a:pt x="20278" y="20359"/>
                    <a:pt x="20574" y="20786"/>
                  </a:cubicBezTo>
                  <a:cubicBezTo>
                    <a:pt x="20869" y="21212"/>
                    <a:pt x="21025" y="21367"/>
                    <a:pt x="21149" y="21464"/>
                  </a:cubicBezTo>
                  <a:cubicBezTo>
                    <a:pt x="21273" y="21561"/>
                    <a:pt x="21367" y="21600"/>
                    <a:pt x="21437" y="21542"/>
                  </a:cubicBezTo>
                  <a:cubicBezTo>
                    <a:pt x="21507" y="21484"/>
                    <a:pt x="21553" y="21329"/>
                    <a:pt x="21600" y="21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4584615" y="1907730"/>
              <a:ext cx="176958" cy="227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329" fill="norm" stroke="1" extrusionOk="0">
                  <a:moveTo>
                    <a:pt x="15823" y="2900"/>
                  </a:moveTo>
                  <a:cubicBezTo>
                    <a:pt x="15070" y="2107"/>
                    <a:pt x="14316" y="1314"/>
                    <a:pt x="13186" y="720"/>
                  </a:cubicBezTo>
                  <a:cubicBezTo>
                    <a:pt x="12056" y="125"/>
                    <a:pt x="10549" y="-271"/>
                    <a:pt x="9795" y="224"/>
                  </a:cubicBezTo>
                  <a:cubicBezTo>
                    <a:pt x="9042" y="720"/>
                    <a:pt x="9042" y="2107"/>
                    <a:pt x="10172" y="3890"/>
                  </a:cubicBezTo>
                  <a:cubicBezTo>
                    <a:pt x="11302" y="5674"/>
                    <a:pt x="13563" y="7854"/>
                    <a:pt x="15572" y="9637"/>
                  </a:cubicBezTo>
                  <a:cubicBezTo>
                    <a:pt x="17581" y="11421"/>
                    <a:pt x="19340" y="12808"/>
                    <a:pt x="20344" y="13997"/>
                  </a:cubicBezTo>
                  <a:cubicBezTo>
                    <a:pt x="21349" y="15186"/>
                    <a:pt x="21600" y="16177"/>
                    <a:pt x="18084" y="17366"/>
                  </a:cubicBezTo>
                  <a:cubicBezTo>
                    <a:pt x="14567" y="18555"/>
                    <a:pt x="7284" y="19942"/>
                    <a:pt x="0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4880948" y="2307002"/>
              <a:ext cx="249768" cy="479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5675" y="4853"/>
                  </a:moveTo>
                  <a:cubicBezTo>
                    <a:pt x="5492" y="4377"/>
                    <a:pt x="5308" y="3901"/>
                    <a:pt x="5217" y="4044"/>
                  </a:cubicBezTo>
                  <a:cubicBezTo>
                    <a:pt x="5125" y="4187"/>
                    <a:pt x="5125" y="4948"/>
                    <a:pt x="4942" y="7184"/>
                  </a:cubicBezTo>
                  <a:cubicBezTo>
                    <a:pt x="4759" y="9420"/>
                    <a:pt x="4393" y="13131"/>
                    <a:pt x="4119" y="15367"/>
                  </a:cubicBezTo>
                  <a:cubicBezTo>
                    <a:pt x="3844" y="17604"/>
                    <a:pt x="3661" y="18365"/>
                    <a:pt x="3295" y="19078"/>
                  </a:cubicBezTo>
                  <a:cubicBezTo>
                    <a:pt x="2929" y="19792"/>
                    <a:pt x="2380" y="20458"/>
                    <a:pt x="1922" y="20458"/>
                  </a:cubicBezTo>
                  <a:cubicBezTo>
                    <a:pt x="1464" y="20458"/>
                    <a:pt x="1098" y="19792"/>
                    <a:pt x="732" y="17699"/>
                  </a:cubicBezTo>
                  <a:cubicBezTo>
                    <a:pt x="366" y="15605"/>
                    <a:pt x="0" y="12085"/>
                    <a:pt x="0" y="9182"/>
                  </a:cubicBezTo>
                  <a:cubicBezTo>
                    <a:pt x="0" y="6280"/>
                    <a:pt x="366" y="3996"/>
                    <a:pt x="732" y="2569"/>
                  </a:cubicBezTo>
                  <a:cubicBezTo>
                    <a:pt x="1098" y="1142"/>
                    <a:pt x="1464" y="571"/>
                    <a:pt x="2014" y="476"/>
                  </a:cubicBezTo>
                  <a:cubicBezTo>
                    <a:pt x="2563" y="381"/>
                    <a:pt x="3295" y="761"/>
                    <a:pt x="4576" y="2379"/>
                  </a:cubicBezTo>
                  <a:cubicBezTo>
                    <a:pt x="5858" y="3996"/>
                    <a:pt x="7688" y="6851"/>
                    <a:pt x="9427" y="9848"/>
                  </a:cubicBezTo>
                  <a:cubicBezTo>
                    <a:pt x="11166" y="12846"/>
                    <a:pt x="12814" y="15986"/>
                    <a:pt x="13912" y="17841"/>
                  </a:cubicBezTo>
                  <a:cubicBezTo>
                    <a:pt x="15010" y="19697"/>
                    <a:pt x="15559" y="20268"/>
                    <a:pt x="16108" y="20744"/>
                  </a:cubicBezTo>
                  <a:cubicBezTo>
                    <a:pt x="16658" y="21219"/>
                    <a:pt x="17207" y="21600"/>
                    <a:pt x="17756" y="21552"/>
                  </a:cubicBezTo>
                  <a:cubicBezTo>
                    <a:pt x="18305" y="21505"/>
                    <a:pt x="18854" y="21029"/>
                    <a:pt x="19312" y="18888"/>
                  </a:cubicBezTo>
                  <a:cubicBezTo>
                    <a:pt x="19769" y="16747"/>
                    <a:pt x="20136" y="12941"/>
                    <a:pt x="20502" y="9515"/>
                  </a:cubicBezTo>
                  <a:cubicBezTo>
                    <a:pt x="20868" y="6090"/>
                    <a:pt x="21234" y="30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5195185" y="2529152"/>
              <a:ext cx="119681" cy="222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0802" fill="norm" stroke="1" extrusionOk="0">
                  <a:moveTo>
                    <a:pt x="21057" y="1198"/>
                  </a:moveTo>
                  <a:cubicBezTo>
                    <a:pt x="18450" y="406"/>
                    <a:pt x="15843" y="-387"/>
                    <a:pt x="12491" y="207"/>
                  </a:cubicBezTo>
                  <a:cubicBezTo>
                    <a:pt x="9140" y="802"/>
                    <a:pt x="5043" y="2784"/>
                    <a:pt x="2623" y="5657"/>
                  </a:cubicBezTo>
                  <a:cubicBezTo>
                    <a:pt x="202" y="8530"/>
                    <a:pt x="-543" y="12296"/>
                    <a:pt x="388" y="15169"/>
                  </a:cubicBezTo>
                  <a:cubicBezTo>
                    <a:pt x="1319" y="18042"/>
                    <a:pt x="3926" y="20024"/>
                    <a:pt x="6905" y="20619"/>
                  </a:cubicBezTo>
                  <a:cubicBezTo>
                    <a:pt x="9885" y="21213"/>
                    <a:pt x="13236" y="20420"/>
                    <a:pt x="15657" y="17349"/>
                  </a:cubicBezTo>
                  <a:cubicBezTo>
                    <a:pt x="18078" y="14277"/>
                    <a:pt x="19567" y="8927"/>
                    <a:pt x="19754" y="5756"/>
                  </a:cubicBezTo>
                  <a:cubicBezTo>
                    <a:pt x="19940" y="2585"/>
                    <a:pt x="18823" y="1595"/>
                    <a:pt x="17333" y="901"/>
                  </a:cubicBezTo>
                  <a:cubicBezTo>
                    <a:pt x="15843" y="207"/>
                    <a:pt x="13981" y="-189"/>
                    <a:pt x="13050" y="108"/>
                  </a:cubicBezTo>
                  <a:cubicBezTo>
                    <a:pt x="12119" y="406"/>
                    <a:pt x="12119" y="1396"/>
                    <a:pt x="12119" y="2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5375921" y="2544990"/>
              <a:ext cx="161195" cy="212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296" fill="norm" stroke="1" extrusionOk="0">
                  <a:moveTo>
                    <a:pt x="324" y="331"/>
                  </a:moveTo>
                  <a:cubicBezTo>
                    <a:pt x="605" y="6261"/>
                    <a:pt x="885" y="12190"/>
                    <a:pt x="885" y="15790"/>
                  </a:cubicBezTo>
                  <a:cubicBezTo>
                    <a:pt x="885" y="19390"/>
                    <a:pt x="605" y="20661"/>
                    <a:pt x="324" y="20661"/>
                  </a:cubicBezTo>
                  <a:cubicBezTo>
                    <a:pt x="44" y="20661"/>
                    <a:pt x="-237" y="19390"/>
                    <a:pt x="324" y="16320"/>
                  </a:cubicBezTo>
                  <a:cubicBezTo>
                    <a:pt x="885" y="13249"/>
                    <a:pt x="2288" y="8378"/>
                    <a:pt x="4111" y="5202"/>
                  </a:cubicBezTo>
                  <a:cubicBezTo>
                    <a:pt x="5934" y="2025"/>
                    <a:pt x="8179" y="543"/>
                    <a:pt x="9862" y="120"/>
                  </a:cubicBezTo>
                  <a:cubicBezTo>
                    <a:pt x="11545" y="-304"/>
                    <a:pt x="12667" y="331"/>
                    <a:pt x="14210" y="3084"/>
                  </a:cubicBezTo>
                  <a:cubicBezTo>
                    <a:pt x="15753" y="5837"/>
                    <a:pt x="17716" y="10708"/>
                    <a:pt x="18979" y="14096"/>
                  </a:cubicBezTo>
                  <a:cubicBezTo>
                    <a:pt x="20241" y="17484"/>
                    <a:pt x="20802" y="19390"/>
                    <a:pt x="21363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5626015" y="2649902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5842340" y="2533333"/>
              <a:ext cx="132145" cy="462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351" fill="norm" stroke="1" extrusionOk="0">
                  <a:moveTo>
                    <a:pt x="3921" y="5969"/>
                  </a:moveTo>
                  <a:cubicBezTo>
                    <a:pt x="3256" y="8901"/>
                    <a:pt x="2591" y="11833"/>
                    <a:pt x="2758" y="14228"/>
                  </a:cubicBezTo>
                  <a:cubicBezTo>
                    <a:pt x="2924" y="16622"/>
                    <a:pt x="3921" y="18479"/>
                    <a:pt x="4419" y="19701"/>
                  </a:cubicBezTo>
                  <a:cubicBezTo>
                    <a:pt x="4918" y="20923"/>
                    <a:pt x="4918" y="21509"/>
                    <a:pt x="4585" y="21314"/>
                  </a:cubicBezTo>
                  <a:cubicBezTo>
                    <a:pt x="4253" y="21118"/>
                    <a:pt x="3588" y="20141"/>
                    <a:pt x="2924" y="18088"/>
                  </a:cubicBezTo>
                  <a:cubicBezTo>
                    <a:pt x="2259" y="16036"/>
                    <a:pt x="1595" y="12908"/>
                    <a:pt x="1096" y="10123"/>
                  </a:cubicBezTo>
                  <a:cubicBezTo>
                    <a:pt x="598" y="7337"/>
                    <a:pt x="265" y="4894"/>
                    <a:pt x="99" y="3428"/>
                  </a:cubicBezTo>
                  <a:cubicBezTo>
                    <a:pt x="-67" y="1961"/>
                    <a:pt x="-67" y="1473"/>
                    <a:pt x="431" y="1033"/>
                  </a:cubicBezTo>
                  <a:cubicBezTo>
                    <a:pt x="930" y="593"/>
                    <a:pt x="1927" y="202"/>
                    <a:pt x="3256" y="56"/>
                  </a:cubicBezTo>
                  <a:cubicBezTo>
                    <a:pt x="4585" y="-91"/>
                    <a:pt x="6247" y="7"/>
                    <a:pt x="9238" y="886"/>
                  </a:cubicBezTo>
                  <a:cubicBezTo>
                    <a:pt x="12228" y="1766"/>
                    <a:pt x="16548" y="3428"/>
                    <a:pt x="18875" y="4698"/>
                  </a:cubicBezTo>
                  <a:cubicBezTo>
                    <a:pt x="21201" y="5969"/>
                    <a:pt x="21533" y="6848"/>
                    <a:pt x="18875" y="7679"/>
                  </a:cubicBezTo>
                  <a:cubicBezTo>
                    <a:pt x="16216" y="8510"/>
                    <a:pt x="10567" y="9292"/>
                    <a:pt x="4918" y="10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6011248" y="2612963"/>
              <a:ext cx="218018" cy="125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2" fill="norm" stroke="1" extrusionOk="0">
                  <a:moveTo>
                    <a:pt x="14680" y="8304"/>
                  </a:moveTo>
                  <a:cubicBezTo>
                    <a:pt x="14680" y="6534"/>
                    <a:pt x="14680" y="4763"/>
                    <a:pt x="13526" y="2993"/>
                  </a:cubicBezTo>
                  <a:cubicBezTo>
                    <a:pt x="12373" y="1222"/>
                    <a:pt x="10066" y="-548"/>
                    <a:pt x="7759" y="160"/>
                  </a:cubicBezTo>
                  <a:cubicBezTo>
                    <a:pt x="5452" y="868"/>
                    <a:pt x="3146" y="4055"/>
                    <a:pt x="1783" y="7065"/>
                  </a:cubicBezTo>
                  <a:cubicBezTo>
                    <a:pt x="419" y="10075"/>
                    <a:pt x="0" y="12908"/>
                    <a:pt x="0" y="15209"/>
                  </a:cubicBezTo>
                  <a:cubicBezTo>
                    <a:pt x="0" y="17511"/>
                    <a:pt x="419" y="19282"/>
                    <a:pt x="1573" y="19636"/>
                  </a:cubicBezTo>
                  <a:cubicBezTo>
                    <a:pt x="2726" y="19990"/>
                    <a:pt x="4614" y="18927"/>
                    <a:pt x="6186" y="16980"/>
                  </a:cubicBezTo>
                  <a:cubicBezTo>
                    <a:pt x="7759" y="15032"/>
                    <a:pt x="9017" y="12200"/>
                    <a:pt x="10171" y="10252"/>
                  </a:cubicBezTo>
                  <a:cubicBezTo>
                    <a:pt x="11324" y="8304"/>
                    <a:pt x="12373" y="7242"/>
                    <a:pt x="13212" y="7419"/>
                  </a:cubicBezTo>
                  <a:cubicBezTo>
                    <a:pt x="14050" y="7596"/>
                    <a:pt x="14680" y="9013"/>
                    <a:pt x="16043" y="11491"/>
                  </a:cubicBezTo>
                  <a:cubicBezTo>
                    <a:pt x="17406" y="13970"/>
                    <a:pt x="19503" y="17511"/>
                    <a:pt x="21600" y="21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6254665" y="2587647"/>
              <a:ext cx="158751" cy="179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599"/>
                  </a:moveTo>
                  <a:cubicBezTo>
                    <a:pt x="2016" y="4075"/>
                    <a:pt x="4032" y="7551"/>
                    <a:pt x="5616" y="10530"/>
                  </a:cubicBezTo>
                  <a:cubicBezTo>
                    <a:pt x="7200" y="13509"/>
                    <a:pt x="8352" y="15992"/>
                    <a:pt x="8496" y="17854"/>
                  </a:cubicBezTo>
                  <a:cubicBezTo>
                    <a:pt x="8640" y="19716"/>
                    <a:pt x="7776" y="20958"/>
                    <a:pt x="6912" y="21082"/>
                  </a:cubicBezTo>
                  <a:cubicBezTo>
                    <a:pt x="6048" y="21206"/>
                    <a:pt x="5184" y="20213"/>
                    <a:pt x="4464" y="17482"/>
                  </a:cubicBezTo>
                  <a:cubicBezTo>
                    <a:pt x="3744" y="14751"/>
                    <a:pt x="3168" y="10282"/>
                    <a:pt x="4176" y="6930"/>
                  </a:cubicBezTo>
                  <a:cubicBezTo>
                    <a:pt x="5184" y="3578"/>
                    <a:pt x="7776" y="1344"/>
                    <a:pt x="10944" y="475"/>
                  </a:cubicBezTo>
                  <a:cubicBezTo>
                    <a:pt x="14112" y="-394"/>
                    <a:pt x="17856" y="103"/>
                    <a:pt x="21600" y="5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6388610" y="2584983"/>
              <a:ext cx="113706" cy="191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288" fill="norm" stroke="1" extrusionOk="0">
                  <a:moveTo>
                    <a:pt x="21488" y="3679"/>
                  </a:moveTo>
                  <a:cubicBezTo>
                    <a:pt x="19888" y="2271"/>
                    <a:pt x="18288" y="862"/>
                    <a:pt x="16488" y="275"/>
                  </a:cubicBezTo>
                  <a:cubicBezTo>
                    <a:pt x="14688" y="-312"/>
                    <a:pt x="12688" y="-77"/>
                    <a:pt x="9888" y="2153"/>
                  </a:cubicBezTo>
                  <a:cubicBezTo>
                    <a:pt x="7088" y="4384"/>
                    <a:pt x="3488" y="8610"/>
                    <a:pt x="1688" y="11310"/>
                  </a:cubicBezTo>
                  <a:cubicBezTo>
                    <a:pt x="-112" y="14010"/>
                    <a:pt x="-112" y="15184"/>
                    <a:pt x="88" y="16358"/>
                  </a:cubicBezTo>
                  <a:cubicBezTo>
                    <a:pt x="288" y="17531"/>
                    <a:pt x="688" y="18705"/>
                    <a:pt x="1888" y="19175"/>
                  </a:cubicBezTo>
                  <a:cubicBezTo>
                    <a:pt x="3088" y="19645"/>
                    <a:pt x="5088" y="19410"/>
                    <a:pt x="7888" y="17649"/>
                  </a:cubicBezTo>
                  <a:cubicBezTo>
                    <a:pt x="10688" y="15888"/>
                    <a:pt x="14288" y="12601"/>
                    <a:pt x="16288" y="10371"/>
                  </a:cubicBezTo>
                  <a:cubicBezTo>
                    <a:pt x="18288" y="8140"/>
                    <a:pt x="18688" y="6966"/>
                    <a:pt x="18488" y="7084"/>
                  </a:cubicBezTo>
                  <a:cubicBezTo>
                    <a:pt x="18288" y="7201"/>
                    <a:pt x="17488" y="8610"/>
                    <a:pt x="17088" y="10840"/>
                  </a:cubicBezTo>
                  <a:cubicBezTo>
                    <a:pt x="16688" y="13071"/>
                    <a:pt x="16688" y="16123"/>
                    <a:pt x="17488" y="18001"/>
                  </a:cubicBezTo>
                  <a:cubicBezTo>
                    <a:pt x="18288" y="19879"/>
                    <a:pt x="19888" y="20584"/>
                    <a:pt x="21488" y="21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6578515" y="2621058"/>
              <a:ext cx="215901" cy="138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7" fill="norm" stroke="1" extrusionOk="0">
                  <a:moveTo>
                    <a:pt x="0" y="524"/>
                  </a:moveTo>
                  <a:cubicBezTo>
                    <a:pt x="212" y="6327"/>
                    <a:pt x="424" y="12130"/>
                    <a:pt x="424" y="15838"/>
                  </a:cubicBezTo>
                  <a:cubicBezTo>
                    <a:pt x="424" y="19545"/>
                    <a:pt x="212" y="21157"/>
                    <a:pt x="106" y="21157"/>
                  </a:cubicBezTo>
                  <a:cubicBezTo>
                    <a:pt x="0" y="21157"/>
                    <a:pt x="0" y="19545"/>
                    <a:pt x="741" y="16482"/>
                  </a:cubicBezTo>
                  <a:cubicBezTo>
                    <a:pt x="1482" y="13420"/>
                    <a:pt x="2965" y="8906"/>
                    <a:pt x="4129" y="6005"/>
                  </a:cubicBezTo>
                  <a:cubicBezTo>
                    <a:pt x="5294" y="3103"/>
                    <a:pt x="6141" y="1814"/>
                    <a:pt x="7094" y="1008"/>
                  </a:cubicBezTo>
                  <a:cubicBezTo>
                    <a:pt x="8047" y="202"/>
                    <a:pt x="9106" y="-121"/>
                    <a:pt x="9635" y="685"/>
                  </a:cubicBezTo>
                  <a:cubicBezTo>
                    <a:pt x="10165" y="1491"/>
                    <a:pt x="10165" y="3426"/>
                    <a:pt x="9847" y="5521"/>
                  </a:cubicBezTo>
                  <a:cubicBezTo>
                    <a:pt x="9529" y="7617"/>
                    <a:pt x="8894" y="9873"/>
                    <a:pt x="8682" y="10196"/>
                  </a:cubicBezTo>
                  <a:cubicBezTo>
                    <a:pt x="8471" y="10518"/>
                    <a:pt x="8682" y="8906"/>
                    <a:pt x="9635" y="6811"/>
                  </a:cubicBezTo>
                  <a:cubicBezTo>
                    <a:pt x="10588" y="4715"/>
                    <a:pt x="12282" y="2136"/>
                    <a:pt x="13976" y="847"/>
                  </a:cubicBezTo>
                  <a:cubicBezTo>
                    <a:pt x="15671" y="-443"/>
                    <a:pt x="17365" y="-443"/>
                    <a:pt x="18529" y="2136"/>
                  </a:cubicBezTo>
                  <a:cubicBezTo>
                    <a:pt x="19694" y="4715"/>
                    <a:pt x="20329" y="9873"/>
                    <a:pt x="20753" y="13258"/>
                  </a:cubicBezTo>
                  <a:cubicBezTo>
                    <a:pt x="21176" y="16644"/>
                    <a:pt x="21388" y="18256"/>
                    <a:pt x="21600" y="19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6835023" y="2600193"/>
              <a:ext cx="143543" cy="165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0636" fill="norm" stroke="1" extrusionOk="0">
                  <a:moveTo>
                    <a:pt x="568" y="13299"/>
                  </a:moveTo>
                  <a:cubicBezTo>
                    <a:pt x="1507" y="12245"/>
                    <a:pt x="2446" y="11191"/>
                    <a:pt x="3699" y="10664"/>
                  </a:cubicBezTo>
                  <a:cubicBezTo>
                    <a:pt x="4951" y="10138"/>
                    <a:pt x="6516" y="10138"/>
                    <a:pt x="8551" y="9216"/>
                  </a:cubicBezTo>
                  <a:cubicBezTo>
                    <a:pt x="10586" y="8294"/>
                    <a:pt x="13090" y="6450"/>
                    <a:pt x="14186" y="4606"/>
                  </a:cubicBezTo>
                  <a:cubicBezTo>
                    <a:pt x="15281" y="2762"/>
                    <a:pt x="14968" y="918"/>
                    <a:pt x="13872" y="260"/>
                  </a:cubicBezTo>
                  <a:cubicBezTo>
                    <a:pt x="12777" y="-399"/>
                    <a:pt x="10899" y="128"/>
                    <a:pt x="8394" y="2630"/>
                  </a:cubicBezTo>
                  <a:cubicBezTo>
                    <a:pt x="5890" y="5133"/>
                    <a:pt x="2759" y="9611"/>
                    <a:pt x="1194" y="12772"/>
                  </a:cubicBezTo>
                  <a:cubicBezTo>
                    <a:pt x="-371" y="15933"/>
                    <a:pt x="-371" y="17777"/>
                    <a:pt x="1038" y="19094"/>
                  </a:cubicBezTo>
                  <a:cubicBezTo>
                    <a:pt x="2446" y="20411"/>
                    <a:pt x="5264" y="21201"/>
                    <a:pt x="8864" y="20147"/>
                  </a:cubicBezTo>
                  <a:cubicBezTo>
                    <a:pt x="12464" y="19094"/>
                    <a:pt x="16846" y="16196"/>
                    <a:pt x="21229" y="13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6985766" y="2319702"/>
              <a:ext cx="94400" cy="405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50" fill="norm" stroke="1" extrusionOk="0">
                  <a:moveTo>
                    <a:pt x="21407" y="0"/>
                  </a:moveTo>
                  <a:cubicBezTo>
                    <a:pt x="19007" y="0"/>
                    <a:pt x="16607" y="0"/>
                    <a:pt x="14447" y="338"/>
                  </a:cubicBezTo>
                  <a:cubicBezTo>
                    <a:pt x="12287" y="675"/>
                    <a:pt x="10367" y="1350"/>
                    <a:pt x="7967" y="3375"/>
                  </a:cubicBezTo>
                  <a:cubicBezTo>
                    <a:pt x="5567" y="5400"/>
                    <a:pt x="2687" y="8775"/>
                    <a:pt x="1247" y="11644"/>
                  </a:cubicBezTo>
                  <a:cubicBezTo>
                    <a:pt x="-193" y="14512"/>
                    <a:pt x="-193" y="16875"/>
                    <a:pt x="287" y="18337"/>
                  </a:cubicBezTo>
                  <a:cubicBezTo>
                    <a:pt x="767" y="19800"/>
                    <a:pt x="1727" y="20362"/>
                    <a:pt x="3407" y="20813"/>
                  </a:cubicBezTo>
                  <a:cubicBezTo>
                    <a:pt x="5087" y="21262"/>
                    <a:pt x="7487" y="21600"/>
                    <a:pt x="9407" y="21544"/>
                  </a:cubicBezTo>
                  <a:cubicBezTo>
                    <a:pt x="11327" y="21488"/>
                    <a:pt x="12767" y="21037"/>
                    <a:pt x="13487" y="20531"/>
                  </a:cubicBezTo>
                  <a:cubicBezTo>
                    <a:pt x="14207" y="20025"/>
                    <a:pt x="14207" y="19463"/>
                    <a:pt x="14207" y="18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6951424" y="2478452"/>
              <a:ext cx="249392" cy="238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90" fill="norm" stroke="1" extrusionOk="0">
                  <a:moveTo>
                    <a:pt x="1238" y="5116"/>
                  </a:moveTo>
                  <a:cubicBezTo>
                    <a:pt x="512" y="4358"/>
                    <a:pt x="-214" y="3600"/>
                    <a:pt x="58" y="3695"/>
                  </a:cubicBezTo>
                  <a:cubicBezTo>
                    <a:pt x="331" y="3789"/>
                    <a:pt x="1601" y="4737"/>
                    <a:pt x="3507" y="6632"/>
                  </a:cubicBezTo>
                  <a:cubicBezTo>
                    <a:pt x="5413" y="8526"/>
                    <a:pt x="7954" y="11368"/>
                    <a:pt x="9406" y="13358"/>
                  </a:cubicBezTo>
                  <a:cubicBezTo>
                    <a:pt x="10858" y="15347"/>
                    <a:pt x="11221" y="16484"/>
                    <a:pt x="11403" y="17526"/>
                  </a:cubicBezTo>
                  <a:cubicBezTo>
                    <a:pt x="11584" y="18568"/>
                    <a:pt x="11584" y="19516"/>
                    <a:pt x="11221" y="20274"/>
                  </a:cubicBezTo>
                  <a:cubicBezTo>
                    <a:pt x="10858" y="21032"/>
                    <a:pt x="10132" y="21600"/>
                    <a:pt x="9769" y="21316"/>
                  </a:cubicBezTo>
                  <a:cubicBezTo>
                    <a:pt x="9406" y="21032"/>
                    <a:pt x="9406" y="19895"/>
                    <a:pt x="10132" y="18000"/>
                  </a:cubicBezTo>
                  <a:cubicBezTo>
                    <a:pt x="10858" y="16105"/>
                    <a:pt x="12310" y="13453"/>
                    <a:pt x="13490" y="11937"/>
                  </a:cubicBezTo>
                  <a:cubicBezTo>
                    <a:pt x="14670" y="10421"/>
                    <a:pt x="15578" y="10042"/>
                    <a:pt x="16394" y="10137"/>
                  </a:cubicBezTo>
                  <a:cubicBezTo>
                    <a:pt x="17211" y="10232"/>
                    <a:pt x="17937" y="10800"/>
                    <a:pt x="18482" y="12032"/>
                  </a:cubicBezTo>
                  <a:cubicBezTo>
                    <a:pt x="19026" y="13263"/>
                    <a:pt x="19389" y="15158"/>
                    <a:pt x="19571" y="14211"/>
                  </a:cubicBezTo>
                  <a:cubicBezTo>
                    <a:pt x="19752" y="13263"/>
                    <a:pt x="19752" y="9474"/>
                    <a:pt x="20025" y="6632"/>
                  </a:cubicBezTo>
                  <a:cubicBezTo>
                    <a:pt x="20297" y="3789"/>
                    <a:pt x="20841" y="1895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7213449" y="2578641"/>
              <a:ext cx="184217" cy="138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170" fill="norm" stroke="1" extrusionOk="0">
                  <a:moveTo>
                    <a:pt x="16025" y="215"/>
                  </a:moveTo>
                  <a:cubicBezTo>
                    <a:pt x="13598" y="-108"/>
                    <a:pt x="11171" y="-430"/>
                    <a:pt x="8380" y="2149"/>
                  </a:cubicBezTo>
                  <a:cubicBezTo>
                    <a:pt x="5589" y="4728"/>
                    <a:pt x="2434" y="10209"/>
                    <a:pt x="978" y="13755"/>
                  </a:cubicBezTo>
                  <a:cubicBezTo>
                    <a:pt x="-478" y="17301"/>
                    <a:pt x="-235" y="18913"/>
                    <a:pt x="1221" y="19880"/>
                  </a:cubicBezTo>
                  <a:cubicBezTo>
                    <a:pt x="2677" y="20848"/>
                    <a:pt x="5347" y="21170"/>
                    <a:pt x="8866" y="21170"/>
                  </a:cubicBezTo>
                  <a:cubicBezTo>
                    <a:pt x="12385" y="21170"/>
                    <a:pt x="16753" y="20848"/>
                    <a:pt x="21122" y="20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7829465" y="2586402"/>
              <a:ext cx="381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7823115" y="2497502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882382" y="2520176"/>
              <a:ext cx="162984" cy="201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3086" y="6299"/>
                  </a:moveTo>
                  <a:cubicBezTo>
                    <a:pt x="2244" y="10530"/>
                    <a:pt x="1403" y="14761"/>
                    <a:pt x="842" y="17433"/>
                  </a:cubicBezTo>
                  <a:cubicBezTo>
                    <a:pt x="281" y="20106"/>
                    <a:pt x="0" y="21219"/>
                    <a:pt x="0" y="21219"/>
                  </a:cubicBezTo>
                  <a:cubicBezTo>
                    <a:pt x="0" y="21219"/>
                    <a:pt x="281" y="20106"/>
                    <a:pt x="2104" y="16543"/>
                  </a:cubicBezTo>
                  <a:cubicBezTo>
                    <a:pt x="3927" y="12980"/>
                    <a:pt x="7294" y="6967"/>
                    <a:pt x="9538" y="3627"/>
                  </a:cubicBezTo>
                  <a:cubicBezTo>
                    <a:pt x="11782" y="287"/>
                    <a:pt x="12904" y="-381"/>
                    <a:pt x="13745" y="176"/>
                  </a:cubicBezTo>
                  <a:cubicBezTo>
                    <a:pt x="14587" y="732"/>
                    <a:pt x="15148" y="2514"/>
                    <a:pt x="16410" y="5965"/>
                  </a:cubicBezTo>
                  <a:cubicBezTo>
                    <a:pt x="17673" y="9417"/>
                    <a:pt x="19636" y="14539"/>
                    <a:pt x="21600" y="19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8134265" y="2268902"/>
              <a:ext cx="1397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9" y="0"/>
                    <a:pt x="17018" y="0"/>
                    <a:pt x="14891" y="522"/>
                  </a:cubicBezTo>
                  <a:cubicBezTo>
                    <a:pt x="12764" y="1043"/>
                    <a:pt x="10800" y="2087"/>
                    <a:pt x="9327" y="4330"/>
                  </a:cubicBezTo>
                  <a:cubicBezTo>
                    <a:pt x="7855" y="6574"/>
                    <a:pt x="6873" y="10017"/>
                    <a:pt x="6055" y="12939"/>
                  </a:cubicBezTo>
                  <a:cubicBezTo>
                    <a:pt x="5236" y="15861"/>
                    <a:pt x="4582" y="18261"/>
                    <a:pt x="3600" y="19617"/>
                  </a:cubicBezTo>
                  <a:cubicBezTo>
                    <a:pt x="2618" y="20974"/>
                    <a:pt x="1309" y="2128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8070715" y="2545074"/>
              <a:ext cx="666801" cy="22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04" fill="norm" stroke="1" extrusionOk="0">
                  <a:moveTo>
                    <a:pt x="206" y="6364"/>
                  </a:moveTo>
                  <a:cubicBezTo>
                    <a:pt x="70" y="5354"/>
                    <a:pt x="-67" y="4345"/>
                    <a:pt x="36" y="3740"/>
                  </a:cubicBezTo>
                  <a:cubicBezTo>
                    <a:pt x="138" y="3134"/>
                    <a:pt x="480" y="2932"/>
                    <a:pt x="1608" y="2831"/>
                  </a:cubicBezTo>
                  <a:cubicBezTo>
                    <a:pt x="2736" y="2730"/>
                    <a:pt x="4649" y="2730"/>
                    <a:pt x="5777" y="2831"/>
                  </a:cubicBezTo>
                  <a:cubicBezTo>
                    <a:pt x="6905" y="2932"/>
                    <a:pt x="7247" y="3134"/>
                    <a:pt x="7589" y="3033"/>
                  </a:cubicBezTo>
                  <a:cubicBezTo>
                    <a:pt x="7930" y="2932"/>
                    <a:pt x="8272" y="2528"/>
                    <a:pt x="8306" y="1923"/>
                  </a:cubicBezTo>
                  <a:cubicBezTo>
                    <a:pt x="8341" y="1317"/>
                    <a:pt x="8067" y="510"/>
                    <a:pt x="7760" y="207"/>
                  </a:cubicBezTo>
                  <a:cubicBezTo>
                    <a:pt x="7452" y="-96"/>
                    <a:pt x="7110" y="106"/>
                    <a:pt x="6700" y="1014"/>
                  </a:cubicBezTo>
                  <a:cubicBezTo>
                    <a:pt x="6290" y="1923"/>
                    <a:pt x="5811" y="3538"/>
                    <a:pt x="5504" y="5455"/>
                  </a:cubicBezTo>
                  <a:cubicBezTo>
                    <a:pt x="5196" y="7373"/>
                    <a:pt x="5060" y="9594"/>
                    <a:pt x="4991" y="11209"/>
                  </a:cubicBezTo>
                  <a:cubicBezTo>
                    <a:pt x="4923" y="12824"/>
                    <a:pt x="4923" y="13833"/>
                    <a:pt x="5060" y="14741"/>
                  </a:cubicBezTo>
                  <a:cubicBezTo>
                    <a:pt x="5196" y="15650"/>
                    <a:pt x="5470" y="16457"/>
                    <a:pt x="5880" y="16861"/>
                  </a:cubicBezTo>
                  <a:cubicBezTo>
                    <a:pt x="6290" y="17265"/>
                    <a:pt x="6837" y="17265"/>
                    <a:pt x="7555" y="15549"/>
                  </a:cubicBezTo>
                  <a:cubicBezTo>
                    <a:pt x="8272" y="13833"/>
                    <a:pt x="9161" y="10401"/>
                    <a:pt x="9708" y="8080"/>
                  </a:cubicBezTo>
                  <a:cubicBezTo>
                    <a:pt x="10255" y="5758"/>
                    <a:pt x="10460" y="4547"/>
                    <a:pt x="10733" y="3134"/>
                  </a:cubicBezTo>
                  <a:cubicBezTo>
                    <a:pt x="11006" y="1721"/>
                    <a:pt x="11348" y="106"/>
                    <a:pt x="11587" y="5"/>
                  </a:cubicBezTo>
                  <a:cubicBezTo>
                    <a:pt x="11827" y="-96"/>
                    <a:pt x="11963" y="1317"/>
                    <a:pt x="12066" y="3437"/>
                  </a:cubicBezTo>
                  <a:cubicBezTo>
                    <a:pt x="12168" y="5556"/>
                    <a:pt x="12237" y="8383"/>
                    <a:pt x="12271" y="10300"/>
                  </a:cubicBezTo>
                  <a:cubicBezTo>
                    <a:pt x="12305" y="12218"/>
                    <a:pt x="12305" y="13227"/>
                    <a:pt x="12271" y="14237"/>
                  </a:cubicBezTo>
                  <a:cubicBezTo>
                    <a:pt x="12237" y="15246"/>
                    <a:pt x="12168" y="16255"/>
                    <a:pt x="12066" y="16154"/>
                  </a:cubicBezTo>
                  <a:cubicBezTo>
                    <a:pt x="11963" y="16054"/>
                    <a:pt x="11827" y="14842"/>
                    <a:pt x="12066" y="12723"/>
                  </a:cubicBezTo>
                  <a:cubicBezTo>
                    <a:pt x="12305" y="10603"/>
                    <a:pt x="12920" y="7575"/>
                    <a:pt x="13365" y="5758"/>
                  </a:cubicBezTo>
                  <a:cubicBezTo>
                    <a:pt x="13809" y="3941"/>
                    <a:pt x="14082" y="3336"/>
                    <a:pt x="14424" y="2831"/>
                  </a:cubicBezTo>
                  <a:cubicBezTo>
                    <a:pt x="14766" y="2326"/>
                    <a:pt x="15176" y="1923"/>
                    <a:pt x="15518" y="2024"/>
                  </a:cubicBezTo>
                  <a:cubicBezTo>
                    <a:pt x="15860" y="2125"/>
                    <a:pt x="16133" y="2730"/>
                    <a:pt x="16338" y="3538"/>
                  </a:cubicBezTo>
                  <a:cubicBezTo>
                    <a:pt x="16543" y="4345"/>
                    <a:pt x="16680" y="5354"/>
                    <a:pt x="16885" y="5455"/>
                  </a:cubicBezTo>
                  <a:cubicBezTo>
                    <a:pt x="17090" y="5556"/>
                    <a:pt x="17363" y="4749"/>
                    <a:pt x="17261" y="4244"/>
                  </a:cubicBezTo>
                  <a:cubicBezTo>
                    <a:pt x="17158" y="3740"/>
                    <a:pt x="16680" y="3538"/>
                    <a:pt x="16236" y="4446"/>
                  </a:cubicBezTo>
                  <a:cubicBezTo>
                    <a:pt x="15791" y="5354"/>
                    <a:pt x="15381" y="7373"/>
                    <a:pt x="15074" y="9594"/>
                  </a:cubicBezTo>
                  <a:cubicBezTo>
                    <a:pt x="14766" y="11814"/>
                    <a:pt x="14561" y="14237"/>
                    <a:pt x="14561" y="15852"/>
                  </a:cubicBezTo>
                  <a:cubicBezTo>
                    <a:pt x="14561" y="17467"/>
                    <a:pt x="14766" y="18274"/>
                    <a:pt x="15039" y="18678"/>
                  </a:cubicBezTo>
                  <a:cubicBezTo>
                    <a:pt x="15313" y="19082"/>
                    <a:pt x="15655" y="19082"/>
                    <a:pt x="16099" y="18274"/>
                  </a:cubicBezTo>
                  <a:cubicBezTo>
                    <a:pt x="16543" y="17467"/>
                    <a:pt x="17090" y="15852"/>
                    <a:pt x="17466" y="14640"/>
                  </a:cubicBezTo>
                  <a:cubicBezTo>
                    <a:pt x="17842" y="13429"/>
                    <a:pt x="18047" y="12622"/>
                    <a:pt x="18320" y="11713"/>
                  </a:cubicBezTo>
                  <a:cubicBezTo>
                    <a:pt x="18594" y="10805"/>
                    <a:pt x="18936" y="9796"/>
                    <a:pt x="19038" y="9897"/>
                  </a:cubicBezTo>
                  <a:cubicBezTo>
                    <a:pt x="19141" y="9997"/>
                    <a:pt x="19004" y="11209"/>
                    <a:pt x="18833" y="12319"/>
                  </a:cubicBezTo>
                  <a:cubicBezTo>
                    <a:pt x="18662" y="13429"/>
                    <a:pt x="18457" y="14439"/>
                    <a:pt x="18389" y="14338"/>
                  </a:cubicBezTo>
                  <a:cubicBezTo>
                    <a:pt x="18320" y="14237"/>
                    <a:pt x="18389" y="13025"/>
                    <a:pt x="18730" y="11310"/>
                  </a:cubicBezTo>
                  <a:cubicBezTo>
                    <a:pt x="19072" y="9594"/>
                    <a:pt x="19687" y="7373"/>
                    <a:pt x="20166" y="6162"/>
                  </a:cubicBezTo>
                  <a:cubicBezTo>
                    <a:pt x="20644" y="4951"/>
                    <a:pt x="20986" y="4749"/>
                    <a:pt x="21191" y="5153"/>
                  </a:cubicBezTo>
                  <a:cubicBezTo>
                    <a:pt x="21396" y="5556"/>
                    <a:pt x="21465" y="6566"/>
                    <a:pt x="21499" y="9392"/>
                  </a:cubicBezTo>
                  <a:cubicBezTo>
                    <a:pt x="21533" y="12218"/>
                    <a:pt x="21533" y="16861"/>
                    <a:pt x="21533" y="215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8777842" y="2594480"/>
              <a:ext cx="270824" cy="176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0657" fill="norm" stroke="1" extrusionOk="0">
                  <a:moveTo>
                    <a:pt x="7302" y="2776"/>
                  </a:moveTo>
                  <a:cubicBezTo>
                    <a:pt x="6970" y="1535"/>
                    <a:pt x="6637" y="294"/>
                    <a:pt x="6139" y="45"/>
                  </a:cubicBezTo>
                  <a:cubicBezTo>
                    <a:pt x="5641" y="-203"/>
                    <a:pt x="4976" y="542"/>
                    <a:pt x="3813" y="2776"/>
                  </a:cubicBezTo>
                  <a:cubicBezTo>
                    <a:pt x="2650" y="5011"/>
                    <a:pt x="988" y="8735"/>
                    <a:pt x="324" y="11838"/>
                  </a:cubicBezTo>
                  <a:cubicBezTo>
                    <a:pt x="-341" y="14942"/>
                    <a:pt x="-9" y="17425"/>
                    <a:pt x="1570" y="19038"/>
                  </a:cubicBezTo>
                  <a:cubicBezTo>
                    <a:pt x="3148" y="20652"/>
                    <a:pt x="5973" y="21397"/>
                    <a:pt x="9213" y="19659"/>
                  </a:cubicBezTo>
                  <a:cubicBezTo>
                    <a:pt x="12453" y="17921"/>
                    <a:pt x="16108" y="13700"/>
                    <a:pt x="18019" y="10721"/>
                  </a:cubicBezTo>
                  <a:cubicBezTo>
                    <a:pt x="19930" y="7742"/>
                    <a:pt x="20096" y="6004"/>
                    <a:pt x="19847" y="4763"/>
                  </a:cubicBezTo>
                  <a:cubicBezTo>
                    <a:pt x="19597" y="3521"/>
                    <a:pt x="18933" y="2776"/>
                    <a:pt x="17604" y="3273"/>
                  </a:cubicBezTo>
                  <a:cubicBezTo>
                    <a:pt x="16274" y="3769"/>
                    <a:pt x="14281" y="5507"/>
                    <a:pt x="13284" y="7742"/>
                  </a:cubicBezTo>
                  <a:cubicBezTo>
                    <a:pt x="12287" y="9976"/>
                    <a:pt x="12287" y="12707"/>
                    <a:pt x="13782" y="14818"/>
                  </a:cubicBezTo>
                  <a:cubicBezTo>
                    <a:pt x="15277" y="16928"/>
                    <a:pt x="18268" y="18418"/>
                    <a:pt x="21259" y="19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4787815" y="2897552"/>
              <a:ext cx="3435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" y="21600"/>
                    <a:pt x="692" y="21600"/>
                    <a:pt x="1091" y="20618"/>
                  </a:cubicBezTo>
                  <a:cubicBezTo>
                    <a:pt x="1491" y="19636"/>
                    <a:pt x="1943" y="17673"/>
                    <a:pt x="2449" y="16364"/>
                  </a:cubicBezTo>
                  <a:cubicBezTo>
                    <a:pt x="2955" y="15055"/>
                    <a:pt x="3513" y="14400"/>
                    <a:pt x="4059" y="13745"/>
                  </a:cubicBezTo>
                  <a:cubicBezTo>
                    <a:pt x="4605" y="13091"/>
                    <a:pt x="5137" y="12436"/>
                    <a:pt x="5689" y="11782"/>
                  </a:cubicBezTo>
                  <a:cubicBezTo>
                    <a:pt x="6242" y="11127"/>
                    <a:pt x="6814" y="10473"/>
                    <a:pt x="7300" y="10145"/>
                  </a:cubicBezTo>
                  <a:cubicBezTo>
                    <a:pt x="7786" y="9818"/>
                    <a:pt x="8185" y="9818"/>
                    <a:pt x="8597" y="9491"/>
                  </a:cubicBezTo>
                  <a:cubicBezTo>
                    <a:pt x="9010" y="9164"/>
                    <a:pt x="9436" y="8509"/>
                    <a:pt x="9862" y="8182"/>
                  </a:cubicBezTo>
                  <a:cubicBezTo>
                    <a:pt x="10288" y="7855"/>
                    <a:pt x="10713" y="7855"/>
                    <a:pt x="11153" y="7527"/>
                  </a:cubicBezTo>
                  <a:cubicBezTo>
                    <a:pt x="11592" y="7200"/>
                    <a:pt x="12044" y="6545"/>
                    <a:pt x="12490" y="6218"/>
                  </a:cubicBezTo>
                  <a:cubicBezTo>
                    <a:pt x="12936" y="5891"/>
                    <a:pt x="13375" y="5891"/>
                    <a:pt x="13821" y="5891"/>
                  </a:cubicBezTo>
                  <a:cubicBezTo>
                    <a:pt x="14267" y="5891"/>
                    <a:pt x="14719" y="5891"/>
                    <a:pt x="15272" y="5891"/>
                  </a:cubicBezTo>
                  <a:cubicBezTo>
                    <a:pt x="15824" y="5891"/>
                    <a:pt x="16476" y="5891"/>
                    <a:pt x="17068" y="5891"/>
                  </a:cubicBezTo>
                  <a:cubicBezTo>
                    <a:pt x="17661" y="5891"/>
                    <a:pt x="18193" y="5891"/>
                    <a:pt x="18739" y="5564"/>
                  </a:cubicBezTo>
                  <a:cubicBezTo>
                    <a:pt x="19284" y="5236"/>
                    <a:pt x="19843" y="4582"/>
                    <a:pt x="20322" y="3600"/>
                  </a:cubicBezTo>
                  <a:cubicBezTo>
                    <a:pt x="20801" y="2618"/>
                    <a:pt x="21201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4806865" y="3554959"/>
              <a:ext cx="231688" cy="48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265" fill="norm" stroke="1" extrusionOk="0">
                  <a:moveTo>
                    <a:pt x="6943" y="3714"/>
                  </a:moveTo>
                  <a:cubicBezTo>
                    <a:pt x="6364" y="5920"/>
                    <a:pt x="5786" y="8126"/>
                    <a:pt x="5882" y="10378"/>
                  </a:cubicBezTo>
                  <a:cubicBezTo>
                    <a:pt x="5979" y="12630"/>
                    <a:pt x="6750" y="14928"/>
                    <a:pt x="7136" y="16353"/>
                  </a:cubicBezTo>
                  <a:cubicBezTo>
                    <a:pt x="7521" y="17777"/>
                    <a:pt x="7521" y="18329"/>
                    <a:pt x="7618" y="18834"/>
                  </a:cubicBezTo>
                  <a:cubicBezTo>
                    <a:pt x="7714" y="19340"/>
                    <a:pt x="7907" y="19800"/>
                    <a:pt x="8004" y="19800"/>
                  </a:cubicBezTo>
                  <a:cubicBezTo>
                    <a:pt x="8100" y="19800"/>
                    <a:pt x="8100" y="19340"/>
                    <a:pt x="7521" y="17502"/>
                  </a:cubicBezTo>
                  <a:cubicBezTo>
                    <a:pt x="6943" y="15663"/>
                    <a:pt x="5786" y="12446"/>
                    <a:pt x="5111" y="9597"/>
                  </a:cubicBezTo>
                  <a:cubicBezTo>
                    <a:pt x="4436" y="6748"/>
                    <a:pt x="4243" y="4266"/>
                    <a:pt x="4146" y="2795"/>
                  </a:cubicBezTo>
                  <a:cubicBezTo>
                    <a:pt x="4050" y="1325"/>
                    <a:pt x="4050" y="865"/>
                    <a:pt x="4436" y="497"/>
                  </a:cubicBezTo>
                  <a:cubicBezTo>
                    <a:pt x="4821" y="130"/>
                    <a:pt x="5593" y="-146"/>
                    <a:pt x="7232" y="84"/>
                  </a:cubicBezTo>
                  <a:cubicBezTo>
                    <a:pt x="8871" y="314"/>
                    <a:pt x="11379" y="1049"/>
                    <a:pt x="13982" y="2703"/>
                  </a:cubicBezTo>
                  <a:cubicBezTo>
                    <a:pt x="16586" y="4358"/>
                    <a:pt x="19286" y="6931"/>
                    <a:pt x="20443" y="9551"/>
                  </a:cubicBezTo>
                  <a:cubicBezTo>
                    <a:pt x="21600" y="12171"/>
                    <a:pt x="21214" y="14836"/>
                    <a:pt x="19575" y="16858"/>
                  </a:cubicBezTo>
                  <a:cubicBezTo>
                    <a:pt x="17936" y="18880"/>
                    <a:pt x="15043" y="20259"/>
                    <a:pt x="11571" y="20857"/>
                  </a:cubicBezTo>
                  <a:cubicBezTo>
                    <a:pt x="8100" y="21454"/>
                    <a:pt x="4050" y="21270"/>
                    <a:pt x="0" y="21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5516542" y="3799252"/>
              <a:ext cx="36347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600" fill="norm" stroke="1" extrusionOk="0">
                  <a:moveTo>
                    <a:pt x="1963" y="21600"/>
                  </a:moveTo>
                  <a:cubicBezTo>
                    <a:pt x="1338" y="20700"/>
                    <a:pt x="714" y="19800"/>
                    <a:pt x="339" y="17850"/>
                  </a:cubicBezTo>
                  <a:cubicBezTo>
                    <a:pt x="-35" y="15900"/>
                    <a:pt x="-160" y="12900"/>
                    <a:pt x="277" y="10500"/>
                  </a:cubicBezTo>
                  <a:cubicBezTo>
                    <a:pt x="714" y="8100"/>
                    <a:pt x="1713" y="6300"/>
                    <a:pt x="2587" y="5400"/>
                  </a:cubicBezTo>
                  <a:cubicBezTo>
                    <a:pt x="3461" y="4500"/>
                    <a:pt x="4210" y="4500"/>
                    <a:pt x="5209" y="6150"/>
                  </a:cubicBezTo>
                  <a:cubicBezTo>
                    <a:pt x="6208" y="7800"/>
                    <a:pt x="7456" y="11100"/>
                    <a:pt x="8830" y="13950"/>
                  </a:cubicBezTo>
                  <a:cubicBezTo>
                    <a:pt x="10203" y="16800"/>
                    <a:pt x="11701" y="19200"/>
                    <a:pt x="12887" y="20400"/>
                  </a:cubicBezTo>
                  <a:cubicBezTo>
                    <a:pt x="14074" y="21600"/>
                    <a:pt x="14948" y="21600"/>
                    <a:pt x="15884" y="20100"/>
                  </a:cubicBezTo>
                  <a:cubicBezTo>
                    <a:pt x="16820" y="18600"/>
                    <a:pt x="17819" y="15600"/>
                    <a:pt x="18756" y="12000"/>
                  </a:cubicBezTo>
                  <a:cubicBezTo>
                    <a:pt x="19692" y="8400"/>
                    <a:pt x="20566" y="4200"/>
                    <a:pt x="214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5981615" y="4199302"/>
              <a:ext cx="5969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68" y="19800"/>
                    <a:pt x="4136" y="18000"/>
                    <a:pt x="6511" y="14400"/>
                  </a:cubicBezTo>
                  <a:cubicBezTo>
                    <a:pt x="8885" y="10800"/>
                    <a:pt x="11566" y="5400"/>
                    <a:pt x="14132" y="2700"/>
                  </a:cubicBezTo>
                  <a:cubicBezTo>
                    <a:pt x="16698" y="0"/>
                    <a:pt x="1914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6051465" y="4275502"/>
              <a:ext cx="323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47" y="14400"/>
                    <a:pt x="11294" y="7200"/>
                    <a:pt x="14894" y="3600"/>
                  </a:cubicBezTo>
                  <a:cubicBezTo>
                    <a:pt x="18494" y="0"/>
                    <a:pt x="2004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6150802" y="3674369"/>
              <a:ext cx="256264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720" y="4752"/>
                  </a:moveTo>
                  <a:cubicBezTo>
                    <a:pt x="543" y="3672"/>
                    <a:pt x="366" y="2592"/>
                    <a:pt x="189" y="1674"/>
                  </a:cubicBezTo>
                  <a:cubicBezTo>
                    <a:pt x="12" y="756"/>
                    <a:pt x="-165" y="0"/>
                    <a:pt x="278" y="0"/>
                  </a:cubicBezTo>
                  <a:cubicBezTo>
                    <a:pt x="720" y="0"/>
                    <a:pt x="1783" y="756"/>
                    <a:pt x="4350" y="2538"/>
                  </a:cubicBezTo>
                  <a:cubicBezTo>
                    <a:pt x="6917" y="4320"/>
                    <a:pt x="10989" y="7128"/>
                    <a:pt x="14087" y="10476"/>
                  </a:cubicBezTo>
                  <a:cubicBezTo>
                    <a:pt x="17186" y="13824"/>
                    <a:pt x="19310" y="17712"/>
                    <a:pt x="2143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6146715" y="3640502"/>
              <a:ext cx="27940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09" y="1525"/>
                    <a:pt x="17018" y="3049"/>
                    <a:pt x="14318" y="5464"/>
                  </a:cubicBezTo>
                  <a:cubicBezTo>
                    <a:pt x="11618" y="7878"/>
                    <a:pt x="8509" y="11181"/>
                    <a:pt x="6055" y="14019"/>
                  </a:cubicBezTo>
                  <a:cubicBezTo>
                    <a:pt x="3600" y="16856"/>
                    <a:pt x="1800" y="192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6096420" y="4523152"/>
              <a:ext cx="310646" cy="246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13" fill="norm" stroke="1" extrusionOk="0">
                  <a:moveTo>
                    <a:pt x="2169" y="0"/>
                  </a:moveTo>
                  <a:cubicBezTo>
                    <a:pt x="1434" y="0"/>
                    <a:pt x="700" y="0"/>
                    <a:pt x="332" y="462"/>
                  </a:cubicBezTo>
                  <a:cubicBezTo>
                    <a:pt x="-35" y="923"/>
                    <a:pt x="-35" y="1846"/>
                    <a:pt x="38" y="4431"/>
                  </a:cubicBezTo>
                  <a:cubicBezTo>
                    <a:pt x="112" y="7015"/>
                    <a:pt x="259" y="11262"/>
                    <a:pt x="479" y="13846"/>
                  </a:cubicBezTo>
                  <a:cubicBezTo>
                    <a:pt x="700" y="16431"/>
                    <a:pt x="994" y="17354"/>
                    <a:pt x="1508" y="17631"/>
                  </a:cubicBezTo>
                  <a:cubicBezTo>
                    <a:pt x="2022" y="17908"/>
                    <a:pt x="2757" y="17538"/>
                    <a:pt x="3492" y="16246"/>
                  </a:cubicBezTo>
                  <a:cubicBezTo>
                    <a:pt x="4226" y="14954"/>
                    <a:pt x="4961" y="12738"/>
                    <a:pt x="5549" y="10523"/>
                  </a:cubicBezTo>
                  <a:cubicBezTo>
                    <a:pt x="6136" y="8308"/>
                    <a:pt x="6577" y="6092"/>
                    <a:pt x="6798" y="5538"/>
                  </a:cubicBezTo>
                  <a:cubicBezTo>
                    <a:pt x="7018" y="4985"/>
                    <a:pt x="7018" y="6092"/>
                    <a:pt x="7165" y="7754"/>
                  </a:cubicBezTo>
                  <a:cubicBezTo>
                    <a:pt x="7312" y="9415"/>
                    <a:pt x="7606" y="11631"/>
                    <a:pt x="7973" y="13200"/>
                  </a:cubicBezTo>
                  <a:cubicBezTo>
                    <a:pt x="8341" y="14769"/>
                    <a:pt x="8781" y="15692"/>
                    <a:pt x="9369" y="16338"/>
                  </a:cubicBezTo>
                  <a:cubicBezTo>
                    <a:pt x="9957" y="16985"/>
                    <a:pt x="10692" y="17354"/>
                    <a:pt x="11279" y="16431"/>
                  </a:cubicBezTo>
                  <a:cubicBezTo>
                    <a:pt x="11867" y="15508"/>
                    <a:pt x="12308" y="13292"/>
                    <a:pt x="12528" y="11169"/>
                  </a:cubicBezTo>
                  <a:cubicBezTo>
                    <a:pt x="12749" y="9046"/>
                    <a:pt x="12749" y="7015"/>
                    <a:pt x="12749" y="5538"/>
                  </a:cubicBezTo>
                  <a:cubicBezTo>
                    <a:pt x="12749" y="4062"/>
                    <a:pt x="12749" y="3138"/>
                    <a:pt x="12749" y="3138"/>
                  </a:cubicBezTo>
                  <a:cubicBezTo>
                    <a:pt x="12749" y="3138"/>
                    <a:pt x="12749" y="4062"/>
                    <a:pt x="13043" y="6923"/>
                  </a:cubicBezTo>
                  <a:cubicBezTo>
                    <a:pt x="13336" y="9785"/>
                    <a:pt x="13924" y="14585"/>
                    <a:pt x="14218" y="17538"/>
                  </a:cubicBezTo>
                  <a:cubicBezTo>
                    <a:pt x="14512" y="20492"/>
                    <a:pt x="14512" y="21600"/>
                    <a:pt x="14438" y="21508"/>
                  </a:cubicBezTo>
                  <a:cubicBezTo>
                    <a:pt x="14365" y="21415"/>
                    <a:pt x="14218" y="20123"/>
                    <a:pt x="14145" y="17538"/>
                  </a:cubicBezTo>
                  <a:cubicBezTo>
                    <a:pt x="14071" y="14954"/>
                    <a:pt x="14071" y="11077"/>
                    <a:pt x="14218" y="8585"/>
                  </a:cubicBezTo>
                  <a:cubicBezTo>
                    <a:pt x="14365" y="6092"/>
                    <a:pt x="14659" y="4985"/>
                    <a:pt x="15173" y="4246"/>
                  </a:cubicBezTo>
                  <a:cubicBezTo>
                    <a:pt x="15687" y="3508"/>
                    <a:pt x="16422" y="3138"/>
                    <a:pt x="17157" y="3415"/>
                  </a:cubicBezTo>
                  <a:cubicBezTo>
                    <a:pt x="17892" y="3692"/>
                    <a:pt x="18626" y="4615"/>
                    <a:pt x="19361" y="6923"/>
                  </a:cubicBezTo>
                  <a:cubicBezTo>
                    <a:pt x="20096" y="9231"/>
                    <a:pt x="20830" y="12923"/>
                    <a:pt x="21565" y="16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6457865" y="4415202"/>
              <a:ext cx="133351" cy="346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0"/>
                  </a:moveTo>
                  <a:cubicBezTo>
                    <a:pt x="686" y="4215"/>
                    <a:pt x="1371" y="8429"/>
                    <a:pt x="1714" y="11722"/>
                  </a:cubicBezTo>
                  <a:cubicBezTo>
                    <a:pt x="2057" y="15015"/>
                    <a:pt x="2057" y="17385"/>
                    <a:pt x="2229" y="19032"/>
                  </a:cubicBezTo>
                  <a:cubicBezTo>
                    <a:pt x="2400" y="20678"/>
                    <a:pt x="2743" y="21600"/>
                    <a:pt x="2914" y="21534"/>
                  </a:cubicBezTo>
                  <a:cubicBezTo>
                    <a:pt x="3086" y="21468"/>
                    <a:pt x="3086" y="20415"/>
                    <a:pt x="3600" y="18505"/>
                  </a:cubicBezTo>
                  <a:cubicBezTo>
                    <a:pt x="4114" y="16595"/>
                    <a:pt x="5143" y="13829"/>
                    <a:pt x="6000" y="12117"/>
                  </a:cubicBezTo>
                  <a:cubicBezTo>
                    <a:pt x="6857" y="10405"/>
                    <a:pt x="7543" y="9746"/>
                    <a:pt x="8743" y="9285"/>
                  </a:cubicBezTo>
                  <a:cubicBezTo>
                    <a:pt x="9943" y="8824"/>
                    <a:pt x="11657" y="8561"/>
                    <a:pt x="12686" y="8759"/>
                  </a:cubicBezTo>
                  <a:cubicBezTo>
                    <a:pt x="13714" y="8956"/>
                    <a:pt x="14057" y="9615"/>
                    <a:pt x="14229" y="10273"/>
                  </a:cubicBezTo>
                  <a:cubicBezTo>
                    <a:pt x="14400" y="10932"/>
                    <a:pt x="14400" y="11590"/>
                    <a:pt x="14229" y="12249"/>
                  </a:cubicBezTo>
                  <a:cubicBezTo>
                    <a:pt x="14057" y="12907"/>
                    <a:pt x="13714" y="13566"/>
                    <a:pt x="12686" y="14093"/>
                  </a:cubicBezTo>
                  <a:cubicBezTo>
                    <a:pt x="11657" y="14620"/>
                    <a:pt x="9943" y="15015"/>
                    <a:pt x="9600" y="15607"/>
                  </a:cubicBezTo>
                  <a:cubicBezTo>
                    <a:pt x="9257" y="16200"/>
                    <a:pt x="10286" y="16990"/>
                    <a:pt x="12514" y="17780"/>
                  </a:cubicBezTo>
                  <a:cubicBezTo>
                    <a:pt x="14743" y="18571"/>
                    <a:pt x="18171" y="19361"/>
                    <a:pt x="21600" y="201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6653492" y="4580302"/>
              <a:ext cx="96474" cy="17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07" fill="norm" stroke="1" extrusionOk="0">
                  <a:moveTo>
                    <a:pt x="1680" y="0"/>
                  </a:moveTo>
                  <a:cubicBezTo>
                    <a:pt x="741" y="4741"/>
                    <a:pt x="-198" y="9483"/>
                    <a:pt x="37" y="10405"/>
                  </a:cubicBezTo>
                  <a:cubicBezTo>
                    <a:pt x="272" y="11327"/>
                    <a:pt x="1680" y="8429"/>
                    <a:pt x="2854" y="6322"/>
                  </a:cubicBezTo>
                  <a:cubicBezTo>
                    <a:pt x="4028" y="4215"/>
                    <a:pt x="4967" y="2898"/>
                    <a:pt x="6376" y="2634"/>
                  </a:cubicBezTo>
                  <a:cubicBezTo>
                    <a:pt x="7785" y="2371"/>
                    <a:pt x="9663" y="3161"/>
                    <a:pt x="11072" y="5268"/>
                  </a:cubicBezTo>
                  <a:cubicBezTo>
                    <a:pt x="12480" y="7376"/>
                    <a:pt x="13419" y="10800"/>
                    <a:pt x="13889" y="13302"/>
                  </a:cubicBezTo>
                  <a:cubicBezTo>
                    <a:pt x="14359" y="15805"/>
                    <a:pt x="14359" y="17385"/>
                    <a:pt x="15063" y="18702"/>
                  </a:cubicBezTo>
                  <a:cubicBezTo>
                    <a:pt x="15767" y="20020"/>
                    <a:pt x="17176" y="21073"/>
                    <a:pt x="18350" y="21337"/>
                  </a:cubicBezTo>
                  <a:cubicBezTo>
                    <a:pt x="19524" y="21600"/>
                    <a:pt x="20463" y="21073"/>
                    <a:pt x="21402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6792671" y="4602438"/>
              <a:ext cx="41066" cy="97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55" h="21185" fill="norm" stroke="1" extrusionOk="0">
                  <a:moveTo>
                    <a:pt x="7019" y="4845"/>
                  </a:moveTo>
                  <a:cubicBezTo>
                    <a:pt x="8047" y="2547"/>
                    <a:pt x="9076" y="250"/>
                    <a:pt x="8047" y="20"/>
                  </a:cubicBezTo>
                  <a:cubicBezTo>
                    <a:pt x="7019" y="-210"/>
                    <a:pt x="3933" y="1628"/>
                    <a:pt x="2390" y="3696"/>
                  </a:cubicBezTo>
                  <a:cubicBezTo>
                    <a:pt x="847" y="5764"/>
                    <a:pt x="847" y="8062"/>
                    <a:pt x="847" y="10590"/>
                  </a:cubicBezTo>
                  <a:cubicBezTo>
                    <a:pt x="847" y="13118"/>
                    <a:pt x="847" y="15875"/>
                    <a:pt x="2904" y="17943"/>
                  </a:cubicBezTo>
                  <a:cubicBezTo>
                    <a:pt x="4961" y="20011"/>
                    <a:pt x="9076" y="21390"/>
                    <a:pt x="12676" y="21160"/>
                  </a:cubicBezTo>
                  <a:cubicBezTo>
                    <a:pt x="16276" y="20930"/>
                    <a:pt x="19361" y="19092"/>
                    <a:pt x="19876" y="17024"/>
                  </a:cubicBezTo>
                  <a:cubicBezTo>
                    <a:pt x="20390" y="14956"/>
                    <a:pt x="18333" y="12658"/>
                    <a:pt x="15761" y="10590"/>
                  </a:cubicBezTo>
                  <a:cubicBezTo>
                    <a:pt x="13190" y="8522"/>
                    <a:pt x="10104" y="6684"/>
                    <a:pt x="6504" y="5075"/>
                  </a:cubicBezTo>
                  <a:cubicBezTo>
                    <a:pt x="2904" y="3467"/>
                    <a:pt x="-1210" y="2088"/>
                    <a:pt x="333" y="2777"/>
                  </a:cubicBezTo>
                  <a:cubicBezTo>
                    <a:pt x="1876" y="3467"/>
                    <a:pt x="9076" y="6224"/>
                    <a:pt x="16276" y="8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6890673" y="4561252"/>
              <a:ext cx="157743" cy="127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247" fill="norm" stroke="1" extrusionOk="0">
                  <a:moveTo>
                    <a:pt x="2455" y="9561"/>
                  </a:moveTo>
                  <a:cubicBezTo>
                    <a:pt x="1591" y="11331"/>
                    <a:pt x="727" y="13102"/>
                    <a:pt x="295" y="14872"/>
                  </a:cubicBezTo>
                  <a:cubicBezTo>
                    <a:pt x="-137" y="16643"/>
                    <a:pt x="-137" y="18413"/>
                    <a:pt x="583" y="19652"/>
                  </a:cubicBezTo>
                  <a:cubicBezTo>
                    <a:pt x="1303" y="20892"/>
                    <a:pt x="2743" y="21600"/>
                    <a:pt x="3751" y="21069"/>
                  </a:cubicBezTo>
                  <a:cubicBezTo>
                    <a:pt x="4759" y="20538"/>
                    <a:pt x="5335" y="18767"/>
                    <a:pt x="5767" y="16997"/>
                  </a:cubicBezTo>
                  <a:cubicBezTo>
                    <a:pt x="6199" y="15226"/>
                    <a:pt x="6487" y="13456"/>
                    <a:pt x="6919" y="13456"/>
                  </a:cubicBezTo>
                  <a:cubicBezTo>
                    <a:pt x="7351" y="13456"/>
                    <a:pt x="7927" y="15226"/>
                    <a:pt x="8791" y="16643"/>
                  </a:cubicBezTo>
                  <a:cubicBezTo>
                    <a:pt x="9655" y="18059"/>
                    <a:pt x="10807" y="19121"/>
                    <a:pt x="12103" y="19121"/>
                  </a:cubicBezTo>
                  <a:cubicBezTo>
                    <a:pt x="13399" y="19121"/>
                    <a:pt x="14839" y="18059"/>
                    <a:pt x="15703" y="16643"/>
                  </a:cubicBezTo>
                  <a:cubicBezTo>
                    <a:pt x="16567" y="15226"/>
                    <a:pt x="16855" y="13456"/>
                    <a:pt x="17719" y="10623"/>
                  </a:cubicBezTo>
                  <a:cubicBezTo>
                    <a:pt x="18583" y="7790"/>
                    <a:pt x="20023" y="3895"/>
                    <a:pt x="214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7073815" y="4554236"/>
              <a:ext cx="84667" cy="14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7" fill="norm" stroke="1" extrusionOk="0">
                  <a:moveTo>
                    <a:pt x="0" y="1921"/>
                  </a:moveTo>
                  <a:cubicBezTo>
                    <a:pt x="0" y="4963"/>
                    <a:pt x="0" y="8005"/>
                    <a:pt x="0" y="11200"/>
                  </a:cubicBezTo>
                  <a:cubicBezTo>
                    <a:pt x="0" y="14394"/>
                    <a:pt x="0" y="17741"/>
                    <a:pt x="270" y="18653"/>
                  </a:cubicBezTo>
                  <a:cubicBezTo>
                    <a:pt x="540" y="19566"/>
                    <a:pt x="1080" y="18045"/>
                    <a:pt x="2160" y="15459"/>
                  </a:cubicBezTo>
                  <a:cubicBezTo>
                    <a:pt x="3240" y="12873"/>
                    <a:pt x="4860" y="9222"/>
                    <a:pt x="6480" y="6484"/>
                  </a:cubicBezTo>
                  <a:cubicBezTo>
                    <a:pt x="8100" y="3746"/>
                    <a:pt x="9720" y="1921"/>
                    <a:pt x="11880" y="856"/>
                  </a:cubicBezTo>
                  <a:cubicBezTo>
                    <a:pt x="14040" y="-209"/>
                    <a:pt x="16740" y="-513"/>
                    <a:pt x="18630" y="1312"/>
                  </a:cubicBezTo>
                  <a:cubicBezTo>
                    <a:pt x="20520" y="3138"/>
                    <a:pt x="21600" y="7093"/>
                    <a:pt x="21600" y="10743"/>
                  </a:cubicBezTo>
                  <a:cubicBezTo>
                    <a:pt x="21600" y="14394"/>
                    <a:pt x="20520" y="17741"/>
                    <a:pt x="19440" y="21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6654715" y="4662852"/>
              <a:ext cx="254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501" name="Drawing"/>
          <p:cNvGrpSpPr/>
          <p:nvPr/>
        </p:nvGrpSpPr>
        <p:grpSpPr>
          <a:xfrm>
            <a:off x="1009649" y="3708357"/>
            <a:ext cx="4167958" cy="3498893"/>
            <a:chOff x="0" y="0"/>
            <a:chExt cx="4167956" cy="3498892"/>
          </a:xfrm>
        </p:grpSpPr>
        <p:sp>
          <p:nvSpPr>
            <p:cNvPr id="446" name="Line"/>
            <p:cNvSpPr/>
            <p:nvPr/>
          </p:nvSpPr>
          <p:spPr>
            <a:xfrm>
              <a:off x="170230" y="121533"/>
              <a:ext cx="165246" cy="532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481" fill="norm" stroke="1" extrusionOk="0">
                  <a:moveTo>
                    <a:pt x="5754" y="7906"/>
                  </a:moveTo>
                  <a:cubicBezTo>
                    <a:pt x="6020" y="10382"/>
                    <a:pt x="6287" y="12858"/>
                    <a:pt x="6820" y="14864"/>
                  </a:cubicBezTo>
                  <a:cubicBezTo>
                    <a:pt x="7354" y="16871"/>
                    <a:pt x="8154" y="18407"/>
                    <a:pt x="8554" y="19560"/>
                  </a:cubicBezTo>
                  <a:cubicBezTo>
                    <a:pt x="8954" y="20713"/>
                    <a:pt x="8954" y="21481"/>
                    <a:pt x="8820" y="21481"/>
                  </a:cubicBezTo>
                  <a:cubicBezTo>
                    <a:pt x="8687" y="21481"/>
                    <a:pt x="8420" y="20713"/>
                    <a:pt x="7220" y="18706"/>
                  </a:cubicBezTo>
                  <a:cubicBezTo>
                    <a:pt x="6020" y="16700"/>
                    <a:pt x="3887" y="13456"/>
                    <a:pt x="2420" y="10425"/>
                  </a:cubicBezTo>
                  <a:cubicBezTo>
                    <a:pt x="954" y="7394"/>
                    <a:pt x="154" y="4577"/>
                    <a:pt x="20" y="2912"/>
                  </a:cubicBezTo>
                  <a:cubicBezTo>
                    <a:pt x="-113" y="1247"/>
                    <a:pt x="420" y="735"/>
                    <a:pt x="1354" y="393"/>
                  </a:cubicBezTo>
                  <a:cubicBezTo>
                    <a:pt x="2287" y="52"/>
                    <a:pt x="3620" y="-119"/>
                    <a:pt x="5620" y="94"/>
                  </a:cubicBezTo>
                  <a:cubicBezTo>
                    <a:pt x="7620" y="308"/>
                    <a:pt x="10287" y="906"/>
                    <a:pt x="13220" y="1930"/>
                  </a:cubicBezTo>
                  <a:cubicBezTo>
                    <a:pt x="16154" y="2955"/>
                    <a:pt x="19354" y="4406"/>
                    <a:pt x="20420" y="5772"/>
                  </a:cubicBezTo>
                  <a:cubicBezTo>
                    <a:pt x="21487" y="7138"/>
                    <a:pt x="20420" y="8419"/>
                    <a:pt x="17087" y="9400"/>
                  </a:cubicBezTo>
                  <a:cubicBezTo>
                    <a:pt x="13754" y="10382"/>
                    <a:pt x="8154" y="11065"/>
                    <a:pt x="2554" y="11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331208" y="427874"/>
              <a:ext cx="145042" cy="15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040" fill="norm" stroke="1" extrusionOk="0">
                  <a:moveTo>
                    <a:pt x="14877" y="5575"/>
                  </a:moveTo>
                  <a:cubicBezTo>
                    <a:pt x="12999" y="3611"/>
                    <a:pt x="11121" y="1648"/>
                    <a:pt x="9399" y="666"/>
                  </a:cubicBezTo>
                  <a:cubicBezTo>
                    <a:pt x="7677" y="-316"/>
                    <a:pt x="6112" y="-316"/>
                    <a:pt x="4547" y="1367"/>
                  </a:cubicBezTo>
                  <a:cubicBezTo>
                    <a:pt x="2981" y="3050"/>
                    <a:pt x="1416" y="6416"/>
                    <a:pt x="634" y="9502"/>
                  </a:cubicBezTo>
                  <a:cubicBezTo>
                    <a:pt x="-149" y="12588"/>
                    <a:pt x="-149" y="15393"/>
                    <a:pt x="321" y="17357"/>
                  </a:cubicBezTo>
                  <a:cubicBezTo>
                    <a:pt x="790" y="19320"/>
                    <a:pt x="1729" y="20442"/>
                    <a:pt x="2981" y="20863"/>
                  </a:cubicBezTo>
                  <a:cubicBezTo>
                    <a:pt x="4234" y="21284"/>
                    <a:pt x="5799" y="21003"/>
                    <a:pt x="7364" y="19461"/>
                  </a:cubicBezTo>
                  <a:cubicBezTo>
                    <a:pt x="8929" y="17918"/>
                    <a:pt x="10494" y="15113"/>
                    <a:pt x="11434" y="12448"/>
                  </a:cubicBezTo>
                  <a:cubicBezTo>
                    <a:pt x="12373" y="9783"/>
                    <a:pt x="12686" y="7258"/>
                    <a:pt x="12999" y="6837"/>
                  </a:cubicBezTo>
                  <a:cubicBezTo>
                    <a:pt x="13312" y="6416"/>
                    <a:pt x="13625" y="8100"/>
                    <a:pt x="14408" y="10344"/>
                  </a:cubicBezTo>
                  <a:cubicBezTo>
                    <a:pt x="15190" y="12588"/>
                    <a:pt x="16442" y="15393"/>
                    <a:pt x="17694" y="17216"/>
                  </a:cubicBezTo>
                  <a:cubicBezTo>
                    <a:pt x="18947" y="19040"/>
                    <a:pt x="20199" y="19881"/>
                    <a:pt x="21451" y="20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486833" y="400092"/>
              <a:ext cx="122768" cy="19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89" fill="norm" stroke="1" extrusionOk="0">
                  <a:moveTo>
                    <a:pt x="366" y="2848"/>
                  </a:moveTo>
                  <a:cubicBezTo>
                    <a:pt x="0" y="1662"/>
                    <a:pt x="-366" y="475"/>
                    <a:pt x="732" y="475"/>
                  </a:cubicBezTo>
                  <a:cubicBezTo>
                    <a:pt x="1831" y="475"/>
                    <a:pt x="4393" y="1662"/>
                    <a:pt x="7139" y="4866"/>
                  </a:cubicBezTo>
                  <a:cubicBezTo>
                    <a:pt x="9885" y="8070"/>
                    <a:pt x="12814" y="13292"/>
                    <a:pt x="14095" y="16615"/>
                  </a:cubicBezTo>
                  <a:cubicBezTo>
                    <a:pt x="15376" y="19938"/>
                    <a:pt x="15010" y="21363"/>
                    <a:pt x="14278" y="21481"/>
                  </a:cubicBezTo>
                  <a:cubicBezTo>
                    <a:pt x="13546" y="21600"/>
                    <a:pt x="12448" y="20413"/>
                    <a:pt x="12814" y="17209"/>
                  </a:cubicBezTo>
                  <a:cubicBezTo>
                    <a:pt x="13180" y="14004"/>
                    <a:pt x="15010" y="8782"/>
                    <a:pt x="16658" y="5578"/>
                  </a:cubicBezTo>
                  <a:cubicBezTo>
                    <a:pt x="18305" y="2374"/>
                    <a:pt x="19770" y="1187"/>
                    <a:pt x="212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629739" y="389769"/>
              <a:ext cx="259261" cy="17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03" fill="norm" stroke="1" extrusionOk="0">
                  <a:moveTo>
                    <a:pt x="5705" y="1225"/>
                  </a:moveTo>
                  <a:cubicBezTo>
                    <a:pt x="4827" y="1225"/>
                    <a:pt x="3949" y="1225"/>
                    <a:pt x="2983" y="2858"/>
                  </a:cubicBezTo>
                  <a:cubicBezTo>
                    <a:pt x="2017" y="4490"/>
                    <a:pt x="964" y="7755"/>
                    <a:pt x="437" y="10769"/>
                  </a:cubicBezTo>
                  <a:cubicBezTo>
                    <a:pt x="-90" y="13783"/>
                    <a:pt x="-90" y="16546"/>
                    <a:pt x="173" y="18430"/>
                  </a:cubicBezTo>
                  <a:cubicBezTo>
                    <a:pt x="437" y="20313"/>
                    <a:pt x="964" y="21318"/>
                    <a:pt x="1490" y="21192"/>
                  </a:cubicBezTo>
                  <a:cubicBezTo>
                    <a:pt x="2017" y="21067"/>
                    <a:pt x="2544" y="19811"/>
                    <a:pt x="2983" y="16923"/>
                  </a:cubicBezTo>
                  <a:cubicBezTo>
                    <a:pt x="3422" y="14034"/>
                    <a:pt x="3773" y="9513"/>
                    <a:pt x="3949" y="6625"/>
                  </a:cubicBezTo>
                  <a:cubicBezTo>
                    <a:pt x="4125" y="3737"/>
                    <a:pt x="4125" y="2481"/>
                    <a:pt x="4125" y="2481"/>
                  </a:cubicBezTo>
                  <a:cubicBezTo>
                    <a:pt x="4125" y="2481"/>
                    <a:pt x="4125" y="3737"/>
                    <a:pt x="4212" y="5871"/>
                  </a:cubicBezTo>
                  <a:cubicBezTo>
                    <a:pt x="4300" y="8006"/>
                    <a:pt x="4476" y="11020"/>
                    <a:pt x="4827" y="13155"/>
                  </a:cubicBezTo>
                  <a:cubicBezTo>
                    <a:pt x="5178" y="15290"/>
                    <a:pt x="5705" y="16546"/>
                    <a:pt x="6408" y="16671"/>
                  </a:cubicBezTo>
                  <a:cubicBezTo>
                    <a:pt x="7110" y="16797"/>
                    <a:pt x="7988" y="15792"/>
                    <a:pt x="8603" y="13658"/>
                  </a:cubicBezTo>
                  <a:cubicBezTo>
                    <a:pt x="9217" y="11523"/>
                    <a:pt x="9569" y="8258"/>
                    <a:pt x="9832" y="5871"/>
                  </a:cubicBezTo>
                  <a:cubicBezTo>
                    <a:pt x="10095" y="3485"/>
                    <a:pt x="10271" y="1978"/>
                    <a:pt x="10447" y="2230"/>
                  </a:cubicBezTo>
                  <a:cubicBezTo>
                    <a:pt x="10622" y="2481"/>
                    <a:pt x="10798" y="4490"/>
                    <a:pt x="10886" y="6876"/>
                  </a:cubicBezTo>
                  <a:cubicBezTo>
                    <a:pt x="10973" y="9262"/>
                    <a:pt x="10973" y="12025"/>
                    <a:pt x="10798" y="14160"/>
                  </a:cubicBezTo>
                  <a:cubicBezTo>
                    <a:pt x="10622" y="16295"/>
                    <a:pt x="10271" y="17802"/>
                    <a:pt x="10095" y="17927"/>
                  </a:cubicBezTo>
                  <a:cubicBezTo>
                    <a:pt x="9920" y="18053"/>
                    <a:pt x="9920" y="16797"/>
                    <a:pt x="10271" y="14411"/>
                  </a:cubicBezTo>
                  <a:cubicBezTo>
                    <a:pt x="10622" y="12025"/>
                    <a:pt x="11325" y="8509"/>
                    <a:pt x="11939" y="6248"/>
                  </a:cubicBezTo>
                  <a:cubicBezTo>
                    <a:pt x="12554" y="3988"/>
                    <a:pt x="13081" y="2983"/>
                    <a:pt x="13608" y="2983"/>
                  </a:cubicBezTo>
                  <a:cubicBezTo>
                    <a:pt x="14134" y="2983"/>
                    <a:pt x="14661" y="3988"/>
                    <a:pt x="14925" y="5244"/>
                  </a:cubicBezTo>
                  <a:cubicBezTo>
                    <a:pt x="15188" y="6499"/>
                    <a:pt x="15188" y="8006"/>
                    <a:pt x="15188" y="9388"/>
                  </a:cubicBezTo>
                  <a:cubicBezTo>
                    <a:pt x="15188" y="10769"/>
                    <a:pt x="15188" y="12025"/>
                    <a:pt x="15188" y="12025"/>
                  </a:cubicBezTo>
                  <a:cubicBezTo>
                    <a:pt x="15188" y="12025"/>
                    <a:pt x="15188" y="10769"/>
                    <a:pt x="15451" y="8760"/>
                  </a:cubicBezTo>
                  <a:cubicBezTo>
                    <a:pt x="15715" y="6751"/>
                    <a:pt x="16242" y="3988"/>
                    <a:pt x="16856" y="2230"/>
                  </a:cubicBezTo>
                  <a:cubicBezTo>
                    <a:pt x="17471" y="471"/>
                    <a:pt x="18173" y="-282"/>
                    <a:pt x="18788" y="95"/>
                  </a:cubicBezTo>
                  <a:cubicBezTo>
                    <a:pt x="19403" y="471"/>
                    <a:pt x="19930" y="1978"/>
                    <a:pt x="20369" y="4490"/>
                  </a:cubicBezTo>
                  <a:cubicBezTo>
                    <a:pt x="20808" y="7002"/>
                    <a:pt x="21159" y="10518"/>
                    <a:pt x="21510" y="14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927100" y="356188"/>
              <a:ext cx="95250" cy="145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2" fill="norm" stroke="1" extrusionOk="0">
                  <a:moveTo>
                    <a:pt x="0" y="9048"/>
                  </a:moveTo>
                  <a:cubicBezTo>
                    <a:pt x="2400" y="9048"/>
                    <a:pt x="4800" y="9048"/>
                    <a:pt x="7680" y="8287"/>
                  </a:cubicBezTo>
                  <a:cubicBezTo>
                    <a:pt x="10560" y="7527"/>
                    <a:pt x="13920" y="6006"/>
                    <a:pt x="15840" y="4332"/>
                  </a:cubicBezTo>
                  <a:cubicBezTo>
                    <a:pt x="17760" y="2659"/>
                    <a:pt x="18240" y="834"/>
                    <a:pt x="17280" y="225"/>
                  </a:cubicBezTo>
                  <a:cubicBezTo>
                    <a:pt x="16320" y="-383"/>
                    <a:pt x="13920" y="225"/>
                    <a:pt x="11280" y="2203"/>
                  </a:cubicBezTo>
                  <a:cubicBezTo>
                    <a:pt x="8640" y="4180"/>
                    <a:pt x="5760" y="7527"/>
                    <a:pt x="3840" y="10417"/>
                  </a:cubicBezTo>
                  <a:cubicBezTo>
                    <a:pt x="1920" y="13307"/>
                    <a:pt x="960" y="15741"/>
                    <a:pt x="720" y="17718"/>
                  </a:cubicBezTo>
                  <a:cubicBezTo>
                    <a:pt x="480" y="19696"/>
                    <a:pt x="960" y="21217"/>
                    <a:pt x="4560" y="20913"/>
                  </a:cubicBezTo>
                  <a:cubicBezTo>
                    <a:pt x="8160" y="20609"/>
                    <a:pt x="14880" y="18479"/>
                    <a:pt x="21600" y="16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1061726" y="69892"/>
              <a:ext cx="76359" cy="443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6" h="21538" fill="norm" stroke="1" extrusionOk="0">
                  <a:moveTo>
                    <a:pt x="15004" y="0"/>
                  </a:moveTo>
                  <a:cubicBezTo>
                    <a:pt x="9889" y="2366"/>
                    <a:pt x="4773" y="4731"/>
                    <a:pt x="2215" y="7611"/>
                  </a:cubicBezTo>
                  <a:cubicBezTo>
                    <a:pt x="-343" y="10491"/>
                    <a:pt x="-343" y="13886"/>
                    <a:pt x="510" y="16097"/>
                  </a:cubicBezTo>
                  <a:cubicBezTo>
                    <a:pt x="1362" y="18309"/>
                    <a:pt x="3068" y="19337"/>
                    <a:pt x="4773" y="20057"/>
                  </a:cubicBezTo>
                  <a:cubicBezTo>
                    <a:pt x="6478" y="20777"/>
                    <a:pt x="8183" y="21189"/>
                    <a:pt x="10741" y="21394"/>
                  </a:cubicBezTo>
                  <a:cubicBezTo>
                    <a:pt x="13299" y="21600"/>
                    <a:pt x="16710" y="21600"/>
                    <a:pt x="18699" y="21291"/>
                  </a:cubicBezTo>
                  <a:cubicBezTo>
                    <a:pt x="20689" y="20983"/>
                    <a:pt x="21257" y="20366"/>
                    <a:pt x="19268" y="19029"/>
                  </a:cubicBezTo>
                  <a:cubicBezTo>
                    <a:pt x="17278" y="17691"/>
                    <a:pt x="12731" y="15634"/>
                    <a:pt x="8183" y="13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1011842" y="273092"/>
              <a:ext cx="239109" cy="20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496" fill="norm" stroke="1" extrusionOk="0">
                  <a:moveTo>
                    <a:pt x="3105" y="5457"/>
                  </a:moveTo>
                  <a:cubicBezTo>
                    <a:pt x="1092" y="5229"/>
                    <a:pt x="-922" y="5002"/>
                    <a:pt x="451" y="6253"/>
                  </a:cubicBezTo>
                  <a:cubicBezTo>
                    <a:pt x="1824" y="7503"/>
                    <a:pt x="6583" y="10232"/>
                    <a:pt x="9603" y="12619"/>
                  </a:cubicBezTo>
                  <a:cubicBezTo>
                    <a:pt x="12624" y="15006"/>
                    <a:pt x="13905" y="17053"/>
                    <a:pt x="14546" y="18644"/>
                  </a:cubicBezTo>
                  <a:cubicBezTo>
                    <a:pt x="15186" y="20236"/>
                    <a:pt x="15186" y="21373"/>
                    <a:pt x="14912" y="21486"/>
                  </a:cubicBezTo>
                  <a:cubicBezTo>
                    <a:pt x="14637" y="21600"/>
                    <a:pt x="14088" y="20691"/>
                    <a:pt x="13722" y="18985"/>
                  </a:cubicBezTo>
                  <a:cubicBezTo>
                    <a:pt x="13356" y="17280"/>
                    <a:pt x="13173" y="14779"/>
                    <a:pt x="13081" y="12846"/>
                  </a:cubicBezTo>
                  <a:cubicBezTo>
                    <a:pt x="12990" y="10914"/>
                    <a:pt x="12990" y="9549"/>
                    <a:pt x="13264" y="8413"/>
                  </a:cubicBezTo>
                  <a:cubicBezTo>
                    <a:pt x="13539" y="7276"/>
                    <a:pt x="14088" y="6366"/>
                    <a:pt x="14637" y="6480"/>
                  </a:cubicBezTo>
                  <a:cubicBezTo>
                    <a:pt x="15186" y="6594"/>
                    <a:pt x="15736" y="7731"/>
                    <a:pt x="16193" y="8981"/>
                  </a:cubicBezTo>
                  <a:cubicBezTo>
                    <a:pt x="16651" y="10232"/>
                    <a:pt x="17017" y="11596"/>
                    <a:pt x="17475" y="13187"/>
                  </a:cubicBezTo>
                  <a:cubicBezTo>
                    <a:pt x="17932" y="14779"/>
                    <a:pt x="18481" y="16598"/>
                    <a:pt x="18847" y="16939"/>
                  </a:cubicBezTo>
                  <a:cubicBezTo>
                    <a:pt x="19214" y="17280"/>
                    <a:pt x="19397" y="16143"/>
                    <a:pt x="19397" y="13642"/>
                  </a:cubicBezTo>
                  <a:cubicBezTo>
                    <a:pt x="19397" y="11141"/>
                    <a:pt x="19214" y="7276"/>
                    <a:pt x="19397" y="4775"/>
                  </a:cubicBezTo>
                  <a:cubicBezTo>
                    <a:pt x="19580" y="2274"/>
                    <a:pt x="20129" y="1137"/>
                    <a:pt x="206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1270726" y="280384"/>
              <a:ext cx="183425" cy="153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468" fill="norm" stroke="1" extrusionOk="0">
                  <a:moveTo>
                    <a:pt x="8653" y="1643"/>
                  </a:moveTo>
                  <a:cubicBezTo>
                    <a:pt x="7197" y="756"/>
                    <a:pt x="5741" y="-132"/>
                    <a:pt x="4528" y="16"/>
                  </a:cubicBezTo>
                  <a:cubicBezTo>
                    <a:pt x="3314" y="164"/>
                    <a:pt x="2343" y="1347"/>
                    <a:pt x="1373" y="4602"/>
                  </a:cubicBezTo>
                  <a:cubicBezTo>
                    <a:pt x="402" y="7857"/>
                    <a:pt x="-569" y="13183"/>
                    <a:pt x="402" y="16586"/>
                  </a:cubicBezTo>
                  <a:cubicBezTo>
                    <a:pt x="1373" y="19989"/>
                    <a:pt x="4285" y="21468"/>
                    <a:pt x="8047" y="21468"/>
                  </a:cubicBezTo>
                  <a:cubicBezTo>
                    <a:pt x="11809" y="21468"/>
                    <a:pt x="16420" y="19989"/>
                    <a:pt x="21031" y="18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1777999" y="330242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1777999" y="247692"/>
              <a:ext cx="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1841500" y="279480"/>
              <a:ext cx="133350" cy="185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724"/>
                  </a:moveTo>
                  <a:cubicBezTo>
                    <a:pt x="1371" y="6549"/>
                    <a:pt x="2743" y="12373"/>
                    <a:pt x="3600" y="16014"/>
                  </a:cubicBezTo>
                  <a:cubicBezTo>
                    <a:pt x="4457" y="19654"/>
                    <a:pt x="4800" y="21110"/>
                    <a:pt x="4629" y="21232"/>
                  </a:cubicBezTo>
                  <a:cubicBezTo>
                    <a:pt x="4457" y="21353"/>
                    <a:pt x="3771" y="20140"/>
                    <a:pt x="3257" y="17591"/>
                  </a:cubicBezTo>
                  <a:cubicBezTo>
                    <a:pt x="2743" y="15043"/>
                    <a:pt x="2400" y="11160"/>
                    <a:pt x="2571" y="8126"/>
                  </a:cubicBezTo>
                  <a:cubicBezTo>
                    <a:pt x="2743" y="5092"/>
                    <a:pt x="3429" y="2908"/>
                    <a:pt x="4629" y="1573"/>
                  </a:cubicBezTo>
                  <a:cubicBezTo>
                    <a:pt x="5829" y="238"/>
                    <a:pt x="7543" y="-247"/>
                    <a:pt x="8914" y="117"/>
                  </a:cubicBezTo>
                  <a:cubicBezTo>
                    <a:pt x="10286" y="481"/>
                    <a:pt x="11314" y="1695"/>
                    <a:pt x="12514" y="4000"/>
                  </a:cubicBezTo>
                  <a:cubicBezTo>
                    <a:pt x="13714" y="6306"/>
                    <a:pt x="15086" y="9704"/>
                    <a:pt x="16629" y="11645"/>
                  </a:cubicBezTo>
                  <a:cubicBezTo>
                    <a:pt x="18171" y="13587"/>
                    <a:pt x="19886" y="14072"/>
                    <a:pt x="21600" y="14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976172" y="0"/>
              <a:ext cx="526948" cy="454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357" fill="norm" stroke="1" extrusionOk="0">
                  <a:moveTo>
                    <a:pt x="6167" y="2988"/>
                  </a:moveTo>
                  <a:cubicBezTo>
                    <a:pt x="6167" y="2192"/>
                    <a:pt x="6167" y="1396"/>
                    <a:pt x="5778" y="798"/>
                  </a:cubicBezTo>
                  <a:cubicBezTo>
                    <a:pt x="5389" y="201"/>
                    <a:pt x="4612" y="-197"/>
                    <a:pt x="3920" y="102"/>
                  </a:cubicBezTo>
                  <a:cubicBezTo>
                    <a:pt x="3229" y="400"/>
                    <a:pt x="2624" y="1396"/>
                    <a:pt x="2192" y="3685"/>
                  </a:cubicBezTo>
                  <a:cubicBezTo>
                    <a:pt x="1760" y="5974"/>
                    <a:pt x="1501" y="9558"/>
                    <a:pt x="1458" y="12544"/>
                  </a:cubicBezTo>
                  <a:cubicBezTo>
                    <a:pt x="1415" y="15530"/>
                    <a:pt x="1588" y="17919"/>
                    <a:pt x="1717" y="19362"/>
                  </a:cubicBezTo>
                  <a:cubicBezTo>
                    <a:pt x="1847" y="20806"/>
                    <a:pt x="1933" y="21303"/>
                    <a:pt x="1847" y="21353"/>
                  </a:cubicBezTo>
                  <a:cubicBezTo>
                    <a:pt x="1760" y="21403"/>
                    <a:pt x="1501" y="21005"/>
                    <a:pt x="1156" y="20209"/>
                  </a:cubicBezTo>
                  <a:cubicBezTo>
                    <a:pt x="810" y="19412"/>
                    <a:pt x="378" y="18218"/>
                    <a:pt x="162" y="17372"/>
                  </a:cubicBezTo>
                  <a:cubicBezTo>
                    <a:pt x="-54" y="16526"/>
                    <a:pt x="-54" y="16028"/>
                    <a:pt x="162" y="15729"/>
                  </a:cubicBezTo>
                  <a:cubicBezTo>
                    <a:pt x="378" y="15431"/>
                    <a:pt x="810" y="15331"/>
                    <a:pt x="1804" y="15082"/>
                  </a:cubicBezTo>
                  <a:cubicBezTo>
                    <a:pt x="2797" y="14833"/>
                    <a:pt x="4352" y="14435"/>
                    <a:pt x="5346" y="14037"/>
                  </a:cubicBezTo>
                  <a:cubicBezTo>
                    <a:pt x="6340" y="13639"/>
                    <a:pt x="6772" y="13241"/>
                    <a:pt x="7031" y="12793"/>
                  </a:cubicBezTo>
                  <a:cubicBezTo>
                    <a:pt x="7290" y="12345"/>
                    <a:pt x="7376" y="11847"/>
                    <a:pt x="7160" y="11698"/>
                  </a:cubicBezTo>
                  <a:cubicBezTo>
                    <a:pt x="6944" y="11549"/>
                    <a:pt x="6426" y="11748"/>
                    <a:pt x="5951" y="12345"/>
                  </a:cubicBezTo>
                  <a:cubicBezTo>
                    <a:pt x="5476" y="12942"/>
                    <a:pt x="5044" y="13938"/>
                    <a:pt x="4828" y="15032"/>
                  </a:cubicBezTo>
                  <a:cubicBezTo>
                    <a:pt x="4612" y="16127"/>
                    <a:pt x="4612" y="17322"/>
                    <a:pt x="4828" y="18118"/>
                  </a:cubicBezTo>
                  <a:cubicBezTo>
                    <a:pt x="5044" y="18915"/>
                    <a:pt x="5476" y="19313"/>
                    <a:pt x="5908" y="19462"/>
                  </a:cubicBezTo>
                  <a:cubicBezTo>
                    <a:pt x="6340" y="19611"/>
                    <a:pt x="6772" y="19512"/>
                    <a:pt x="7247" y="19014"/>
                  </a:cubicBezTo>
                  <a:cubicBezTo>
                    <a:pt x="7722" y="18516"/>
                    <a:pt x="8240" y="17621"/>
                    <a:pt x="8543" y="16924"/>
                  </a:cubicBezTo>
                  <a:cubicBezTo>
                    <a:pt x="8845" y="16227"/>
                    <a:pt x="8932" y="15729"/>
                    <a:pt x="9104" y="15232"/>
                  </a:cubicBezTo>
                  <a:cubicBezTo>
                    <a:pt x="9277" y="14734"/>
                    <a:pt x="9536" y="14236"/>
                    <a:pt x="9839" y="14137"/>
                  </a:cubicBezTo>
                  <a:cubicBezTo>
                    <a:pt x="10141" y="14037"/>
                    <a:pt x="10487" y="14336"/>
                    <a:pt x="10789" y="15032"/>
                  </a:cubicBezTo>
                  <a:cubicBezTo>
                    <a:pt x="11092" y="15729"/>
                    <a:pt x="11351" y="16824"/>
                    <a:pt x="11437" y="17621"/>
                  </a:cubicBezTo>
                  <a:cubicBezTo>
                    <a:pt x="11524" y="18417"/>
                    <a:pt x="11437" y="18915"/>
                    <a:pt x="11264" y="18964"/>
                  </a:cubicBezTo>
                  <a:cubicBezTo>
                    <a:pt x="11092" y="19014"/>
                    <a:pt x="10832" y="18616"/>
                    <a:pt x="10746" y="17919"/>
                  </a:cubicBezTo>
                  <a:cubicBezTo>
                    <a:pt x="10660" y="17222"/>
                    <a:pt x="10746" y="16227"/>
                    <a:pt x="11092" y="15381"/>
                  </a:cubicBezTo>
                  <a:cubicBezTo>
                    <a:pt x="11437" y="14535"/>
                    <a:pt x="12042" y="13838"/>
                    <a:pt x="12906" y="13390"/>
                  </a:cubicBezTo>
                  <a:cubicBezTo>
                    <a:pt x="13770" y="12942"/>
                    <a:pt x="14893" y="12743"/>
                    <a:pt x="15584" y="12444"/>
                  </a:cubicBezTo>
                  <a:cubicBezTo>
                    <a:pt x="16276" y="12146"/>
                    <a:pt x="16535" y="11748"/>
                    <a:pt x="16405" y="11549"/>
                  </a:cubicBezTo>
                  <a:cubicBezTo>
                    <a:pt x="16276" y="11350"/>
                    <a:pt x="15757" y="11350"/>
                    <a:pt x="15368" y="11549"/>
                  </a:cubicBezTo>
                  <a:cubicBezTo>
                    <a:pt x="14980" y="11748"/>
                    <a:pt x="14720" y="12146"/>
                    <a:pt x="14418" y="12892"/>
                  </a:cubicBezTo>
                  <a:cubicBezTo>
                    <a:pt x="14116" y="13639"/>
                    <a:pt x="13770" y="14734"/>
                    <a:pt x="13640" y="15679"/>
                  </a:cubicBezTo>
                  <a:cubicBezTo>
                    <a:pt x="13511" y="16625"/>
                    <a:pt x="13597" y="17421"/>
                    <a:pt x="13900" y="17820"/>
                  </a:cubicBezTo>
                  <a:cubicBezTo>
                    <a:pt x="14202" y="18218"/>
                    <a:pt x="14720" y="18218"/>
                    <a:pt x="15282" y="17820"/>
                  </a:cubicBezTo>
                  <a:cubicBezTo>
                    <a:pt x="15844" y="17421"/>
                    <a:pt x="16448" y="16625"/>
                    <a:pt x="16880" y="15978"/>
                  </a:cubicBezTo>
                  <a:cubicBezTo>
                    <a:pt x="17312" y="15331"/>
                    <a:pt x="17572" y="14833"/>
                    <a:pt x="17701" y="14833"/>
                  </a:cubicBezTo>
                  <a:cubicBezTo>
                    <a:pt x="17831" y="14833"/>
                    <a:pt x="17831" y="15331"/>
                    <a:pt x="17744" y="15879"/>
                  </a:cubicBezTo>
                  <a:cubicBezTo>
                    <a:pt x="17658" y="16426"/>
                    <a:pt x="17485" y="17023"/>
                    <a:pt x="17356" y="17571"/>
                  </a:cubicBezTo>
                  <a:cubicBezTo>
                    <a:pt x="17226" y="18118"/>
                    <a:pt x="17140" y="18616"/>
                    <a:pt x="17096" y="18566"/>
                  </a:cubicBezTo>
                  <a:cubicBezTo>
                    <a:pt x="17053" y="18516"/>
                    <a:pt x="17053" y="17919"/>
                    <a:pt x="17356" y="16874"/>
                  </a:cubicBezTo>
                  <a:cubicBezTo>
                    <a:pt x="17658" y="15829"/>
                    <a:pt x="18263" y="14336"/>
                    <a:pt x="18738" y="13390"/>
                  </a:cubicBezTo>
                  <a:cubicBezTo>
                    <a:pt x="19213" y="12444"/>
                    <a:pt x="19559" y="12046"/>
                    <a:pt x="19948" y="11847"/>
                  </a:cubicBezTo>
                  <a:cubicBezTo>
                    <a:pt x="20336" y="11648"/>
                    <a:pt x="20768" y="11648"/>
                    <a:pt x="21071" y="11897"/>
                  </a:cubicBezTo>
                  <a:cubicBezTo>
                    <a:pt x="21373" y="12146"/>
                    <a:pt x="21546" y="12644"/>
                    <a:pt x="21503" y="13639"/>
                  </a:cubicBezTo>
                  <a:cubicBezTo>
                    <a:pt x="21460" y="14634"/>
                    <a:pt x="21200" y="16127"/>
                    <a:pt x="20941" y="1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2554624" y="249809"/>
              <a:ext cx="245726" cy="150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0789" fill="norm" stroke="1" extrusionOk="0">
                  <a:moveTo>
                    <a:pt x="6478" y="2335"/>
                  </a:moveTo>
                  <a:cubicBezTo>
                    <a:pt x="5924" y="1168"/>
                    <a:pt x="5370" y="0"/>
                    <a:pt x="4817" y="0"/>
                  </a:cubicBezTo>
                  <a:cubicBezTo>
                    <a:pt x="4263" y="0"/>
                    <a:pt x="3709" y="1168"/>
                    <a:pt x="2878" y="3649"/>
                  </a:cubicBezTo>
                  <a:cubicBezTo>
                    <a:pt x="2047" y="6130"/>
                    <a:pt x="940" y="9924"/>
                    <a:pt x="386" y="12843"/>
                  </a:cubicBezTo>
                  <a:cubicBezTo>
                    <a:pt x="-168" y="15762"/>
                    <a:pt x="-168" y="17805"/>
                    <a:pt x="663" y="19265"/>
                  </a:cubicBezTo>
                  <a:cubicBezTo>
                    <a:pt x="1494" y="20724"/>
                    <a:pt x="3155" y="21600"/>
                    <a:pt x="6109" y="19703"/>
                  </a:cubicBezTo>
                  <a:cubicBezTo>
                    <a:pt x="9063" y="17805"/>
                    <a:pt x="13309" y="13135"/>
                    <a:pt x="15617" y="10070"/>
                  </a:cubicBezTo>
                  <a:cubicBezTo>
                    <a:pt x="17924" y="7005"/>
                    <a:pt x="18294" y="5546"/>
                    <a:pt x="18109" y="4378"/>
                  </a:cubicBezTo>
                  <a:cubicBezTo>
                    <a:pt x="17924" y="3211"/>
                    <a:pt x="17186" y="2335"/>
                    <a:pt x="16263" y="2335"/>
                  </a:cubicBezTo>
                  <a:cubicBezTo>
                    <a:pt x="15340" y="2335"/>
                    <a:pt x="14232" y="3211"/>
                    <a:pt x="13401" y="4670"/>
                  </a:cubicBezTo>
                  <a:cubicBezTo>
                    <a:pt x="12570" y="6130"/>
                    <a:pt x="12017" y="8173"/>
                    <a:pt x="11740" y="9924"/>
                  </a:cubicBezTo>
                  <a:cubicBezTo>
                    <a:pt x="11463" y="11676"/>
                    <a:pt x="11463" y="13135"/>
                    <a:pt x="13124" y="14303"/>
                  </a:cubicBezTo>
                  <a:cubicBezTo>
                    <a:pt x="14786" y="15470"/>
                    <a:pt x="18109" y="16346"/>
                    <a:pt x="21432" y="17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254000" y="654734"/>
              <a:ext cx="2266950" cy="17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21519"/>
                  </a:moveTo>
                  <a:cubicBezTo>
                    <a:pt x="605" y="20186"/>
                    <a:pt x="1210" y="18852"/>
                    <a:pt x="1845" y="17652"/>
                  </a:cubicBezTo>
                  <a:cubicBezTo>
                    <a:pt x="2481" y="16452"/>
                    <a:pt x="3146" y="15386"/>
                    <a:pt x="3892" y="14186"/>
                  </a:cubicBezTo>
                  <a:cubicBezTo>
                    <a:pt x="4639" y="12986"/>
                    <a:pt x="5466" y="11652"/>
                    <a:pt x="6262" y="10452"/>
                  </a:cubicBezTo>
                  <a:cubicBezTo>
                    <a:pt x="7059" y="9252"/>
                    <a:pt x="7825" y="8186"/>
                    <a:pt x="8622" y="7119"/>
                  </a:cubicBezTo>
                  <a:cubicBezTo>
                    <a:pt x="9418" y="6052"/>
                    <a:pt x="10245" y="4986"/>
                    <a:pt x="11092" y="4186"/>
                  </a:cubicBezTo>
                  <a:cubicBezTo>
                    <a:pt x="11939" y="3386"/>
                    <a:pt x="12807" y="2852"/>
                    <a:pt x="13624" y="2452"/>
                  </a:cubicBezTo>
                  <a:cubicBezTo>
                    <a:pt x="14440" y="2052"/>
                    <a:pt x="15207" y="1786"/>
                    <a:pt x="16013" y="1386"/>
                  </a:cubicBezTo>
                  <a:cubicBezTo>
                    <a:pt x="16820" y="986"/>
                    <a:pt x="17667" y="452"/>
                    <a:pt x="18504" y="186"/>
                  </a:cubicBezTo>
                  <a:cubicBezTo>
                    <a:pt x="19341" y="-81"/>
                    <a:pt x="20168" y="-81"/>
                    <a:pt x="20682" y="319"/>
                  </a:cubicBezTo>
                  <a:cubicBezTo>
                    <a:pt x="21197" y="719"/>
                    <a:pt x="21398" y="1519"/>
                    <a:pt x="21600" y="2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0" y="1473242"/>
              <a:ext cx="508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895"/>
                    <a:pt x="3600" y="7790"/>
                    <a:pt x="7200" y="11390"/>
                  </a:cubicBezTo>
                  <a:cubicBezTo>
                    <a:pt x="10800" y="14990"/>
                    <a:pt x="16200" y="182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0" y="1445522"/>
              <a:ext cx="247688" cy="457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327" fill="norm" stroke="1" extrusionOk="0">
                  <a:moveTo>
                    <a:pt x="0" y="2771"/>
                  </a:moveTo>
                  <a:cubicBezTo>
                    <a:pt x="0" y="2278"/>
                    <a:pt x="0" y="1785"/>
                    <a:pt x="720" y="1193"/>
                  </a:cubicBezTo>
                  <a:cubicBezTo>
                    <a:pt x="1440" y="601"/>
                    <a:pt x="2880" y="-89"/>
                    <a:pt x="5310" y="10"/>
                  </a:cubicBezTo>
                  <a:cubicBezTo>
                    <a:pt x="7740" y="108"/>
                    <a:pt x="11160" y="996"/>
                    <a:pt x="14220" y="2771"/>
                  </a:cubicBezTo>
                  <a:cubicBezTo>
                    <a:pt x="17280" y="4547"/>
                    <a:pt x="19980" y="7210"/>
                    <a:pt x="20790" y="9922"/>
                  </a:cubicBezTo>
                  <a:cubicBezTo>
                    <a:pt x="21600" y="12634"/>
                    <a:pt x="20520" y="15396"/>
                    <a:pt x="18720" y="17369"/>
                  </a:cubicBezTo>
                  <a:cubicBezTo>
                    <a:pt x="16920" y="19341"/>
                    <a:pt x="14400" y="20525"/>
                    <a:pt x="12240" y="21018"/>
                  </a:cubicBezTo>
                  <a:cubicBezTo>
                    <a:pt x="10080" y="21511"/>
                    <a:pt x="8280" y="21314"/>
                    <a:pt x="6480" y="21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406400" y="1599019"/>
              <a:ext cx="1524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00" y="11040"/>
                    <a:pt x="11400" y="1783"/>
                    <a:pt x="15000" y="240"/>
                  </a:cubicBezTo>
                  <a:cubicBezTo>
                    <a:pt x="18600" y="-1303"/>
                    <a:pt x="201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425449" y="1701842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641341" y="1414878"/>
              <a:ext cx="120660" cy="45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558" fill="norm" stroke="1" extrusionOk="0">
                  <a:moveTo>
                    <a:pt x="21229" y="3641"/>
                  </a:moveTo>
                  <a:cubicBezTo>
                    <a:pt x="20112" y="2646"/>
                    <a:pt x="18995" y="1650"/>
                    <a:pt x="16574" y="1003"/>
                  </a:cubicBezTo>
                  <a:cubicBezTo>
                    <a:pt x="14153" y="356"/>
                    <a:pt x="10429" y="58"/>
                    <a:pt x="7636" y="8"/>
                  </a:cubicBezTo>
                  <a:cubicBezTo>
                    <a:pt x="4843" y="-42"/>
                    <a:pt x="2981" y="157"/>
                    <a:pt x="1677" y="754"/>
                  </a:cubicBezTo>
                  <a:cubicBezTo>
                    <a:pt x="374" y="1352"/>
                    <a:pt x="-371" y="2347"/>
                    <a:pt x="188" y="3691"/>
                  </a:cubicBezTo>
                  <a:cubicBezTo>
                    <a:pt x="746" y="5034"/>
                    <a:pt x="2608" y="6727"/>
                    <a:pt x="4284" y="8170"/>
                  </a:cubicBezTo>
                  <a:cubicBezTo>
                    <a:pt x="5960" y="9613"/>
                    <a:pt x="7450" y="10808"/>
                    <a:pt x="8008" y="11704"/>
                  </a:cubicBezTo>
                  <a:cubicBezTo>
                    <a:pt x="8567" y="12599"/>
                    <a:pt x="8195" y="13197"/>
                    <a:pt x="7263" y="13694"/>
                  </a:cubicBezTo>
                  <a:cubicBezTo>
                    <a:pt x="6332" y="14192"/>
                    <a:pt x="4843" y="14590"/>
                    <a:pt x="5215" y="15884"/>
                  </a:cubicBezTo>
                  <a:cubicBezTo>
                    <a:pt x="5588" y="17178"/>
                    <a:pt x="7822" y="19368"/>
                    <a:pt x="10057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800100" y="1530392"/>
              <a:ext cx="16510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38" y="2817"/>
                    <a:pt x="3877" y="5635"/>
                    <a:pt x="7477" y="9235"/>
                  </a:cubicBezTo>
                  <a:cubicBezTo>
                    <a:pt x="11077" y="12835"/>
                    <a:pt x="16338" y="172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844550" y="1479592"/>
              <a:ext cx="952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197"/>
                    <a:pt x="12960" y="4393"/>
                    <a:pt x="9360" y="7139"/>
                  </a:cubicBezTo>
                  <a:cubicBezTo>
                    <a:pt x="5760" y="9885"/>
                    <a:pt x="2880" y="13180"/>
                    <a:pt x="1440" y="15681"/>
                  </a:cubicBezTo>
                  <a:cubicBezTo>
                    <a:pt x="0" y="18183"/>
                    <a:pt x="0" y="19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990600" y="1733592"/>
              <a:ext cx="190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1130300" y="1771692"/>
              <a:ext cx="1016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1371600" y="1771692"/>
              <a:ext cx="317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1689100" y="1442489"/>
              <a:ext cx="209550" cy="35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1482"/>
                  </a:moveTo>
                  <a:cubicBezTo>
                    <a:pt x="218" y="710"/>
                    <a:pt x="436" y="-61"/>
                    <a:pt x="1200" y="3"/>
                  </a:cubicBezTo>
                  <a:cubicBezTo>
                    <a:pt x="1964" y="68"/>
                    <a:pt x="3273" y="968"/>
                    <a:pt x="5345" y="3153"/>
                  </a:cubicBezTo>
                  <a:cubicBezTo>
                    <a:pt x="7418" y="5339"/>
                    <a:pt x="10255" y="8810"/>
                    <a:pt x="13091" y="12089"/>
                  </a:cubicBezTo>
                  <a:cubicBezTo>
                    <a:pt x="15927" y="15368"/>
                    <a:pt x="18764" y="18453"/>
                    <a:pt x="2160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1746250" y="1419998"/>
              <a:ext cx="146050" cy="42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21600" y="125"/>
                  </a:moveTo>
                  <a:cubicBezTo>
                    <a:pt x="19722" y="17"/>
                    <a:pt x="17843" y="-91"/>
                    <a:pt x="16591" y="125"/>
                  </a:cubicBezTo>
                  <a:cubicBezTo>
                    <a:pt x="15339" y="341"/>
                    <a:pt x="14713" y="881"/>
                    <a:pt x="12678" y="2879"/>
                  </a:cubicBezTo>
                  <a:cubicBezTo>
                    <a:pt x="10643" y="4877"/>
                    <a:pt x="7200" y="8333"/>
                    <a:pt x="4852" y="11681"/>
                  </a:cubicBezTo>
                  <a:cubicBezTo>
                    <a:pt x="2504" y="15029"/>
                    <a:pt x="1252" y="18269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1912076" y="1691321"/>
              <a:ext cx="113575" cy="103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155" fill="norm" stroke="1" extrusionOk="0">
                  <a:moveTo>
                    <a:pt x="4663" y="2147"/>
                  </a:moveTo>
                  <a:cubicBezTo>
                    <a:pt x="3063" y="6467"/>
                    <a:pt x="1463" y="10787"/>
                    <a:pt x="663" y="14459"/>
                  </a:cubicBezTo>
                  <a:cubicBezTo>
                    <a:pt x="-137" y="18131"/>
                    <a:pt x="-137" y="21155"/>
                    <a:pt x="263" y="21155"/>
                  </a:cubicBezTo>
                  <a:cubicBezTo>
                    <a:pt x="663" y="21155"/>
                    <a:pt x="1463" y="18131"/>
                    <a:pt x="3663" y="14027"/>
                  </a:cubicBezTo>
                  <a:cubicBezTo>
                    <a:pt x="5863" y="9923"/>
                    <a:pt x="9463" y="4739"/>
                    <a:pt x="12263" y="2147"/>
                  </a:cubicBezTo>
                  <a:cubicBezTo>
                    <a:pt x="15063" y="-445"/>
                    <a:pt x="17063" y="-445"/>
                    <a:pt x="18463" y="851"/>
                  </a:cubicBezTo>
                  <a:cubicBezTo>
                    <a:pt x="19863" y="2147"/>
                    <a:pt x="20663" y="4739"/>
                    <a:pt x="21063" y="7979"/>
                  </a:cubicBezTo>
                  <a:cubicBezTo>
                    <a:pt x="21463" y="11219"/>
                    <a:pt x="21463" y="15107"/>
                    <a:pt x="21463" y="18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2057400" y="1333542"/>
              <a:ext cx="96358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1600" fill="norm" stroke="1" extrusionOk="0">
                  <a:moveTo>
                    <a:pt x="0" y="0"/>
                  </a:moveTo>
                  <a:cubicBezTo>
                    <a:pt x="5515" y="1041"/>
                    <a:pt x="11030" y="2082"/>
                    <a:pt x="13787" y="3080"/>
                  </a:cubicBezTo>
                  <a:cubicBezTo>
                    <a:pt x="16545" y="4077"/>
                    <a:pt x="16545" y="5031"/>
                    <a:pt x="15166" y="6116"/>
                  </a:cubicBezTo>
                  <a:cubicBezTo>
                    <a:pt x="13787" y="7200"/>
                    <a:pt x="11030" y="8414"/>
                    <a:pt x="11260" y="9889"/>
                  </a:cubicBezTo>
                  <a:cubicBezTo>
                    <a:pt x="11489" y="11364"/>
                    <a:pt x="14706" y="13099"/>
                    <a:pt x="17234" y="14747"/>
                  </a:cubicBezTo>
                  <a:cubicBezTo>
                    <a:pt x="19762" y="16395"/>
                    <a:pt x="21600" y="17957"/>
                    <a:pt x="20681" y="19084"/>
                  </a:cubicBezTo>
                  <a:cubicBezTo>
                    <a:pt x="19762" y="20212"/>
                    <a:pt x="16085" y="20906"/>
                    <a:pt x="12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2337808" y="1606592"/>
              <a:ext cx="246642" cy="131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2681" y="14632"/>
                  </a:moveTo>
                  <a:cubicBezTo>
                    <a:pt x="1758" y="15329"/>
                    <a:pt x="835" y="16026"/>
                    <a:pt x="374" y="14981"/>
                  </a:cubicBezTo>
                  <a:cubicBezTo>
                    <a:pt x="-88" y="13935"/>
                    <a:pt x="-88" y="11148"/>
                    <a:pt x="189" y="8884"/>
                  </a:cubicBezTo>
                  <a:cubicBezTo>
                    <a:pt x="466" y="6619"/>
                    <a:pt x="1020" y="4877"/>
                    <a:pt x="1758" y="3832"/>
                  </a:cubicBezTo>
                  <a:cubicBezTo>
                    <a:pt x="2497" y="2787"/>
                    <a:pt x="3420" y="2439"/>
                    <a:pt x="4527" y="5052"/>
                  </a:cubicBezTo>
                  <a:cubicBezTo>
                    <a:pt x="5635" y="7665"/>
                    <a:pt x="6927" y="13239"/>
                    <a:pt x="7943" y="16723"/>
                  </a:cubicBezTo>
                  <a:cubicBezTo>
                    <a:pt x="8958" y="20206"/>
                    <a:pt x="9697" y="21600"/>
                    <a:pt x="10897" y="21600"/>
                  </a:cubicBezTo>
                  <a:cubicBezTo>
                    <a:pt x="12097" y="21600"/>
                    <a:pt x="13758" y="20206"/>
                    <a:pt x="15604" y="16374"/>
                  </a:cubicBezTo>
                  <a:cubicBezTo>
                    <a:pt x="17450" y="12542"/>
                    <a:pt x="19481" y="6271"/>
                    <a:pt x="2151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2832099" y="1447842"/>
              <a:ext cx="12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114"/>
                    <a:pt x="0" y="8229"/>
                    <a:pt x="0" y="11829"/>
                  </a:cubicBezTo>
                  <a:cubicBezTo>
                    <a:pt x="0" y="15429"/>
                    <a:pt x="108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2838450" y="1366142"/>
              <a:ext cx="153802" cy="395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121" fill="norm" stroke="1" extrusionOk="0">
                  <a:moveTo>
                    <a:pt x="0" y="5383"/>
                  </a:moveTo>
                  <a:cubicBezTo>
                    <a:pt x="292" y="3912"/>
                    <a:pt x="584" y="2442"/>
                    <a:pt x="2189" y="1368"/>
                  </a:cubicBezTo>
                  <a:cubicBezTo>
                    <a:pt x="3795" y="294"/>
                    <a:pt x="6714" y="-385"/>
                    <a:pt x="10070" y="237"/>
                  </a:cubicBezTo>
                  <a:cubicBezTo>
                    <a:pt x="13427" y="859"/>
                    <a:pt x="17222" y="2781"/>
                    <a:pt x="18827" y="4421"/>
                  </a:cubicBezTo>
                  <a:cubicBezTo>
                    <a:pt x="20432" y="6061"/>
                    <a:pt x="19849" y="7418"/>
                    <a:pt x="18681" y="8436"/>
                  </a:cubicBezTo>
                  <a:cubicBezTo>
                    <a:pt x="17514" y="9454"/>
                    <a:pt x="15762" y="10132"/>
                    <a:pt x="13865" y="10698"/>
                  </a:cubicBezTo>
                  <a:cubicBezTo>
                    <a:pt x="11968" y="11263"/>
                    <a:pt x="9924" y="11716"/>
                    <a:pt x="9632" y="12055"/>
                  </a:cubicBezTo>
                  <a:cubicBezTo>
                    <a:pt x="9341" y="12394"/>
                    <a:pt x="10800" y="12620"/>
                    <a:pt x="12989" y="13355"/>
                  </a:cubicBezTo>
                  <a:cubicBezTo>
                    <a:pt x="15178" y="14090"/>
                    <a:pt x="18097" y="15334"/>
                    <a:pt x="19703" y="16296"/>
                  </a:cubicBezTo>
                  <a:cubicBezTo>
                    <a:pt x="21308" y="17257"/>
                    <a:pt x="21600" y="17935"/>
                    <a:pt x="20724" y="18670"/>
                  </a:cubicBezTo>
                  <a:cubicBezTo>
                    <a:pt x="19849" y="19406"/>
                    <a:pt x="17805" y="20197"/>
                    <a:pt x="15032" y="20650"/>
                  </a:cubicBezTo>
                  <a:cubicBezTo>
                    <a:pt x="12259" y="21102"/>
                    <a:pt x="8757" y="21215"/>
                    <a:pt x="6568" y="21045"/>
                  </a:cubicBezTo>
                  <a:cubicBezTo>
                    <a:pt x="4378" y="20876"/>
                    <a:pt x="3503" y="20423"/>
                    <a:pt x="3503" y="19632"/>
                  </a:cubicBezTo>
                  <a:cubicBezTo>
                    <a:pt x="3503" y="18840"/>
                    <a:pt x="4378" y="17709"/>
                    <a:pt x="5254" y="16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3022049" y="1541616"/>
              <a:ext cx="102152" cy="211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321" fill="norm" stroke="1" extrusionOk="0">
                  <a:moveTo>
                    <a:pt x="5296" y="11697"/>
                  </a:moveTo>
                  <a:cubicBezTo>
                    <a:pt x="8320" y="9986"/>
                    <a:pt x="11344" y="8275"/>
                    <a:pt x="13288" y="6885"/>
                  </a:cubicBezTo>
                  <a:cubicBezTo>
                    <a:pt x="15232" y="5495"/>
                    <a:pt x="16096" y="4426"/>
                    <a:pt x="16528" y="3250"/>
                  </a:cubicBezTo>
                  <a:cubicBezTo>
                    <a:pt x="16960" y="2073"/>
                    <a:pt x="16960" y="790"/>
                    <a:pt x="15880" y="256"/>
                  </a:cubicBezTo>
                  <a:cubicBezTo>
                    <a:pt x="14800" y="-279"/>
                    <a:pt x="12640" y="-65"/>
                    <a:pt x="9616" y="1753"/>
                  </a:cubicBezTo>
                  <a:cubicBezTo>
                    <a:pt x="6592" y="3571"/>
                    <a:pt x="2704" y="6992"/>
                    <a:pt x="976" y="10093"/>
                  </a:cubicBezTo>
                  <a:cubicBezTo>
                    <a:pt x="-752" y="13194"/>
                    <a:pt x="-320" y="15974"/>
                    <a:pt x="3352" y="17792"/>
                  </a:cubicBezTo>
                  <a:cubicBezTo>
                    <a:pt x="7024" y="19610"/>
                    <a:pt x="13936" y="20466"/>
                    <a:pt x="20848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3147337" y="1536742"/>
              <a:ext cx="135613" cy="157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65" fill="norm" stroke="1" extrusionOk="0">
                  <a:moveTo>
                    <a:pt x="356" y="6912"/>
                  </a:moveTo>
                  <a:cubicBezTo>
                    <a:pt x="23" y="5472"/>
                    <a:pt x="-309" y="4032"/>
                    <a:pt x="522" y="3456"/>
                  </a:cubicBezTo>
                  <a:cubicBezTo>
                    <a:pt x="1353" y="2880"/>
                    <a:pt x="3346" y="3168"/>
                    <a:pt x="5506" y="5040"/>
                  </a:cubicBezTo>
                  <a:cubicBezTo>
                    <a:pt x="7666" y="6912"/>
                    <a:pt x="9993" y="10368"/>
                    <a:pt x="11156" y="12816"/>
                  </a:cubicBezTo>
                  <a:cubicBezTo>
                    <a:pt x="12319" y="15264"/>
                    <a:pt x="12319" y="16704"/>
                    <a:pt x="12319" y="18144"/>
                  </a:cubicBezTo>
                  <a:cubicBezTo>
                    <a:pt x="12319" y="19584"/>
                    <a:pt x="12319" y="21024"/>
                    <a:pt x="11488" y="21312"/>
                  </a:cubicBezTo>
                  <a:cubicBezTo>
                    <a:pt x="10657" y="21600"/>
                    <a:pt x="8996" y="20736"/>
                    <a:pt x="8497" y="18288"/>
                  </a:cubicBezTo>
                  <a:cubicBezTo>
                    <a:pt x="7999" y="15840"/>
                    <a:pt x="8663" y="11808"/>
                    <a:pt x="10989" y="8496"/>
                  </a:cubicBezTo>
                  <a:cubicBezTo>
                    <a:pt x="13316" y="5184"/>
                    <a:pt x="17303" y="2592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3318372" y="1542956"/>
              <a:ext cx="96986" cy="165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077" fill="norm" stroke="1" extrusionOk="0">
                  <a:moveTo>
                    <a:pt x="581" y="1637"/>
                  </a:moveTo>
                  <a:cubicBezTo>
                    <a:pt x="122" y="8117"/>
                    <a:pt x="-338" y="14597"/>
                    <a:pt x="351" y="15002"/>
                  </a:cubicBezTo>
                  <a:cubicBezTo>
                    <a:pt x="1041" y="15407"/>
                    <a:pt x="2879" y="9737"/>
                    <a:pt x="4488" y="6227"/>
                  </a:cubicBezTo>
                  <a:cubicBezTo>
                    <a:pt x="6096" y="2717"/>
                    <a:pt x="7475" y="1367"/>
                    <a:pt x="9543" y="557"/>
                  </a:cubicBezTo>
                  <a:cubicBezTo>
                    <a:pt x="11611" y="-253"/>
                    <a:pt x="14368" y="-523"/>
                    <a:pt x="16666" y="2177"/>
                  </a:cubicBezTo>
                  <a:cubicBezTo>
                    <a:pt x="18964" y="4877"/>
                    <a:pt x="20802" y="10547"/>
                    <a:pt x="21032" y="14192"/>
                  </a:cubicBezTo>
                  <a:cubicBezTo>
                    <a:pt x="21262" y="17837"/>
                    <a:pt x="19883" y="19457"/>
                    <a:pt x="18505" y="21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2851150" y="1835192"/>
              <a:ext cx="5016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34" y="16364"/>
                    <a:pt x="5468" y="11127"/>
                    <a:pt x="8385" y="7855"/>
                  </a:cubicBezTo>
                  <a:cubicBezTo>
                    <a:pt x="11301" y="4582"/>
                    <a:pt x="14400" y="3273"/>
                    <a:pt x="16633" y="2291"/>
                  </a:cubicBezTo>
                  <a:cubicBezTo>
                    <a:pt x="18866" y="1309"/>
                    <a:pt x="20233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3017246" y="1866942"/>
              <a:ext cx="303804" cy="66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343" fill="norm" stroke="1" extrusionOk="0">
                  <a:moveTo>
                    <a:pt x="4429" y="14175"/>
                  </a:moveTo>
                  <a:cubicBezTo>
                    <a:pt x="3529" y="15525"/>
                    <a:pt x="2629" y="16875"/>
                    <a:pt x="1729" y="18225"/>
                  </a:cubicBezTo>
                  <a:cubicBezTo>
                    <a:pt x="829" y="19575"/>
                    <a:pt x="-71" y="20925"/>
                    <a:pt x="4" y="21262"/>
                  </a:cubicBezTo>
                  <a:cubicBezTo>
                    <a:pt x="79" y="21600"/>
                    <a:pt x="1129" y="20925"/>
                    <a:pt x="4279" y="18225"/>
                  </a:cubicBezTo>
                  <a:cubicBezTo>
                    <a:pt x="7429" y="15525"/>
                    <a:pt x="12679" y="10800"/>
                    <a:pt x="15904" y="7425"/>
                  </a:cubicBezTo>
                  <a:cubicBezTo>
                    <a:pt x="19129" y="4050"/>
                    <a:pt x="20329" y="2025"/>
                    <a:pt x="215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3522618" y="1380109"/>
              <a:ext cx="154033" cy="366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1600" fill="norm" stroke="1" extrusionOk="0">
                  <a:moveTo>
                    <a:pt x="20682" y="999"/>
                  </a:moveTo>
                  <a:cubicBezTo>
                    <a:pt x="19829" y="499"/>
                    <a:pt x="18977" y="0"/>
                    <a:pt x="17556" y="0"/>
                  </a:cubicBezTo>
                  <a:cubicBezTo>
                    <a:pt x="16135" y="0"/>
                    <a:pt x="14145" y="499"/>
                    <a:pt x="11161" y="2310"/>
                  </a:cubicBezTo>
                  <a:cubicBezTo>
                    <a:pt x="8177" y="4120"/>
                    <a:pt x="4198" y="7242"/>
                    <a:pt x="1924" y="10176"/>
                  </a:cubicBezTo>
                  <a:cubicBezTo>
                    <a:pt x="-350" y="13110"/>
                    <a:pt x="-918" y="15857"/>
                    <a:pt x="1924" y="17729"/>
                  </a:cubicBezTo>
                  <a:cubicBezTo>
                    <a:pt x="4766" y="19602"/>
                    <a:pt x="11019" y="20601"/>
                    <a:pt x="172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4044950" y="1365292"/>
              <a:ext cx="12300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600" fill="norm" stroke="1" extrusionOk="0">
                  <a:moveTo>
                    <a:pt x="0" y="0"/>
                  </a:moveTo>
                  <a:cubicBezTo>
                    <a:pt x="6728" y="3200"/>
                    <a:pt x="13456" y="6400"/>
                    <a:pt x="17174" y="9086"/>
                  </a:cubicBezTo>
                  <a:cubicBezTo>
                    <a:pt x="20892" y="11771"/>
                    <a:pt x="21600" y="13943"/>
                    <a:pt x="19121" y="15943"/>
                  </a:cubicBezTo>
                  <a:cubicBezTo>
                    <a:pt x="16643" y="17943"/>
                    <a:pt x="10977" y="19771"/>
                    <a:pt x="53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3752850" y="1514838"/>
              <a:ext cx="190765" cy="504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462" fill="norm" stroke="1" extrusionOk="0">
                  <a:moveTo>
                    <a:pt x="2113" y="4441"/>
                  </a:moveTo>
                  <a:cubicBezTo>
                    <a:pt x="1878" y="3901"/>
                    <a:pt x="1643" y="3361"/>
                    <a:pt x="1643" y="3361"/>
                  </a:cubicBezTo>
                  <a:cubicBezTo>
                    <a:pt x="1643" y="3361"/>
                    <a:pt x="1878" y="3901"/>
                    <a:pt x="2230" y="5341"/>
                  </a:cubicBezTo>
                  <a:cubicBezTo>
                    <a:pt x="2583" y="6781"/>
                    <a:pt x="3052" y="9121"/>
                    <a:pt x="3287" y="11731"/>
                  </a:cubicBezTo>
                  <a:cubicBezTo>
                    <a:pt x="3522" y="14341"/>
                    <a:pt x="3522" y="17221"/>
                    <a:pt x="3404" y="18976"/>
                  </a:cubicBezTo>
                  <a:cubicBezTo>
                    <a:pt x="3287" y="20731"/>
                    <a:pt x="3052" y="21361"/>
                    <a:pt x="2935" y="21451"/>
                  </a:cubicBezTo>
                  <a:cubicBezTo>
                    <a:pt x="2817" y="21541"/>
                    <a:pt x="2817" y="21091"/>
                    <a:pt x="2935" y="19246"/>
                  </a:cubicBezTo>
                  <a:cubicBezTo>
                    <a:pt x="3052" y="17401"/>
                    <a:pt x="3287" y="14161"/>
                    <a:pt x="3874" y="11101"/>
                  </a:cubicBezTo>
                  <a:cubicBezTo>
                    <a:pt x="4461" y="8041"/>
                    <a:pt x="5400" y="5161"/>
                    <a:pt x="6222" y="3451"/>
                  </a:cubicBezTo>
                  <a:cubicBezTo>
                    <a:pt x="7043" y="1741"/>
                    <a:pt x="7748" y="1201"/>
                    <a:pt x="8687" y="796"/>
                  </a:cubicBezTo>
                  <a:cubicBezTo>
                    <a:pt x="9626" y="391"/>
                    <a:pt x="10800" y="121"/>
                    <a:pt x="11974" y="31"/>
                  </a:cubicBezTo>
                  <a:cubicBezTo>
                    <a:pt x="13148" y="-59"/>
                    <a:pt x="14322" y="31"/>
                    <a:pt x="15848" y="481"/>
                  </a:cubicBezTo>
                  <a:cubicBezTo>
                    <a:pt x="17374" y="931"/>
                    <a:pt x="19252" y="1741"/>
                    <a:pt x="20309" y="2371"/>
                  </a:cubicBezTo>
                  <a:cubicBezTo>
                    <a:pt x="21365" y="3001"/>
                    <a:pt x="21600" y="3451"/>
                    <a:pt x="20074" y="3991"/>
                  </a:cubicBezTo>
                  <a:cubicBezTo>
                    <a:pt x="18548" y="4531"/>
                    <a:pt x="15261" y="5161"/>
                    <a:pt x="11622" y="5701"/>
                  </a:cubicBezTo>
                  <a:cubicBezTo>
                    <a:pt x="7983" y="6241"/>
                    <a:pt x="3991" y="6691"/>
                    <a:pt x="0" y="714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69850" y="2876592"/>
              <a:ext cx="635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271"/>
                    <a:pt x="14400" y="8542"/>
                    <a:pt x="18000" y="12142"/>
                  </a:cubicBezTo>
                  <a:cubicBezTo>
                    <a:pt x="21600" y="15742"/>
                    <a:pt x="21600" y="186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50799" y="2773797"/>
              <a:ext cx="196341" cy="496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469" fill="norm" stroke="1" extrusionOk="0">
                  <a:moveTo>
                    <a:pt x="0" y="9113"/>
                  </a:moveTo>
                  <a:cubicBezTo>
                    <a:pt x="682" y="6550"/>
                    <a:pt x="1364" y="3988"/>
                    <a:pt x="2046" y="2432"/>
                  </a:cubicBezTo>
                  <a:cubicBezTo>
                    <a:pt x="2728" y="876"/>
                    <a:pt x="3411" y="327"/>
                    <a:pt x="4775" y="98"/>
                  </a:cubicBezTo>
                  <a:cubicBezTo>
                    <a:pt x="6139" y="-131"/>
                    <a:pt x="8185" y="-39"/>
                    <a:pt x="10800" y="1288"/>
                  </a:cubicBezTo>
                  <a:cubicBezTo>
                    <a:pt x="13415" y="2615"/>
                    <a:pt x="16598" y="5177"/>
                    <a:pt x="18644" y="7786"/>
                  </a:cubicBezTo>
                  <a:cubicBezTo>
                    <a:pt x="20691" y="10394"/>
                    <a:pt x="21600" y="13049"/>
                    <a:pt x="20804" y="15200"/>
                  </a:cubicBezTo>
                  <a:cubicBezTo>
                    <a:pt x="20008" y="17350"/>
                    <a:pt x="17507" y="18998"/>
                    <a:pt x="14211" y="19959"/>
                  </a:cubicBezTo>
                  <a:cubicBezTo>
                    <a:pt x="10914" y="20920"/>
                    <a:pt x="6821" y="21194"/>
                    <a:pt x="2728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469380" y="2978192"/>
              <a:ext cx="27992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1501" y="21600"/>
                  </a:moveTo>
                  <a:cubicBezTo>
                    <a:pt x="851" y="20329"/>
                    <a:pt x="202" y="19059"/>
                    <a:pt x="39" y="16306"/>
                  </a:cubicBezTo>
                  <a:cubicBezTo>
                    <a:pt x="-123" y="13553"/>
                    <a:pt x="202" y="9318"/>
                    <a:pt x="1176" y="6565"/>
                  </a:cubicBezTo>
                  <a:cubicBezTo>
                    <a:pt x="2151" y="3812"/>
                    <a:pt x="3775" y="2541"/>
                    <a:pt x="5155" y="3812"/>
                  </a:cubicBezTo>
                  <a:cubicBezTo>
                    <a:pt x="6536" y="5082"/>
                    <a:pt x="7672" y="8894"/>
                    <a:pt x="8566" y="11647"/>
                  </a:cubicBezTo>
                  <a:cubicBezTo>
                    <a:pt x="9459" y="14400"/>
                    <a:pt x="10109" y="16094"/>
                    <a:pt x="10758" y="17576"/>
                  </a:cubicBezTo>
                  <a:cubicBezTo>
                    <a:pt x="11408" y="19059"/>
                    <a:pt x="12057" y="20329"/>
                    <a:pt x="12707" y="20329"/>
                  </a:cubicBezTo>
                  <a:cubicBezTo>
                    <a:pt x="13357" y="20329"/>
                    <a:pt x="14006" y="19059"/>
                    <a:pt x="15062" y="16094"/>
                  </a:cubicBezTo>
                  <a:cubicBezTo>
                    <a:pt x="16118" y="13129"/>
                    <a:pt x="17579" y="8471"/>
                    <a:pt x="18635" y="5506"/>
                  </a:cubicBezTo>
                  <a:cubicBezTo>
                    <a:pt x="19691" y="2541"/>
                    <a:pt x="20340" y="1271"/>
                    <a:pt x="20746" y="635"/>
                  </a:cubicBezTo>
                  <a:cubicBezTo>
                    <a:pt x="21152" y="0"/>
                    <a:pt x="21315" y="0"/>
                    <a:pt x="21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924471" y="2838492"/>
              <a:ext cx="262980" cy="389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94" fill="norm" stroke="1" extrusionOk="0">
                  <a:moveTo>
                    <a:pt x="1251" y="3853"/>
                  </a:moveTo>
                  <a:cubicBezTo>
                    <a:pt x="1424" y="7589"/>
                    <a:pt x="1597" y="11325"/>
                    <a:pt x="1683" y="13894"/>
                  </a:cubicBezTo>
                  <a:cubicBezTo>
                    <a:pt x="1770" y="16463"/>
                    <a:pt x="1770" y="17864"/>
                    <a:pt x="1683" y="19090"/>
                  </a:cubicBezTo>
                  <a:cubicBezTo>
                    <a:pt x="1597" y="20316"/>
                    <a:pt x="1424" y="21366"/>
                    <a:pt x="1165" y="21483"/>
                  </a:cubicBezTo>
                  <a:cubicBezTo>
                    <a:pt x="906" y="21600"/>
                    <a:pt x="560" y="20783"/>
                    <a:pt x="301" y="18156"/>
                  </a:cubicBezTo>
                  <a:cubicBezTo>
                    <a:pt x="42" y="15529"/>
                    <a:pt x="-131" y="11092"/>
                    <a:pt x="128" y="7881"/>
                  </a:cubicBezTo>
                  <a:cubicBezTo>
                    <a:pt x="387" y="4670"/>
                    <a:pt x="1079" y="2685"/>
                    <a:pt x="1770" y="1518"/>
                  </a:cubicBezTo>
                  <a:cubicBezTo>
                    <a:pt x="2461" y="350"/>
                    <a:pt x="3152" y="0"/>
                    <a:pt x="3930" y="117"/>
                  </a:cubicBezTo>
                  <a:cubicBezTo>
                    <a:pt x="4707" y="234"/>
                    <a:pt x="5571" y="817"/>
                    <a:pt x="6781" y="2510"/>
                  </a:cubicBezTo>
                  <a:cubicBezTo>
                    <a:pt x="7991" y="4203"/>
                    <a:pt x="9546" y="7005"/>
                    <a:pt x="10928" y="9691"/>
                  </a:cubicBezTo>
                  <a:cubicBezTo>
                    <a:pt x="12311" y="12376"/>
                    <a:pt x="13520" y="14945"/>
                    <a:pt x="14384" y="16463"/>
                  </a:cubicBezTo>
                  <a:cubicBezTo>
                    <a:pt x="15248" y="17981"/>
                    <a:pt x="15767" y="18448"/>
                    <a:pt x="16285" y="18389"/>
                  </a:cubicBezTo>
                  <a:cubicBezTo>
                    <a:pt x="16803" y="18331"/>
                    <a:pt x="17322" y="17747"/>
                    <a:pt x="17927" y="15645"/>
                  </a:cubicBezTo>
                  <a:cubicBezTo>
                    <a:pt x="18531" y="13544"/>
                    <a:pt x="19223" y="9924"/>
                    <a:pt x="19827" y="7064"/>
                  </a:cubicBezTo>
                  <a:cubicBezTo>
                    <a:pt x="20432" y="4203"/>
                    <a:pt x="20951" y="2102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220646" y="3030168"/>
              <a:ext cx="87455" cy="157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0576" fill="norm" stroke="1" extrusionOk="0">
                  <a:moveTo>
                    <a:pt x="21249" y="1507"/>
                  </a:moveTo>
                  <a:cubicBezTo>
                    <a:pt x="18678" y="1231"/>
                    <a:pt x="16106" y="954"/>
                    <a:pt x="13792" y="1507"/>
                  </a:cubicBezTo>
                  <a:cubicBezTo>
                    <a:pt x="11478" y="2061"/>
                    <a:pt x="9420" y="3446"/>
                    <a:pt x="7106" y="5661"/>
                  </a:cubicBezTo>
                  <a:cubicBezTo>
                    <a:pt x="4792" y="7877"/>
                    <a:pt x="2220" y="10923"/>
                    <a:pt x="935" y="13554"/>
                  </a:cubicBezTo>
                  <a:cubicBezTo>
                    <a:pt x="-351" y="16184"/>
                    <a:pt x="-351" y="18400"/>
                    <a:pt x="1192" y="19646"/>
                  </a:cubicBezTo>
                  <a:cubicBezTo>
                    <a:pt x="2735" y="20892"/>
                    <a:pt x="5820" y="21169"/>
                    <a:pt x="9420" y="18677"/>
                  </a:cubicBezTo>
                  <a:cubicBezTo>
                    <a:pt x="13020" y="16184"/>
                    <a:pt x="17135" y="10923"/>
                    <a:pt x="18935" y="7461"/>
                  </a:cubicBezTo>
                  <a:cubicBezTo>
                    <a:pt x="20735" y="4000"/>
                    <a:pt x="20220" y="2338"/>
                    <a:pt x="18678" y="1231"/>
                  </a:cubicBezTo>
                  <a:cubicBezTo>
                    <a:pt x="17135" y="123"/>
                    <a:pt x="14563" y="-431"/>
                    <a:pt x="12506" y="400"/>
                  </a:cubicBezTo>
                  <a:cubicBezTo>
                    <a:pt x="10449" y="1231"/>
                    <a:pt x="8906" y="3446"/>
                    <a:pt x="7363" y="5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1308100" y="3041692"/>
              <a:ext cx="139700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4765"/>
                  </a:moveTo>
                  <a:cubicBezTo>
                    <a:pt x="1309" y="3812"/>
                    <a:pt x="2618" y="2859"/>
                    <a:pt x="4745" y="3018"/>
                  </a:cubicBezTo>
                  <a:cubicBezTo>
                    <a:pt x="6873" y="3176"/>
                    <a:pt x="9818" y="4447"/>
                    <a:pt x="12109" y="7306"/>
                  </a:cubicBezTo>
                  <a:cubicBezTo>
                    <a:pt x="14400" y="10165"/>
                    <a:pt x="16036" y="14612"/>
                    <a:pt x="16364" y="17471"/>
                  </a:cubicBezTo>
                  <a:cubicBezTo>
                    <a:pt x="16691" y="20329"/>
                    <a:pt x="15709" y="21600"/>
                    <a:pt x="14564" y="21441"/>
                  </a:cubicBezTo>
                  <a:cubicBezTo>
                    <a:pt x="13418" y="21282"/>
                    <a:pt x="12109" y="19694"/>
                    <a:pt x="12109" y="16994"/>
                  </a:cubicBezTo>
                  <a:cubicBezTo>
                    <a:pt x="12109" y="14294"/>
                    <a:pt x="13418" y="10482"/>
                    <a:pt x="15218" y="7465"/>
                  </a:cubicBezTo>
                  <a:cubicBezTo>
                    <a:pt x="17018" y="4447"/>
                    <a:pt x="19309" y="22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1479550" y="3028992"/>
              <a:ext cx="165100" cy="15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0"/>
                  </a:moveTo>
                  <a:cubicBezTo>
                    <a:pt x="554" y="6253"/>
                    <a:pt x="1108" y="12505"/>
                    <a:pt x="1246" y="16342"/>
                  </a:cubicBezTo>
                  <a:cubicBezTo>
                    <a:pt x="1385" y="20179"/>
                    <a:pt x="1108" y="21600"/>
                    <a:pt x="831" y="21458"/>
                  </a:cubicBezTo>
                  <a:cubicBezTo>
                    <a:pt x="554" y="21316"/>
                    <a:pt x="277" y="19611"/>
                    <a:pt x="554" y="17337"/>
                  </a:cubicBezTo>
                  <a:cubicBezTo>
                    <a:pt x="831" y="15063"/>
                    <a:pt x="1662" y="12221"/>
                    <a:pt x="2492" y="10232"/>
                  </a:cubicBezTo>
                  <a:cubicBezTo>
                    <a:pt x="3323" y="8242"/>
                    <a:pt x="4154" y="7105"/>
                    <a:pt x="4708" y="7389"/>
                  </a:cubicBezTo>
                  <a:cubicBezTo>
                    <a:pt x="5262" y="7674"/>
                    <a:pt x="5538" y="9379"/>
                    <a:pt x="5954" y="11084"/>
                  </a:cubicBezTo>
                  <a:cubicBezTo>
                    <a:pt x="6369" y="12789"/>
                    <a:pt x="6923" y="14495"/>
                    <a:pt x="7338" y="14637"/>
                  </a:cubicBezTo>
                  <a:cubicBezTo>
                    <a:pt x="7754" y="14779"/>
                    <a:pt x="8031" y="13358"/>
                    <a:pt x="8585" y="11795"/>
                  </a:cubicBezTo>
                  <a:cubicBezTo>
                    <a:pt x="9138" y="10232"/>
                    <a:pt x="9969" y="8526"/>
                    <a:pt x="10938" y="6963"/>
                  </a:cubicBezTo>
                  <a:cubicBezTo>
                    <a:pt x="11908" y="5400"/>
                    <a:pt x="13015" y="3979"/>
                    <a:pt x="14123" y="3695"/>
                  </a:cubicBezTo>
                  <a:cubicBezTo>
                    <a:pt x="15231" y="3411"/>
                    <a:pt x="16338" y="4263"/>
                    <a:pt x="16892" y="5400"/>
                  </a:cubicBezTo>
                  <a:cubicBezTo>
                    <a:pt x="17446" y="6537"/>
                    <a:pt x="17446" y="7958"/>
                    <a:pt x="17446" y="9521"/>
                  </a:cubicBezTo>
                  <a:cubicBezTo>
                    <a:pt x="17446" y="11084"/>
                    <a:pt x="17446" y="12789"/>
                    <a:pt x="17446" y="14353"/>
                  </a:cubicBezTo>
                  <a:cubicBezTo>
                    <a:pt x="17446" y="15916"/>
                    <a:pt x="17446" y="17337"/>
                    <a:pt x="18138" y="18047"/>
                  </a:cubicBezTo>
                  <a:cubicBezTo>
                    <a:pt x="18831" y="18758"/>
                    <a:pt x="20215" y="18758"/>
                    <a:pt x="21600" y="18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1664879" y="2827347"/>
              <a:ext cx="202021" cy="312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374" fill="norm" stroke="1" extrusionOk="0">
                  <a:moveTo>
                    <a:pt x="7300" y="17725"/>
                  </a:moveTo>
                  <a:cubicBezTo>
                    <a:pt x="7525" y="17000"/>
                    <a:pt x="7750" y="16275"/>
                    <a:pt x="7525" y="15623"/>
                  </a:cubicBezTo>
                  <a:cubicBezTo>
                    <a:pt x="7300" y="14971"/>
                    <a:pt x="6625" y="14391"/>
                    <a:pt x="5725" y="14246"/>
                  </a:cubicBezTo>
                  <a:cubicBezTo>
                    <a:pt x="4825" y="14101"/>
                    <a:pt x="3700" y="14391"/>
                    <a:pt x="2687" y="15188"/>
                  </a:cubicBezTo>
                  <a:cubicBezTo>
                    <a:pt x="1675" y="15985"/>
                    <a:pt x="775" y="17290"/>
                    <a:pt x="325" y="18377"/>
                  </a:cubicBezTo>
                  <a:cubicBezTo>
                    <a:pt x="-125" y="19464"/>
                    <a:pt x="-125" y="20334"/>
                    <a:pt x="438" y="20842"/>
                  </a:cubicBezTo>
                  <a:cubicBezTo>
                    <a:pt x="1000" y="21349"/>
                    <a:pt x="2125" y="21494"/>
                    <a:pt x="3138" y="21277"/>
                  </a:cubicBezTo>
                  <a:cubicBezTo>
                    <a:pt x="4150" y="21059"/>
                    <a:pt x="5050" y="20479"/>
                    <a:pt x="5838" y="19899"/>
                  </a:cubicBezTo>
                  <a:cubicBezTo>
                    <a:pt x="6625" y="19320"/>
                    <a:pt x="7300" y="18740"/>
                    <a:pt x="7637" y="18812"/>
                  </a:cubicBezTo>
                  <a:cubicBezTo>
                    <a:pt x="7975" y="18885"/>
                    <a:pt x="7975" y="19609"/>
                    <a:pt x="8538" y="19827"/>
                  </a:cubicBezTo>
                  <a:cubicBezTo>
                    <a:pt x="9100" y="20044"/>
                    <a:pt x="10225" y="19754"/>
                    <a:pt x="12137" y="18160"/>
                  </a:cubicBezTo>
                  <a:cubicBezTo>
                    <a:pt x="14050" y="16565"/>
                    <a:pt x="16750" y="13666"/>
                    <a:pt x="18437" y="10911"/>
                  </a:cubicBezTo>
                  <a:cubicBezTo>
                    <a:pt x="20125" y="8157"/>
                    <a:pt x="20800" y="5548"/>
                    <a:pt x="21137" y="3736"/>
                  </a:cubicBezTo>
                  <a:cubicBezTo>
                    <a:pt x="21475" y="1924"/>
                    <a:pt x="21475" y="909"/>
                    <a:pt x="20912" y="401"/>
                  </a:cubicBezTo>
                  <a:cubicBezTo>
                    <a:pt x="20350" y="-106"/>
                    <a:pt x="19225" y="-106"/>
                    <a:pt x="18437" y="256"/>
                  </a:cubicBezTo>
                  <a:cubicBezTo>
                    <a:pt x="17650" y="619"/>
                    <a:pt x="17200" y="1344"/>
                    <a:pt x="16412" y="3953"/>
                  </a:cubicBezTo>
                  <a:cubicBezTo>
                    <a:pt x="15625" y="6562"/>
                    <a:pt x="14500" y="11056"/>
                    <a:pt x="14613" y="13956"/>
                  </a:cubicBezTo>
                  <a:cubicBezTo>
                    <a:pt x="14725" y="16855"/>
                    <a:pt x="16075" y="18160"/>
                    <a:pt x="17425" y="18885"/>
                  </a:cubicBezTo>
                  <a:cubicBezTo>
                    <a:pt x="18775" y="19609"/>
                    <a:pt x="20125" y="19754"/>
                    <a:pt x="21475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2016344" y="2800392"/>
              <a:ext cx="104556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8" h="21600" fill="norm" stroke="1" extrusionOk="0">
                  <a:moveTo>
                    <a:pt x="20518" y="0"/>
                  </a:moveTo>
                  <a:cubicBezTo>
                    <a:pt x="18441" y="126"/>
                    <a:pt x="16364" y="253"/>
                    <a:pt x="13041" y="2147"/>
                  </a:cubicBezTo>
                  <a:cubicBezTo>
                    <a:pt x="9718" y="4042"/>
                    <a:pt x="5149" y="7705"/>
                    <a:pt x="2449" y="10674"/>
                  </a:cubicBezTo>
                  <a:cubicBezTo>
                    <a:pt x="-251" y="13642"/>
                    <a:pt x="-1082" y="15916"/>
                    <a:pt x="1826" y="17621"/>
                  </a:cubicBezTo>
                  <a:cubicBezTo>
                    <a:pt x="4733" y="19326"/>
                    <a:pt x="11380" y="20463"/>
                    <a:pt x="180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2241975" y="2876592"/>
              <a:ext cx="18626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6120"/>
                    <a:pt x="6718" y="12240"/>
                    <a:pt x="3118" y="15750"/>
                  </a:cubicBezTo>
                  <a:cubicBezTo>
                    <a:pt x="-482" y="19260"/>
                    <a:pt x="-482" y="20160"/>
                    <a:pt x="718" y="20700"/>
                  </a:cubicBezTo>
                  <a:cubicBezTo>
                    <a:pt x="1918" y="21240"/>
                    <a:pt x="4318" y="21420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2315338" y="2914692"/>
              <a:ext cx="133808" cy="193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0963" fill="norm" stroke="1" extrusionOk="0">
                  <a:moveTo>
                    <a:pt x="12342" y="0"/>
                  </a:moveTo>
                  <a:cubicBezTo>
                    <a:pt x="9351" y="1149"/>
                    <a:pt x="6360" y="2298"/>
                    <a:pt x="4200" y="5055"/>
                  </a:cubicBezTo>
                  <a:cubicBezTo>
                    <a:pt x="2040" y="7813"/>
                    <a:pt x="711" y="12179"/>
                    <a:pt x="212" y="15051"/>
                  </a:cubicBezTo>
                  <a:cubicBezTo>
                    <a:pt x="-286" y="17923"/>
                    <a:pt x="46" y="19302"/>
                    <a:pt x="1708" y="20221"/>
                  </a:cubicBezTo>
                  <a:cubicBezTo>
                    <a:pt x="3369" y="21140"/>
                    <a:pt x="6360" y="21600"/>
                    <a:pt x="9849" y="19187"/>
                  </a:cubicBezTo>
                  <a:cubicBezTo>
                    <a:pt x="13339" y="16774"/>
                    <a:pt x="17326" y="11489"/>
                    <a:pt x="19320" y="8157"/>
                  </a:cubicBezTo>
                  <a:cubicBezTo>
                    <a:pt x="21314" y="4826"/>
                    <a:pt x="21314" y="3447"/>
                    <a:pt x="20483" y="2413"/>
                  </a:cubicBezTo>
                  <a:cubicBezTo>
                    <a:pt x="19652" y="1379"/>
                    <a:pt x="17991" y="689"/>
                    <a:pt x="15831" y="1723"/>
                  </a:cubicBezTo>
                  <a:cubicBezTo>
                    <a:pt x="13671" y="2757"/>
                    <a:pt x="11012" y="5515"/>
                    <a:pt x="8354" y="8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2425700" y="3194092"/>
              <a:ext cx="1016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5280"/>
                    <a:pt x="11700" y="10560"/>
                    <a:pt x="8100" y="14160"/>
                  </a:cubicBezTo>
                  <a:cubicBezTo>
                    <a:pt x="4500" y="17760"/>
                    <a:pt x="2250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2702942" y="3013848"/>
              <a:ext cx="287909" cy="118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0893" fill="norm" stroke="1" extrusionOk="0">
                  <a:moveTo>
                    <a:pt x="7255" y="430"/>
                  </a:moveTo>
                  <a:cubicBezTo>
                    <a:pt x="6625" y="5644"/>
                    <a:pt x="5994" y="10857"/>
                    <a:pt x="5284" y="14209"/>
                  </a:cubicBezTo>
                  <a:cubicBezTo>
                    <a:pt x="4575" y="17561"/>
                    <a:pt x="3787" y="19051"/>
                    <a:pt x="2919" y="19982"/>
                  </a:cubicBezTo>
                  <a:cubicBezTo>
                    <a:pt x="2052" y="20913"/>
                    <a:pt x="1106" y="21285"/>
                    <a:pt x="554" y="20354"/>
                  </a:cubicBezTo>
                  <a:cubicBezTo>
                    <a:pt x="3" y="19423"/>
                    <a:pt x="-155" y="17188"/>
                    <a:pt x="160" y="14395"/>
                  </a:cubicBezTo>
                  <a:cubicBezTo>
                    <a:pt x="476" y="11602"/>
                    <a:pt x="1264" y="8251"/>
                    <a:pt x="3944" y="5644"/>
                  </a:cubicBezTo>
                  <a:cubicBezTo>
                    <a:pt x="6625" y="3037"/>
                    <a:pt x="11197" y="1175"/>
                    <a:pt x="14429" y="430"/>
                  </a:cubicBezTo>
                  <a:cubicBezTo>
                    <a:pt x="17661" y="-315"/>
                    <a:pt x="19553" y="57"/>
                    <a:pt x="21445" y="4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3009900" y="2808444"/>
              <a:ext cx="101600" cy="169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1386"/>
                  </a:moveTo>
                  <a:cubicBezTo>
                    <a:pt x="1800" y="586"/>
                    <a:pt x="3600" y="-214"/>
                    <a:pt x="6750" y="53"/>
                  </a:cubicBezTo>
                  <a:cubicBezTo>
                    <a:pt x="9900" y="319"/>
                    <a:pt x="14400" y="1653"/>
                    <a:pt x="15750" y="3919"/>
                  </a:cubicBezTo>
                  <a:cubicBezTo>
                    <a:pt x="17100" y="6186"/>
                    <a:pt x="15300" y="9386"/>
                    <a:pt x="13500" y="11519"/>
                  </a:cubicBezTo>
                  <a:cubicBezTo>
                    <a:pt x="11700" y="13653"/>
                    <a:pt x="9900" y="14719"/>
                    <a:pt x="7875" y="15786"/>
                  </a:cubicBezTo>
                  <a:cubicBezTo>
                    <a:pt x="5850" y="16853"/>
                    <a:pt x="3600" y="17919"/>
                    <a:pt x="3600" y="18719"/>
                  </a:cubicBezTo>
                  <a:cubicBezTo>
                    <a:pt x="3600" y="19519"/>
                    <a:pt x="5850" y="20053"/>
                    <a:pt x="9225" y="20453"/>
                  </a:cubicBezTo>
                  <a:cubicBezTo>
                    <a:pt x="12600" y="20853"/>
                    <a:pt x="17100" y="21119"/>
                    <a:pt x="21600" y="2138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3232150" y="2832142"/>
              <a:ext cx="101781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600" fill="norm" stroke="1" extrusionOk="0">
                  <a:moveTo>
                    <a:pt x="0" y="0"/>
                  </a:moveTo>
                  <a:cubicBezTo>
                    <a:pt x="3967" y="1326"/>
                    <a:pt x="7935" y="2653"/>
                    <a:pt x="12122" y="4405"/>
                  </a:cubicBezTo>
                  <a:cubicBezTo>
                    <a:pt x="16310" y="6158"/>
                    <a:pt x="20718" y="8337"/>
                    <a:pt x="21159" y="10942"/>
                  </a:cubicBezTo>
                  <a:cubicBezTo>
                    <a:pt x="21600" y="13547"/>
                    <a:pt x="18073" y="16579"/>
                    <a:pt x="15429" y="18426"/>
                  </a:cubicBezTo>
                  <a:cubicBezTo>
                    <a:pt x="12784" y="20274"/>
                    <a:pt x="11020" y="20937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996950" y="3435392"/>
              <a:ext cx="1340104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600" fill="norm" stroke="1" extrusionOk="0">
                  <a:moveTo>
                    <a:pt x="0" y="10800"/>
                  </a:moveTo>
                  <a:cubicBezTo>
                    <a:pt x="1295" y="9360"/>
                    <a:pt x="2589" y="7920"/>
                    <a:pt x="3918" y="6120"/>
                  </a:cubicBezTo>
                  <a:cubicBezTo>
                    <a:pt x="5247" y="4320"/>
                    <a:pt x="6609" y="2160"/>
                    <a:pt x="7955" y="1080"/>
                  </a:cubicBezTo>
                  <a:cubicBezTo>
                    <a:pt x="9301" y="0"/>
                    <a:pt x="10630" y="0"/>
                    <a:pt x="11941" y="0"/>
                  </a:cubicBezTo>
                  <a:cubicBezTo>
                    <a:pt x="13253" y="0"/>
                    <a:pt x="14548" y="0"/>
                    <a:pt x="15842" y="360"/>
                  </a:cubicBezTo>
                  <a:cubicBezTo>
                    <a:pt x="17137" y="720"/>
                    <a:pt x="18432" y="1440"/>
                    <a:pt x="19300" y="2160"/>
                  </a:cubicBezTo>
                  <a:cubicBezTo>
                    <a:pt x="20169" y="2880"/>
                    <a:pt x="20612" y="3600"/>
                    <a:pt x="20953" y="3960"/>
                  </a:cubicBezTo>
                  <a:cubicBezTo>
                    <a:pt x="21293" y="4320"/>
                    <a:pt x="21532" y="4320"/>
                    <a:pt x="21566" y="3960"/>
                  </a:cubicBezTo>
                  <a:cubicBezTo>
                    <a:pt x="21600" y="3600"/>
                    <a:pt x="21430" y="2880"/>
                    <a:pt x="20714" y="2160"/>
                  </a:cubicBezTo>
                  <a:cubicBezTo>
                    <a:pt x="19999" y="1440"/>
                    <a:pt x="18738" y="720"/>
                    <a:pt x="17478" y="360"/>
                  </a:cubicBezTo>
                  <a:cubicBezTo>
                    <a:pt x="16217" y="0"/>
                    <a:pt x="14956" y="0"/>
                    <a:pt x="13594" y="720"/>
                  </a:cubicBezTo>
                  <a:cubicBezTo>
                    <a:pt x="12231" y="1440"/>
                    <a:pt x="10766" y="2880"/>
                    <a:pt x="9420" y="4320"/>
                  </a:cubicBezTo>
                  <a:cubicBezTo>
                    <a:pt x="8074" y="5760"/>
                    <a:pt x="6848" y="7200"/>
                    <a:pt x="5792" y="8640"/>
                  </a:cubicBezTo>
                  <a:cubicBezTo>
                    <a:pt x="4736" y="10080"/>
                    <a:pt x="3850" y="11520"/>
                    <a:pt x="3220" y="12960"/>
                  </a:cubicBezTo>
                  <a:cubicBezTo>
                    <a:pt x="2589" y="14400"/>
                    <a:pt x="2215" y="15840"/>
                    <a:pt x="2197" y="16560"/>
                  </a:cubicBezTo>
                  <a:cubicBezTo>
                    <a:pt x="2180" y="17280"/>
                    <a:pt x="2521" y="17280"/>
                    <a:pt x="3407" y="17280"/>
                  </a:cubicBezTo>
                  <a:cubicBezTo>
                    <a:pt x="4293" y="17280"/>
                    <a:pt x="5724" y="17280"/>
                    <a:pt x="7052" y="16920"/>
                  </a:cubicBezTo>
                  <a:cubicBezTo>
                    <a:pt x="8381" y="16560"/>
                    <a:pt x="9608" y="15840"/>
                    <a:pt x="10953" y="15120"/>
                  </a:cubicBezTo>
                  <a:cubicBezTo>
                    <a:pt x="12299" y="14400"/>
                    <a:pt x="13764" y="13680"/>
                    <a:pt x="14786" y="13320"/>
                  </a:cubicBezTo>
                  <a:cubicBezTo>
                    <a:pt x="15808" y="12960"/>
                    <a:pt x="16387" y="12960"/>
                    <a:pt x="16575" y="13320"/>
                  </a:cubicBezTo>
                  <a:cubicBezTo>
                    <a:pt x="16762" y="13680"/>
                    <a:pt x="16558" y="14400"/>
                    <a:pt x="16575" y="15120"/>
                  </a:cubicBezTo>
                  <a:cubicBezTo>
                    <a:pt x="16592" y="15840"/>
                    <a:pt x="16830" y="16560"/>
                    <a:pt x="17103" y="17640"/>
                  </a:cubicBezTo>
                  <a:cubicBezTo>
                    <a:pt x="17375" y="18720"/>
                    <a:pt x="17682" y="20160"/>
                    <a:pt x="179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" name="Drawing"/>
          <p:cNvGrpSpPr/>
          <p:nvPr/>
        </p:nvGrpSpPr>
        <p:grpSpPr>
          <a:xfrm>
            <a:off x="501650" y="1601197"/>
            <a:ext cx="11979130" cy="4228103"/>
            <a:chOff x="0" y="0"/>
            <a:chExt cx="11979129" cy="4228102"/>
          </a:xfrm>
        </p:grpSpPr>
        <p:sp>
          <p:nvSpPr>
            <p:cNvPr id="503" name="Line"/>
            <p:cNvSpPr/>
            <p:nvPr/>
          </p:nvSpPr>
          <p:spPr>
            <a:xfrm>
              <a:off x="908050" y="449852"/>
              <a:ext cx="254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3948"/>
                    <a:pt x="10800" y="7897"/>
                    <a:pt x="7200" y="11497"/>
                  </a:cubicBezTo>
                  <a:cubicBezTo>
                    <a:pt x="3600" y="15097"/>
                    <a:pt x="1800" y="18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892320" y="365605"/>
              <a:ext cx="290368" cy="502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42" fill="norm" stroke="1" extrusionOk="0">
                  <a:moveTo>
                    <a:pt x="679" y="5224"/>
                  </a:moveTo>
                  <a:cubicBezTo>
                    <a:pt x="220" y="3959"/>
                    <a:pt x="-240" y="2694"/>
                    <a:pt x="143" y="1745"/>
                  </a:cubicBezTo>
                  <a:cubicBezTo>
                    <a:pt x="526" y="796"/>
                    <a:pt x="1751" y="163"/>
                    <a:pt x="4049" y="28"/>
                  </a:cubicBezTo>
                  <a:cubicBezTo>
                    <a:pt x="6347" y="-108"/>
                    <a:pt x="9717" y="254"/>
                    <a:pt x="12781" y="1293"/>
                  </a:cubicBezTo>
                  <a:cubicBezTo>
                    <a:pt x="15845" y="2332"/>
                    <a:pt x="18603" y="4049"/>
                    <a:pt x="19981" y="6218"/>
                  </a:cubicBezTo>
                  <a:cubicBezTo>
                    <a:pt x="21360" y="8387"/>
                    <a:pt x="21360" y="11008"/>
                    <a:pt x="19981" y="13313"/>
                  </a:cubicBezTo>
                  <a:cubicBezTo>
                    <a:pt x="18603" y="15618"/>
                    <a:pt x="15845" y="17606"/>
                    <a:pt x="13011" y="18916"/>
                  </a:cubicBezTo>
                  <a:cubicBezTo>
                    <a:pt x="10177" y="20227"/>
                    <a:pt x="7266" y="20859"/>
                    <a:pt x="5351" y="21176"/>
                  </a:cubicBezTo>
                  <a:cubicBezTo>
                    <a:pt x="3437" y="21492"/>
                    <a:pt x="2517" y="21492"/>
                    <a:pt x="1751" y="21356"/>
                  </a:cubicBezTo>
                  <a:cubicBezTo>
                    <a:pt x="986" y="21221"/>
                    <a:pt x="373" y="20950"/>
                    <a:pt x="603" y="20724"/>
                  </a:cubicBezTo>
                  <a:cubicBezTo>
                    <a:pt x="832" y="20498"/>
                    <a:pt x="1905" y="20317"/>
                    <a:pt x="2977" y="20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1377950" y="589552"/>
              <a:ext cx="158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1371600" y="703852"/>
              <a:ext cx="133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1701260" y="342513"/>
              <a:ext cx="146590" cy="459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526" fill="norm" stroke="1" extrusionOk="0">
                  <a:moveTo>
                    <a:pt x="21370" y="2943"/>
                  </a:moveTo>
                  <a:cubicBezTo>
                    <a:pt x="18284" y="1953"/>
                    <a:pt x="15199" y="962"/>
                    <a:pt x="12884" y="466"/>
                  </a:cubicBezTo>
                  <a:cubicBezTo>
                    <a:pt x="10570" y="-29"/>
                    <a:pt x="9027" y="-29"/>
                    <a:pt x="7484" y="21"/>
                  </a:cubicBezTo>
                  <a:cubicBezTo>
                    <a:pt x="5941" y="70"/>
                    <a:pt x="4399" y="169"/>
                    <a:pt x="3781" y="764"/>
                  </a:cubicBezTo>
                  <a:cubicBezTo>
                    <a:pt x="3164" y="1358"/>
                    <a:pt x="3473" y="2448"/>
                    <a:pt x="5170" y="3934"/>
                  </a:cubicBezTo>
                  <a:cubicBezTo>
                    <a:pt x="6867" y="5421"/>
                    <a:pt x="9953" y="7303"/>
                    <a:pt x="10570" y="8740"/>
                  </a:cubicBezTo>
                  <a:cubicBezTo>
                    <a:pt x="11187" y="10177"/>
                    <a:pt x="9336" y="11167"/>
                    <a:pt x="7639" y="11712"/>
                  </a:cubicBezTo>
                  <a:cubicBezTo>
                    <a:pt x="5941" y="12257"/>
                    <a:pt x="4399" y="12356"/>
                    <a:pt x="4244" y="12257"/>
                  </a:cubicBezTo>
                  <a:cubicBezTo>
                    <a:pt x="4090" y="12158"/>
                    <a:pt x="5324" y="11861"/>
                    <a:pt x="6404" y="11910"/>
                  </a:cubicBezTo>
                  <a:cubicBezTo>
                    <a:pt x="7484" y="11960"/>
                    <a:pt x="8410" y="12356"/>
                    <a:pt x="8410" y="13099"/>
                  </a:cubicBezTo>
                  <a:cubicBezTo>
                    <a:pt x="8410" y="13843"/>
                    <a:pt x="7484" y="14932"/>
                    <a:pt x="6096" y="16022"/>
                  </a:cubicBezTo>
                  <a:cubicBezTo>
                    <a:pt x="4707" y="17112"/>
                    <a:pt x="2856" y="18202"/>
                    <a:pt x="1621" y="18995"/>
                  </a:cubicBezTo>
                  <a:cubicBezTo>
                    <a:pt x="387" y="19788"/>
                    <a:pt x="-230" y="20283"/>
                    <a:pt x="79" y="20729"/>
                  </a:cubicBezTo>
                  <a:cubicBezTo>
                    <a:pt x="387" y="21175"/>
                    <a:pt x="1621" y="21571"/>
                    <a:pt x="3936" y="21521"/>
                  </a:cubicBezTo>
                  <a:cubicBezTo>
                    <a:pt x="6250" y="21472"/>
                    <a:pt x="9644" y="20977"/>
                    <a:pt x="13039" y="20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1943100" y="449852"/>
              <a:ext cx="21590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47" y="4094"/>
                    <a:pt x="8894" y="8188"/>
                    <a:pt x="12071" y="11576"/>
                  </a:cubicBezTo>
                  <a:cubicBezTo>
                    <a:pt x="15247" y="14965"/>
                    <a:pt x="17153" y="17647"/>
                    <a:pt x="18529" y="19200"/>
                  </a:cubicBezTo>
                  <a:cubicBezTo>
                    <a:pt x="19906" y="20753"/>
                    <a:pt x="20753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1997572" y="367302"/>
              <a:ext cx="136028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600" fill="norm" stroke="1" extrusionOk="0">
                  <a:moveTo>
                    <a:pt x="21356" y="0"/>
                  </a:moveTo>
                  <a:cubicBezTo>
                    <a:pt x="18365" y="860"/>
                    <a:pt x="15374" y="1719"/>
                    <a:pt x="12384" y="3654"/>
                  </a:cubicBezTo>
                  <a:cubicBezTo>
                    <a:pt x="9393" y="5588"/>
                    <a:pt x="6402" y="8597"/>
                    <a:pt x="4242" y="11499"/>
                  </a:cubicBezTo>
                  <a:cubicBezTo>
                    <a:pt x="2082" y="14400"/>
                    <a:pt x="753" y="17194"/>
                    <a:pt x="254" y="18860"/>
                  </a:cubicBezTo>
                  <a:cubicBezTo>
                    <a:pt x="-244" y="20525"/>
                    <a:pt x="88" y="21063"/>
                    <a:pt x="4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2266949" y="672102"/>
              <a:ext cx="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2425699" y="786402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2679700" y="761002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3086100" y="722902"/>
              <a:ext cx="47427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6" h="21600" fill="norm" stroke="1" extrusionOk="0">
                  <a:moveTo>
                    <a:pt x="2700" y="0"/>
                  </a:moveTo>
                  <a:cubicBezTo>
                    <a:pt x="9900" y="0"/>
                    <a:pt x="17100" y="0"/>
                    <a:pt x="19350" y="1600"/>
                  </a:cubicBezTo>
                  <a:cubicBezTo>
                    <a:pt x="21600" y="3200"/>
                    <a:pt x="18900" y="6400"/>
                    <a:pt x="14850" y="10000"/>
                  </a:cubicBezTo>
                  <a:cubicBezTo>
                    <a:pt x="10800" y="13600"/>
                    <a:pt x="5400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3308350" y="397804"/>
              <a:ext cx="133350" cy="337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79"/>
                  </a:moveTo>
                  <a:cubicBezTo>
                    <a:pt x="1714" y="-55"/>
                    <a:pt x="3429" y="-189"/>
                    <a:pt x="5829" y="1220"/>
                  </a:cubicBezTo>
                  <a:cubicBezTo>
                    <a:pt x="8229" y="2628"/>
                    <a:pt x="11314" y="5580"/>
                    <a:pt x="14057" y="8867"/>
                  </a:cubicBezTo>
                  <a:cubicBezTo>
                    <a:pt x="16800" y="12154"/>
                    <a:pt x="19200" y="15776"/>
                    <a:pt x="20400" y="17923"/>
                  </a:cubicBezTo>
                  <a:cubicBezTo>
                    <a:pt x="21600" y="20069"/>
                    <a:pt x="21600" y="20740"/>
                    <a:pt x="21600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3346450" y="371389"/>
              <a:ext cx="158750" cy="395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123"/>
                  </a:moveTo>
                  <a:cubicBezTo>
                    <a:pt x="20160" y="8"/>
                    <a:pt x="18720" y="-107"/>
                    <a:pt x="17568" y="180"/>
                  </a:cubicBezTo>
                  <a:cubicBezTo>
                    <a:pt x="16416" y="467"/>
                    <a:pt x="15552" y="1157"/>
                    <a:pt x="13392" y="3225"/>
                  </a:cubicBezTo>
                  <a:cubicBezTo>
                    <a:pt x="11232" y="5293"/>
                    <a:pt x="7776" y="8740"/>
                    <a:pt x="5328" y="11095"/>
                  </a:cubicBezTo>
                  <a:cubicBezTo>
                    <a:pt x="2880" y="13450"/>
                    <a:pt x="1440" y="14714"/>
                    <a:pt x="720" y="16265"/>
                  </a:cubicBezTo>
                  <a:cubicBezTo>
                    <a:pt x="0" y="17816"/>
                    <a:pt x="0" y="19655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3511550" y="666696"/>
              <a:ext cx="95250" cy="11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2880" y="5822"/>
                  </a:moveTo>
                  <a:cubicBezTo>
                    <a:pt x="1920" y="7822"/>
                    <a:pt x="960" y="9822"/>
                    <a:pt x="480" y="11822"/>
                  </a:cubicBezTo>
                  <a:cubicBezTo>
                    <a:pt x="0" y="13822"/>
                    <a:pt x="0" y="15822"/>
                    <a:pt x="0" y="15822"/>
                  </a:cubicBezTo>
                  <a:cubicBezTo>
                    <a:pt x="0" y="15822"/>
                    <a:pt x="0" y="13822"/>
                    <a:pt x="1200" y="11222"/>
                  </a:cubicBezTo>
                  <a:cubicBezTo>
                    <a:pt x="2400" y="8622"/>
                    <a:pt x="4800" y="5422"/>
                    <a:pt x="7200" y="3222"/>
                  </a:cubicBezTo>
                  <a:cubicBezTo>
                    <a:pt x="9600" y="1022"/>
                    <a:pt x="12000" y="-178"/>
                    <a:pt x="13920" y="22"/>
                  </a:cubicBezTo>
                  <a:cubicBezTo>
                    <a:pt x="15840" y="222"/>
                    <a:pt x="17280" y="1822"/>
                    <a:pt x="18480" y="5622"/>
                  </a:cubicBezTo>
                  <a:cubicBezTo>
                    <a:pt x="19680" y="9422"/>
                    <a:pt x="20640" y="15422"/>
                    <a:pt x="21600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3727450" y="299631"/>
              <a:ext cx="89449" cy="499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506" fill="norm" stroke="1" extrusionOk="0">
                  <a:moveTo>
                    <a:pt x="0" y="1547"/>
                  </a:moveTo>
                  <a:cubicBezTo>
                    <a:pt x="982" y="1000"/>
                    <a:pt x="1964" y="453"/>
                    <a:pt x="3927" y="179"/>
                  </a:cubicBezTo>
                  <a:cubicBezTo>
                    <a:pt x="5891" y="-94"/>
                    <a:pt x="8836" y="-94"/>
                    <a:pt x="11291" y="453"/>
                  </a:cubicBezTo>
                  <a:cubicBezTo>
                    <a:pt x="13745" y="1000"/>
                    <a:pt x="15709" y="2093"/>
                    <a:pt x="15464" y="3552"/>
                  </a:cubicBezTo>
                  <a:cubicBezTo>
                    <a:pt x="15218" y="5010"/>
                    <a:pt x="12764" y="6833"/>
                    <a:pt x="11291" y="8200"/>
                  </a:cubicBezTo>
                  <a:cubicBezTo>
                    <a:pt x="9818" y="9567"/>
                    <a:pt x="9327" y="10478"/>
                    <a:pt x="11045" y="11663"/>
                  </a:cubicBezTo>
                  <a:cubicBezTo>
                    <a:pt x="12764" y="12848"/>
                    <a:pt x="16691" y="14306"/>
                    <a:pt x="18900" y="15582"/>
                  </a:cubicBezTo>
                  <a:cubicBezTo>
                    <a:pt x="21109" y="16858"/>
                    <a:pt x="21600" y="17952"/>
                    <a:pt x="18900" y="18909"/>
                  </a:cubicBezTo>
                  <a:cubicBezTo>
                    <a:pt x="16200" y="19865"/>
                    <a:pt x="10309" y="20686"/>
                    <a:pt x="4418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4088855" y="557802"/>
              <a:ext cx="318046" cy="118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244" fill="norm" stroke="1" extrusionOk="0">
                  <a:moveTo>
                    <a:pt x="2612" y="19326"/>
                  </a:moveTo>
                  <a:cubicBezTo>
                    <a:pt x="1897" y="20084"/>
                    <a:pt x="1181" y="20842"/>
                    <a:pt x="681" y="20274"/>
                  </a:cubicBezTo>
                  <a:cubicBezTo>
                    <a:pt x="180" y="19705"/>
                    <a:pt x="-106" y="17811"/>
                    <a:pt x="37" y="14779"/>
                  </a:cubicBezTo>
                  <a:cubicBezTo>
                    <a:pt x="180" y="11747"/>
                    <a:pt x="752" y="7579"/>
                    <a:pt x="1324" y="4926"/>
                  </a:cubicBezTo>
                  <a:cubicBezTo>
                    <a:pt x="1897" y="2274"/>
                    <a:pt x="2469" y="1137"/>
                    <a:pt x="3041" y="1137"/>
                  </a:cubicBezTo>
                  <a:cubicBezTo>
                    <a:pt x="3613" y="1137"/>
                    <a:pt x="4185" y="2274"/>
                    <a:pt x="4972" y="5116"/>
                  </a:cubicBezTo>
                  <a:cubicBezTo>
                    <a:pt x="5759" y="7958"/>
                    <a:pt x="6760" y="12505"/>
                    <a:pt x="7619" y="15537"/>
                  </a:cubicBezTo>
                  <a:cubicBezTo>
                    <a:pt x="8477" y="18568"/>
                    <a:pt x="9192" y="20084"/>
                    <a:pt x="10408" y="20842"/>
                  </a:cubicBezTo>
                  <a:cubicBezTo>
                    <a:pt x="11624" y="21600"/>
                    <a:pt x="13340" y="21600"/>
                    <a:pt x="15271" y="18000"/>
                  </a:cubicBezTo>
                  <a:cubicBezTo>
                    <a:pt x="17203" y="14400"/>
                    <a:pt x="19348" y="7200"/>
                    <a:pt x="214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4667250" y="265702"/>
              <a:ext cx="266700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57" y="99"/>
                    <a:pt x="1714" y="197"/>
                    <a:pt x="3514" y="1529"/>
                  </a:cubicBezTo>
                  <a:cubicBezTo>
                    <a:pt x="5314" y="2860"/>
                    <a:pt x="8057" y="5425"/>
                    <a:pt x="10714" y="8038"/>
                  </a:cubicBezTo>
                  <a:cubicBezTo>
                    <a:pt x="13371" y="10652"/>
                    <a:pt x="15943" y="13315"/>
                    <a:pt x="17743" y="15584"/>
                  </a:cubicBezTo>
                  <a:cubicBezTo>
                    <a:pt x="19543" y="17852"/>
                    <a:pt x="20571" y="197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4724399" y="195852"/>
              <a:ext cx="254001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2035"/>
                    <a:pt x="16200" y="4070"/>
                    <a:pt x="13410" y="6496"/>
                  </a:cubicBezTo>
                  <a:cubicBezTo>
                    <a:pt x="10620" y="8922"/>
                    <a:pt x="7740" y="11739"/>
                    <a:pt x="5490" y="14322"/>
                  </a:cubicBezTo>
                  <a:cubicBezTo>
                    <a:pt x="3240" y="16904"/>
                    <a:pt x="1620" y="19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4568735" y="881652"/>
              <a:ext cx="365215" cy="2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025" fill="norm" stroke="1" extrusionOk="0">
                  <a:moveTo>
                    <a:pt x="942" y="4629"/>
                  </a:moveTo>
                  <a:cubicBezTo>
                    <a:pt x="442" y="9257"/>
                    <a:pt x="-57" y="13886"/>
                    <a:pt x="5" y="16971"/>
                  </a:cubicBezTo>
                  <a:cubicBezTo>
                    <a:pt x="68" y="20057"/>
                    <a:pt x="692" y="21600"/>
                    <a:pt x="2627" y="20829"/>
                  </a:cubicBezTo>
                  <a:cubicBezTo>
                    <a:pt x="4563" y="20057"/>
                    <a:pt x="7809" y="16971"/>
                    <a:pt x="11180" y="13114"/>
                  </a:cubicBezTo>
                  <a:cubicBezTo>
                    <a:pt x="14551" y="9257"/>
                    <a:pt x="18047" y="4629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4546600" y="907052"/>
              <a:ext cx="3683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8" y="17280"/>
                    <a:pt x="7697" y="12960"/>
                    <a:pt x="11297" y="9360"/>
                  </a:cubicBezTo>
                  <a:cubicBezTo>
                    <a:pt x="14897" y="5760"/>
                    <a:pt x="1824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4246929" y="1135652"/>
              <a:ext cx="104627" cy="430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5" h="21522" fill="norm" stroke="1" extrusionOk="0">
                  <a:moveTo>
                    <a:pt x="14221" y="0"/>
                  </a:moveTo>
                  <a:cubicBezTo>
                    <a:pt x="11680" y="1059"/>
                    <a:pt x="9139" y="2118"/>
                    <a:pt x="7021" y="4341"/>
                  </a:cubicBezTo>
                  <a:cubicBezTo>
                    <a:pt x="4903" y="6565"/>
                    <a:pt x="3209" y="9953"/>
                    <a:pt x="1939" y="12759"/>
                  </a:cubicBezTo>
                  <a:cubicBezTo>
                    <a:pt x="668" y="15565"/>
                    <a:pt x="-179" y="17788"/>
                    <a:pt x="33" y="19165"/>
                  </a:cubicBezTo>
                  <a:cubicBezTo>
                    <a:pt x="245" y="20541"/>
                    <a:pt x="1515" y="21071"/>
                    <a:pt x="3209" y="21335"/>
                  </a:cubicBezTo>
                  <a:cubicBezTo>
                    <a:pt x="4903" y="21600"/>
                    <a:pt x="7021" y="21600"/>
                    <a:pt x="10197" y="21229"/>
                  </a:cubicBezTo>
                  <a:cubicBezTo>
                    <a:pt x="13374" y="20859"/>
                    <a:pt x="17609" y="20118"/>
                    <a:pt x="19515" y="19376"/>
                  </a:cubicBezTo>
                  <a:cubicBezTo>
                    <a:pt x="21421" y="18635"/>
                    <a:pt x="20997" y="17894"/>
                    <a:pt x="20574" y="171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4178300" y="1360315"/>
              <a:ext cx="495300" cy="178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0" y="3481"/>
                  </a:moveTo>
                  <a:cubicBezTo>
                    <a:pt x="1108" y="1974"/>
                    <a:pt x="2215" y="467"/>
                    <a:pt x="3323" y="91"/>
                  </a:cubicBezTo>
                  <a:cubicBezTo>
                    <a:pt x="4431" y="-286"/>
                    <a:pt x="5538" y="467"/>
                    <a:pt x="6369" y="3230"/>
                  </a:cubicBezTo>
                  <a:cubicBezTo>
                    <a:pt x="7200" y="5993"/>
                    <a:pt x="7754" y="10765"/>
                    <a:pt x="8031" y="13779"/>
                  </a:cubicBezTo>
                  <a:cubicBezTo>
                    <a:pt x="8308" y="16793"/>
                    <a:pt x="8308" y="18049"/>
                    <a:pt x="8169" y="19179"/>
                  </a:cubicBezTo>
                  <a:cubicBezTo>
                    <a:pt x="8031" y="20309"/>
                    <a:pt x="7754" y="21314"/>
                    <a:pt x="7523" y="21188"/>
                  </a:cubicBezTo>
                  <a:cubicBezTo>
                    <a:pt x="7292" y="21063"/>
                    <a:pt x="7108" y="19807"/>
                    <a:pt x="7108" y="17421"/>
                  </a:cubicBezTo>
                  <a:cubicBezTo>
                    <a:pt x="7108" y="15035"/>
                    <a:pt x="7292" y="11519"/>
                    <a:pt x="7615" y="9007"/>
                  </a:cubicBezTo>
                  <a:cubicBezTo>
                    <a:pt x="7938" y="6495"/>
                    <a:pt x="8400" y="4988"/>
                    <a:pt x="8769" y="3733"/>
                  </a:cubicBezTo>
                  <a:cubicBezTo>
                    <a:pt x="9138" y="2477"/>
                    <a:pt x="9415" y="1472"/>
                    <a:pt x="9785" y="1095"/>
                  </a:cubicBezTo>
                  <a:cubicBezTo>
                    <a:pt x="10154" y="719"/>
                    <a:pt x="10615" y="970"/>
                    <a:pt x="10846" y="1723"/>
                  </a:cubicBezTo>
                  <a:cubicBezTo>
                    <a:pt x="11077" y="2477"/>
                    <a:pt x="11077" y="3733"/>
                    <a:pt x="11077" y="5114"/>
                  </a:cubicBezTo>
                  <a:cubicBezTo>
                    <a:pt x="11077" y="6495"/>
                    <a:pt x="11077" y="8002"/>
                    <a:pt x="11077" y="9384"/>
                  </a:cubicBezTo>
                  <a:cubicBezTo>
                    <a:pt x="11077" y="10765"/>
                    <a:pt x="11077" y="12021"/>
                    <a:pt x="11308" y="12649"/>
                  </a:cubicBezTo>
                  <a:cubicBezTo>
                    <a:pt x="11538" y="13277"/>
                    <a:pt x="12000" y="13277"/>
                    <a:pt x="12369" y="12523"/>
                  </a:cubicBezTo>
                  <a:cubicBezTo>
                    <a:pt x="12738" y="11770"/>
                    <a:pt x="13015" y="10263"/>
                    <a:pt x="13200" y="8756"/>
                  </a:cubicBezTo>
                  <a:cubicBezTo>
                    <a:pt x="13385" y="7249"/>
                    <a:pt x="13477" y="5742"/>
                    <a:pt x="13569" y="5616"/>
                  </a:cubicBezTo>
                  <a:cubicBezTo>
                    <a:pt x="13662" y="5491"/>
                    <a:pt x="13754" y="6747"/>
                    <a:pt x="13800" y="8002"/>
                  </a:cubicBezTo>
                  <a:cubicBezTo>
                    <a:pt x="13846" y="9258"/>
                    <a:pt x="13846" y="10514"/>
                    <a:pt x="13846" y="11770"/>
                  </a:cubicBezTo>
                  <a:cubicBezTo>
                    <a:pt x="13846" y="13026"/>
                    <a:pt x="13846" y="14281"/>
                    <a:pt x="14077" y="15035"/>
                  </a:cubicBezTo>
                  <a:cubicBezTo>
                    <a:pt x="14308" y="15788"/>
                    <a:pt x="14769" y="16040"/>
                    <a:pt x="15231" y="15537"/>
                  </a:cubicBezTo>
                  <a:cubicBezTo>
                    <a:pt x="15692" y="15035"/>
                    <a:pt x="16154" y="13779"/>
                    <a:pt x="16662" y="11644"/>
                  </a:cubicBezTo>
                  <a:cubicBezTo>
                    <a:pt x="17169" y="9509"/>
                    <a:pt x="17723" y="6495"/>
                    <a:pt x="18046" y="4361"/>
                  </a:cubicBezTo>
                  <a:cubicBezTo>
                    <a:pt x="18369" y="2226"/>
                    <a:pt x="18462" y="970"/>
                    <a:pt x="18231" y="593"/>
                  </a:cubicBezTo>
                  <a:cubicBezTo>
                    <a:pt x="18000" y="216"/>
                    <a:pt x="17446" y="719"/>
                    <a:pt x="17123" y="1598"/>
                  </a:cubicBezTo>
                  <a:cubicBezTo>
                    <a:pt x="16800" y="2477"/>
                    <a:pt x="16708" y="3733"/>
                    <a:pt x="16662" y="5365"/>
                  </a:cubicBezTo>
                  <a:cubicBezTo>
                    <a:pt x="16615" y="6998"/>
                    <a:pt x="16615" y="9007"/>
                    <a:pt x="17446" y="10263"/>
                  </a:cubicBezTo>
                  <a:cubicBezTo>
                    <a:pt x="18277" y="11519"/>
                    <a:pt x="19938" y="12021"/>
                    <a:pt x="21600" y="125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4972049" y="1116602"/>
              <a:ext cx="99928" cy="394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1" h="21546" fill="norm" stroke="1" extrusionOk="0">
                  <a:moveTo>
                    <a:pt x="0" y="0"/>
                  </a:moveTo>
                  <a:cubicBezTo>
                    <a:pt x="0" y="3927"/>
                    <a:pt x="0" y="7855"/>
                    <a:pt x="220" y="11204"/>
                  </a:cubicBezTo>
                  <a:cubicBezTo>
                    <a:pt x="441" y="14554"/>
                    <a:pt x="882" y="17326"/>
                    <a:pt x="1102" y="19059"/>
                  </a:cubicBezTo>
                  <a:cubicBezTo>
                    <a:pt x="1322" y="20791"/>
                    <a:pt x="1322" y="21484"/>
                    <a:pt x="1102" y="21542"/>
                  </a:cubicBezTo>
                  <a:cubicBezTo>
                    <a:pt x="882" y="21600"/>
                    <a:pt x="441" y="21022"/>
                    <a:pt x="661" y="19521"/>
                  </a:cubicBezTo>
                  <a:cubicBezTo>
                    <a:pt x="882" y="18019"/>
                    <a:pt x="1763" y="15594"/>
                    <a:pt x="2865" y="14150"/>
                  </a:cubicBezTo>
                  <a:cubicBezTo>
                    <a:pt x="3967" y="12706"/>
                    <a:pt x="5290" y="12244"/>
                    <a:pt x="7053" y="11955"/>
                  </a:cubicBezTo>
                  <a:cubicBezTo>
                    <a:pt x="8816" y="11666"/>
                    <a:pt x="11020" y="11551"/>
                    <a:pt x="13224" y="11782"/>
                  </a:cubicBezTo>
                  <a:cubicBezTo>
                    <a:pt x="15429" y="12013"/>
                    <a:pt x="17633" y="12590"/>
                    <a:pt x="19176" y="13572"/>
                  </a:cubicBezTo>
                  <a:cubicBezTo>
                    <a:pt x="20718" y="14554"/>
                    <a:pt x="21600" y="15940"/>
                    <a:pt x="19837" y="17326"/>
                  </a:cubicBezTo>
                  <a:cubicBezTo>
                    <a:pt x="18073" y="18712"/>
                    <a:pt x="13665" y="20098"/>
                    <a:pt x="10359" y="20791"/>
                  </a:cubicBezTo>
                  <a:cubicBezTo>
                    <a:pt x="7053" y="21484"/>
                    <a:pt x="4849" y="21484"/>
                    <a:pt x="3527" y="21196"/>
                  </a:cubicBezTo>
                  <a:cubicBezTo>
                    <a:pt x="2204" y="20907"/>
                    <a:pt x="1763" y="20329"/>
                    <a:pt x="2204" y="19463"/>
                  </a:cubicBezTo>
                  <a:cubicBezTo>
                    <a:pt x="2645" y="18597"/>
                    <a:pt x="3967" y="17442"/>
                    <a:pt x="5290" y="162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5105400" y="1076385"/>
              <a:ext cx="247650" cy="413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14327"/>
                  </a:moveTo>
                  <a:cubicBezTo>
                    <a:pt x="0" y="16090"/>
                    <a:pt x="0" y="17853"/>
                    <a:pt x="92" y="19010"/>
                  </a:cubicBezTo>
                  <a:cubicBezTo>
                    <a:pt x="185" y="20167"/>
                    <a:pt x="369" y="20718"/>
                    <a:pt x="923" y="20994"/>
                  </a:cubicBezTo>
                  <a:cubicBezTo>
                    <a:pt x="1477" y="21269"/>
                    <a:pt x="2400" y="21269"/>
                    <a:pt x="3046" y="20939"/>
                  </a:cubicBezTo>
                  <a:cubicBezTo>
                    <a:pt x="3692" y="20608"/>
                    <a:pt x="4062" y="19947"/>
                    <a:pt x="4338" y="19341"/>
                  </a:cubicBezTo>
                  <a:cubicBezTo>
                    <a:pt x="4615" y="18735"/>
                    <a:pt x="4800" y="18184"/>
                    <a:pt x="4985" y="17633"/>
                  </a:cubicBezTo>
                  <a:cubicBezTo>
                    <a:pt x="5169" y="17082"/>
                    <a:pt x="5354" y="16531"/>
                    <a:pt x="5538" y="16531"/>
                  </a:cubicBezTo>
                  <a:cubicBezTo>
                    <a:pt x="5723" y="16531"/>
                    <a:pt x="5908" y="17082"/>
                    <a:pt x="6000" y="17633"/>
                  </a:cubicBezTo>
                  <a:cubicBezTo>
                    <a:pt x="6092" y="18184"/>
                    <a:pt x="6092" y="18735"/>
                    <a:pt x="6092" y="19286"/>
                  </a:cubicBezTo>
                  <a:cubicBezTo>
                    <a:pt x="6092" y="19837"/>
                    <a:pt x="6092" y="20388"/>
                    <a:pt x="6462" y="20829"/>
                  </a:cubicBezTo>
                  <a:cubicBezTo>
                    <a:pt x="6831" y="21269"/>
                    <a:pt x="7569" y="21600"/>
                    <a:pt x="8308" y="21545"/>
                  </a:cubicBezTo>
                  <a:cubicBezTo>
                    <a:pt x="9046" y="21490"/>
                    <a:pt x="9785" y="21049"/>
                    <a:pt x="11077" y="19341"/>
                  </a:cubicBezTo>
                  <a:cubicBezTo>
                    <a:pt x="12369" y="17633"/>
                    <a:pt x="14215" y="14657"/>
                    <a:pt x="15508" y="11406"/>
                  </a:cubicBezTo>
                  <a:cubicBezTo>
                    <a:pt x="16800" y="8155"/>
                    <a:pt x="17538" y="4629"/>
                    <a:pt x="17815" y="2590"/>
                  </a:cubicBezTo>
                  <a:cubicBezTo>
                    <a:pt x="18092" y="551"/>
                    <a:pt x="17908" y="0"/>
                    <a:pt x="17538" y="0"/>
                  </a:cubicBezTo>
                  <a:cubicBezTo>
                    <a:pt x="17169" y="0"/>
                    <a:pt x="16615" y="551"/>
                    <a:pt x="15969" y="2755"/>
                  </a:cubicBezTo>
                  <a:cubicBezTo>
                    <a:pt x="15323" y="4959"/>
                    <a:pt x="14585" y="8816"/>
                    <a:pt x="14215" y="11627"/>
                  </a:cubicBezTo>
                  <a:cubicBezTo>
                    <a:pt x="13846" y="14437"/>
                    <a:pt x="13846" y="16200"/>
                    <a:pt x="14215" y="17412"/>
                  </a:cubicBezTo>
                  <a:cubicBezTo>
                    <a:pt x="14585" y="18624"/>
                    <a:pt x="15323" y="19286"/>
                    <a:pt x="16154" y="19506"/>
                  </a:cubicBezTo>
                  <a:cubicBezTo>
                    <a:pt x="16985" y="19727"/>
                    <a:pt x="17908" y="19506"/>
                    <a:pt x="18554" y="19120"/>
                  </a:cubicBezTo>
                  <a:cubicBezTo>
                    <a:pt x="19200" y="18735"/>
                    <a:pt x="19569" y="18184"/>
                    <a:pt x="19477" y="17302"/>
                  </a:cubicBezTo>
                  <a:cubicBezTo>
                    <a:pt x="19385" y="16420"/>
                    <a:pt x="18831" y="15208"/>
                    <a:pt x="17723" y="14216"/>
                  </a:cubicBezTo>
                  <a:cubicBezTo>
                    <a:pt x="16615" y="13224"/>
                    <a:pt x="14954" y="12453"/>
                    <a:pt x="13385" y="12067"/>
                  </a:cubicBezTo>
                  <a:cubicBezTo>
                    <a:pt x="11815" y="11682"/>
                    <a:pt x="10338" y="11682"/>
                    <a:pt x="9969" y="11516"/>
                  </a:cubicBezTo>
                  <a:cubicBezTo>
                    <a:pt x="9600" y="11351"/>
                    <a:pt x="10338" y="11020"/>
                    <a:pt x="12462" y="10524"/>
                  </a:cubicBezTo>
                  <a:cubicBezTo>
                    <a:pt x="14585" y="10029"/>
                    <a:pt x="18092" y="9367"/>
                    <a:pt x="21600" y="87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5620113" y="1269002"/>
              <a:ext cx="120287" cy="167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72" fill="norm" stroke="1" extrusionOk="0">
                  <a:moveTo>
                    <a:pt x="2209" y="0"/>
                  </a:moveTo>
                  <a:cubicBezTo>
                    <a:pt x="1451" y="4590"/>
                    <a:pt x="693" y="9180"/>
                    <a:pt x="314" y="12150"/>
                  </a:cubicBezTo>
                  <a:cubicBezTo>
                    <a:pt x="-65" y="15120"/>
                    <a:pt x="-65" y="16470"/>
                    <a:pt x="124" y="17955"/>
                  </a:cubicBezTo>
                  <a:cubicBezTo>
                    <a:pt x="314" y="19440"/>
                    <a:pt x="693" y="21060"/>
                    <a:pt x="1640" y="21330"/>
                  </a:cubicBezTo>
                  <a:cubicBezTo>
                    <a:pt x="2588" y="21600"/>
                    <a:pt x="4103" y="20520"/>
                    <a:pt x="5240" y="19305"/>
                  </a:cubicBezTo>
                  <a:cubicBezTo>
                    <a:pt x="6377" y="18090"/>
                    <a:pt x="7135" y="16740"/>
                    <a:pt x="7893" y="13905"/>
                  </a:cubicBezTo>
                  <a:cubicBezTo>
                    <a:pt x="8651" y="11070"/>
                    <a:pt x="9409" y="6750"/>
                    <a:pt x="9788" y="5265"/>
                  </a:cubicBezTo>
                  <a:cubicBezTo>
                    <a:pt x="10167" y="3780"/>
                    <a:pt x="10167" y="5130"/>
                    <a:pt x="9977" y="7155"/>
                  </a:cubicBezTo>
                  <a:cubicBezTo>
                    <a:pt x="9788" y="9180"/>
                    <a:pt x="9409" y="11880"/>
                    <a:pt x="9219" y="13905"/>
                  </a:cubicBezTo>
                  <a:cubicBezTo>
                    <a:pt x="9030" y="15930"/>
                    <a:pt x="9030" y="17280"/>
                    <a:pt x="9788" y="18360"/>
                  </a:cubicBezTo>
                  <a:cubicBezTo>
                    <a:pt x="10546" y="19440"/>
                    <a:pt x="12061" y="20250"/>
                    <a:pt x="14146" y="19575"/>
                  </a:cubicBezTo>
                  <a:cubicBezTo>
                    <a:pt x="16230" y="18900"/>
                    <a:pt x="18882" y="16740"/>
                    <a:pt x="21535" y="145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5747391" y="1281702"/>
              <a:ext cx="81909" cy="181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007" fill="norm" stroke="1" extrusionOk="0">
                  <a:moveTo>
                    <a:pt x="4817" y="3682"/>
                  </a:moveTo>
                  <a:cubicBezTo>
                    <a:pt x="3155" y="8836"/>
                    <a:pt x="1494" y="13991"/>
                    <a:pt x="663" y="17182"/>
                  </a:cubicBezTo>
                  <a:cubicBezTo>
                    <a:pt x="-168" y="20373"/>
                    <a:pt x="-168" y="21600"/>
                    <a:pt x="386" y="20741"/>
                  </a:cubicBezTo>
                  <a:cubicBezTo>
                    <a:pt x="940" y="19882"/>
                    <a:pt x="2047" y="16936"/>
                    <a:pt x="3155" y="13623"/>
                  </a:cubicBezTo>
                  <a:cubicBezTo>
                    <a:pt x="4263" y="10309"/>
                    <a:pt x="5370" y="6627"/>
                    <a:pt x="6755" y="4050"/>
                  </a:cubicBezTo>
                  <a:cubicBezTo>
                    <a:pt x="8140" y="1473"/>
                    <a:pt x="9801" y="0"/>
                    <a:pt x="11463" y="0"/>
                  </a:cubicBezTo>
                  <a:cubicBezTo>
                    <a:pt x="13124" y="0"/>
                    <a:pt x="14786" y="1473"/>
                    <a:pt x="16447" y="4541"/>
                  </a:cubicBezTo>
                  <a:cubicBezTo>
                    <a:pt x="18109" y="7609"/>
                    <a:pt x="19770" y="12273"/>
                    <a:pt x="21432" y="169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5891577" y="1072152"/>
              <a:ext cx="102824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1577" y="0"/>
                  </a:moveTo>
                  <a:cubicBezTo>
                    <a:pt x="2459" y="3874"/>
                    <a:pt x="3341" y="7748"/>
                    <a:pt x="3781" y="11152"/>
                  </a:cubicBezTo>
                  <a:cubicBezTo>
                    <a:pt x="4222" y="14557"/>
                    <a:pt x="4222" y="17491"/>
                    <a:pt x="3781" y="19252"/>
                  </a:cubicBezTo>
                  <a:cubicBezTo>
                    <a:pt x="3341" y="21013"/>
                    <a:pt x="2459" y="21600"/>
                    <a:pt x="1577" y="21600"/>
                  </a:cubicBezTo>
                  <a:cubicBezTo>
                    <a:pt x="696" y="21600"/>
                    <a:pt x="-186" y="21013"/>
                    <a:pt x="34" y="19076"/>
                  </a:cubicBezTo>
                  <a:cubicBezTo>
                    <a:pt x="255" y="17139"/>
                    <a:pt x="1577" y="13852"/>
                    <a:pt x="2679" y="11915"/>
                  </a:cubicBezTo>
                  <a:cubicBezTo>
                    <a:pt x="3781" y="9978"/>
                    <a:pt x="4663" y="9391"/>
                    <a:pt x="6206" y="9039"/>
                  </a:cubicBezTo>
                  <a:cubicBezTo>
                    <a:pt x="7749" y="8687"/>
                    <a:pt x="9953" y="8570"/>
                    <a:pt x="11275" y="8804"/>
                  </a:cubicBezTo>
                  <a:cubicBezTo>
                    <a:pt x="12598" y="9039"/>
                    <a:pt x="13038" y="9626"/>
                    <a:pt x="12818" y="10565"/>
                  </a:cubicBezTo>
                  <a:cubicBezTo>
                    <a:pt x="12598" y="11504"/>
                    <a:pt x="11716" y="12796"/>
                    <a:pt x="10394" y="13793"/>
                  </a:cubicBezTo>
                  <a:cubicBezTo>
                    <a:pt x="9071" y="14791"/>
                    <a:pt x="7308" y="15496"/>
                    <a:pt x="6206" y="16200"/>
                  </a:cubicBezTo>
                  <a:cubicBezTo>
                    <a:pt x="5104" y="16904"/>
                    <a:pt x="4663" y="17609"/>
                    <a:pt x="5324" y="18196"/>
                  </a:cubicBezTo>
                  <a:cubicBezTo>
                    <a:pt x="5985" y="18783"/>
                    <a:pt x="7749" y="19252"/>
                    <a:pt x="10614" y="19311"/>
                  </a:cubicBezTo>
                  <a:cubicBezTo>
                    <a:pt x="13479" y="19370"/>
                    <a:pt x="17447" y="19017"/>
                    <a:pt x="21414" y="186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6020163" y="1243602"/>
              <a:ext cx="6313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6356" y="0"/>
                  </a:moveTo>
                  <a:cubicBezTo>
                    <a:pt x="4916" y="6271"/>
                    <a:pt x="3476" y="12542"/>
                    <a:pt x="2396" y="16374"/>
                  </a:cubicBezTo>
                  <a:cubicBezTo>
                    <a:pt x="1316" y="20206"/>
                    <a:pt x="596" y="21600"/>
                    <a:pt x="236" y="21600"/>
                  </a:cubicBezTo>
                  <a:cubicBezTo>
                    <a:pt x="-124" y="21600"/>
                    <a:pt x="-124" y="20206"/>
                    <a:pt x="596" y="17768"/>
                  </a:cubicBezTo>
                  <a:cubicBezTo>
                    <a:pt x="1316" y="15329"/>
                    <a:pt x="2756" y="11845"/>
                    <a:pt x="4556" y="9290"/>
                  </a:cubicBezTo>
                  <a:cubicBezTo>
                    <a:pt x="6356" y="6735"/>
                    <a:pt x="8516" y="5110"/>
                    <a:pt x="11036" y="3948"/>
                  </a:cubicBezTo>
                  <a:cubicBezTo>
                    <a:pt x="13556" y="2787"/>
                    <a:pt x="16436" y="2090"/>
                    <a:pt x="18236" y="2439"/>
                  </a:cubicBezTo>
                  <a:cubicBezTo>
                    <a:pt x="20036" y="2787"/>
                    <a:pt x="20756" y="4181"/>
                    <a:pt x="20396" y="6503"/>
                  </a:cubicBezTo>
                  <a:cubicBezTo>
                    <a:pt x="20036" y="8826"/>
                    <a:pt x="18596" y="12077"/>
                    <a:pt x="18596" y="14284"/>
                  </a:cubicBezTo>
                  <a:cubicBezTo>
                    <a:pt x="18596" y="16490"/>
                    <a:pt x="20036" y="17652"/>
                    <a:pt x="21476" y="188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6134100" y="1281702"/>
              <a:ext cx="62178" cy="127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057" fill="norm" stroke="1" extrusionOk="0">
                  <a:moveTo>
                    <a:pt x="8640" y="0"/>
                  </a:moveTo>
                  <a:cubicBezTo>
                    <a:pt x="5760" y="3135"/>
                    <a:pt x="2880" y="6271"/>
                    <a:pt x="1440" y="8710"/>
                  </a:cubicBezTo>
                  <a:cubicBezTo>
                    <a:pt x="0" y="11148"/>
                    <a:pt x="0" y="12890"/>
                    <a:pt x="0" y="14806"/>
                  </a:cubicBezTo>
                  <a:cubicBezTo>
                    <a:pt x="0" y="16723"/>
                    <a:pt x="0" y="18813"/>
                    <a:pt x="1800" y="20032"/>
                  </a:cubicBezTo>
                  <a:cubicBezTo>
                    <a:pt x="3600" y="21252"/>
                    <a:pt x="7200" y="21600"/>
                    <a:pt x="10800" y="19858"/>
                  </a:cubicBezTo>
                  <a:cubicBezTo>
                    <a:pt x="14400" y="18116"/>
                    <a:pt x="18000" y="14284"/>
                    <a:pt x="19800" y="10626"/>
                  </a:cubicBezTo>
                  <a:cubicBezTo>
                    <a:pt x="21600" y="6968"/>
                    <a:pt x="21600" y="3484"/>
                    <a:pt x="19800" y="1742"/>
                  </a:cubicBezTo>
                  <a:cubicBezTo>
                    <a:pt x="18000" y="0"/>
                    <a:pt x="14400" y="0"/>
                    <a:pt x="108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6232243" y="1262652"/>
              <a:ext cx="143157" cy="138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95" fill="norm" stroke="1" extrusionOk="0">
                  <a:moveTo>
                    <a:pt x="518" y="982"/>
                  </a:moveTo>
                  <a:cubicBezTo>
                    <a:pt x="201" y="6218"/>
                    <a:pt x="-117" y="11455"/>
                    <a:pt x="42" y="14891"/>
                  </a:cubicBezTo>
                  <a:cubicBezTo>
                    <a:pt x="201" y="18327"/>
                    <a:pt x="836" y="19964"/>
                    <a:pt x="1948" y="20782"/>
                  </a:cubicBezTo>
                  <a:cubicBezTo>
                    <a:pt x="3059" y="21600"/>
                    <a:pt x="4648" y="21600"/>
                    <a:pt x="5759" y="20782"/>
                  </a:cubicBezTo>
                  <a:cubicBezTo>
                    <a:pt x="6871" y="19964"/>
                    <a:pt x="7507" y="18327"/>
                    <a:pt x="7983" y="16527"/>
                  </a:cubicBezTo>
                  <a:cubicBezTo>
                    <a:pt x="8459" y="14727"/>
                    <a:pt x="8777" y="12764"/>
                    <a:pt x="9095" y="10964"/>
                  </a:cubicBezTo>
                  <a:cubicBezTo>
                    <a:pt x="9412" y="9164"/>
                    <a:pt x="9730" y="7527"/>
                    <a:pt x="9730" y="7527"/>
                  </a:cubicBezTo>
                  <a:cubicBezTo>
                    <a:pt x="9730" y="7527"/>
                    <a:pt x="9412" y="9164"/>
                    <a:pt x="9254" y="11455"/>
                  </a:cubicBezTo>
                  <a:cubicBezTo>
                    <a:pt x="9095" y="13745"/>
                    <a:pt x="9095" y="16691"/>
                    <a:pt x="9889" y="18164"/>
                  </a:cubicBezTo>
                  <a:cubicBezTo>
                    <a:pt x="10683" y="19636"/>
                    <a:pt x="12271" y="19636"/>
                    <a:pt x="13542" y="18982"/>
                  </a:cubicBezTo>
                  <a:cubicBezTo>
                    <a:pt x="14812" y="18327"/>
                    <a:pt x="15765" y="17018"/>
                    <a:pt x="17036" y="13745"/>
                  </a:cubicBezTo>
                  <a:cubicBezTo>
                    <a:pt x="18307" y="10473"/>
                    <a:pt x="19895" y="5236"/>
                    <a:pt x="2148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6381750" y="1247835"/>
              <a:ext cx="84667" cy="167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554"/>
                  </a:moveTo>
                  <a:cubicBezTo>
                    <a:pt x="0" y="6289"/>
                    <a:pt x="0" y="9023"/>
                    <a:pt x="270" y="11620"/>
                  </a:cubicBezTo>
                  <a:cubicBezTo>
                    <a:pt x="540" y="14218"/>
                    <a:pt x="1080" y="16678"/>
                    <a:pt x="1620" y="17225"/>
                  </a:cubicBezTo>
                  <a:cubicBezTo>
                    <a:pt x="2160" y="17772"/>
                    <a:pt x="2700" y="16405"/>
                    <a:pt x="3780" y="13671"/>
                  </a:cubicBezTo>
                  <a:cubicBezTo>
                    <a:pt x="4860" y="10937"/>
                    <a:pt x="6480" y="6835"/>
                    <a:pt x="8100" y="4101"/>
                  </a:cubicBezTo>
                  <a:cubicBezTo>
                    <a:pt x="9720" y="1367"/>
                    <a:pt x="11340" y="0"/>
                    <a:pt x="13230" y="0"/>
                  </a:cubicBezTo>
                  <a:cubicBezTo>
                    <a:pt x="15120" y="0"/>
                    <a:pt x="17280" y="1367"/>
                    <a:pt x="18900" y="4375"/>
                  </a:cubicBezTo>
                  <a:cubicBezTo>
                    <a:pt x="20520" y="7382"/>
                    <a:pt x="21600" y="12030"/>
                    <a:pt x="21600" y="15175"/>
                  </a:cubicBezTo>
                  <a:cubicBezTo>
                    <a:pt x="21600" y="18319"/>
                    <a:pt x="20520" y="19959"/>
                    <a:pt x="194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4484110" y="1780929"/>
              <a:ext cx="214890" cy="348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69" fill="norm" stroke="1" extrusionOk="0">
                  <a:moveTo>
                    <a:pt x="16417" y="11400"/>
                  </a:moveTo>
                  <a:cubicBezTo>
                    <a:pt x="16205" y="10754"/>
                    <a:pt x="15993" y="10107"/>
                    <a:pt x="14934" y="9525"/>
                  </a:cubicBezTo>
                  <a:cubicBezTo>
                    <a:pt x="13875" y="8943"/>
                    <a:pt x="11970" y="8426"/>
                    <a:pt x="9534" y="9460"/>
                  </a:cubicBezTo>
                  <a:cubicBezTo>
                    <a:pt x="7099" y="10495"/>
                    <a:pt x="4134" y="13082"/>
                    <a:pt x="2440" y="14893"/>
                  </a:cubicBezTo>
                  <a:cubicBezTo>
                    <a:pt x="746" y="16703"/>
                    <a:pt x="323" y="17738"/>
                    <a:pt x="111" y="18773"/>
                  </a:cubicBezTo>
                  <a:cubicBezTo>
                    <a:pt x="-101" y="19808"/>
                    <a:pt x="-101" y="20842"/>
                    <a:pt x="958" y="21166"/>
                  </a:cubicBezTo>
                  <a:cubicBezTo>
                    <a:pt x="2017" y="21489"/>
                    <a:pt x="4134" y="21101"/>
                    <a:pt x="6252" y="19226"/>
                  </a:cubicBezTo>
                  <a:cubicBezTo>
                    <a:pt x="8370" y="17350"/>
                    <a:pt x="10487" y="13987"/>
                    <a:pt x="11652" y="10689"/>
                  </a:cubicBezTo>
                  <a:cubicBezTo>
                    <a:pt x="12817" y="7391"/>
                    <a:pt x="13028" y="4157"/>
                    <a:pt x="12711" y="2282"/>
                  </a:cubicBezTo>
                  <a:cubicBezTo>
                    <a:pt x="12393" y="406"/>
                    <a:pt x="11546" y="-111"/>
                    <a:pt x="11123" y="18"/>
                  </a:cubicBezTo>
                  <a:cubicBezTo>
                    <a:pt x="10699" y="148"/>
                    <a:pt x="10699" y="924"/>
                    <a:pt x="10487" y="3511"/>
                  </a:cubicBezTo>
                  <a:cubicBezTo>
                    <a:pt x="10275" y="6097"/>
                    <a:pt x="9852" y="10495"/>
                    <a:pt x="10170" y="13340"/>
                  </a:cubicBezTo>
                  <a:cubicBezTo>
                    <a:pt x="10487" y="16186"/>
                    <a:pt x="11546" y="17479"/>
                    <a:pt x="12605" y="18255"/>
                  </a:cubicBezTo>
                  <a:cubicBezTo>
                    <a:pt x="13664" y="19032"/>
                    <a:pt x="14723" y="19290"/>
                    <a:pt x="15570" y="19161"/>
                  </a:cubicBezTo>
                  <a:cubicBezTo>
                    <a:pt x="16417" y="19032"/>
                    <a:pt x="17052" y="18514"/>
                    <a:pt x="17581" y="17932"/>
                  </a:cubicBezTo>
                  <a:cubicBezTo>
                    <a:pt x="18111" y="17350"/>
                    <a:pt x="18534" y="16703"/>
                    <a:pt x="18958" y="16057"/>
                  </a:cubicBezTo>
                  <a:cubicBezTo>
                    <a:pt x="19381" y="15410"/>
                    <a:pt x="19805" y="14763"/>
                    <a:pt x="20123" y="14828"/>
                  </a:cubicBezTo>
                  <a:cubicBezTo>
                    <a:pt x="20440" y="14893"/>
                    <a:pt x="20652" y="15669"/>
                    <a:pt x="20758" y="16380"/>
                  </a:cubicBezTo>
                  <a:cubicBezTo>
                    <a:pt x="20864" y="17091"/>
                    <a:pt x="20864" y="17738"/>
                    <a:pt x="20864" y="17479"/>
                  </a:cubicBezTo>
                  <a:cubicBezTo>
                    <a:pt x="20864" y="17221"/>
                    <a:pt x="20864" y="16057"/>
                    <a:pt x="20440" y="14505"/>
                  </a:cubicBezTo>
                  <a:cubicBezTo>
                    <a:pt x="20017" y="12952"/>
                    <a:pt x="19170" y="11012"/>
                    <a:pt x="18746" y="9590"/>
                  </a:cubicBezTo>
                  <a:cubicBezTo>
                    <a:pt x="18323" y="8167"/>
                    <a:pt x="18323" y="7261"/>
                    <a:pt x="18852" y="6873"/>
                  </a:cubicBezTo>
                  <a:cubicBezTo>
                    <a:pt x="19381" y="6485"/>
                    <a:pt x="20440" y="6615"/>
                    <a:pt x="21499" y="67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4768849" y="1911264"/>
              <a:ext cx="76201" cy="158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5" fill="norm" stroke="1" extrusionOk="0">
                  <a:moveTo>
                    <a:pt x="21600" y="2436"/>
                  </a:moveTo>
                  <a:cubicBezTo>
                    <a:pt x="18600" y="1583"/>
                    <a:pt x="15600" y="731"/>
                    <a:pt x="12600" y="304"/>
                  </a:cubicBezTo>
                  <a:cubicBezTo>
                    <a:pt x="9600" y="-122"/>
                    <a:pt x="6600" y="-122"/>
                    <a:pt x="4200" y="446"/>
                  </a:cubicBezTo>
                  <a:cubicBezTo>
                    <a:pt x="1800" y="1015"/>
                    <a:pt x="0" y="2152"/>
                    <a:pt x="2100" y="4567"/>
                  </a:cubicBezTo>
                  <a:cubicBezTo>
                    <a:pt x="4200" y="6983"/>
                    <a:pt x="10200" y="10678"/>
                    <a:pt x="13500" y="13520"/>
                  </a:cubicBezTo>
                  <a:cubicBezTo>
                    <a:pt x="16800" y="16362"/>
                    <a:pt x="17400" y="18352"/>
                    <a:pt x="15900" y="19631"/>
                  </a:cubicBezTo>
                  <a:cubicBezTo>
                    <a:pt x="14400" y="20910"/>
                    <a:pt x="10800" y="21478"/>
                    <a:pt x="7800" y="21194"/>
                  </a:cubicBezTo>
                  <a:cubicBezTo>
                    <a:pt x="4800" y="20910"/>
                    <a:pt x="2400" y="19773"/>
                    <a:pt x="1200" y="17783"/>
                  </a:cubicBezTo>
                  <a:cubicBezTo>
                    <a:pt x="0" y="15794"/>
                    <a:pt x="0" y="12952"/>
                    <a:pt x="0" y="101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4906297" y="1770652"/>
              <a:ext cx="65754" cy="306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439" fill="norm" stroke="1" extrusionOk="0">
                  <a:moveTo>
                    <a:pt x="8818" y="0"/>
                  </a:moveTo>
                  <a:cubicBezTo>
                    <a:pt x="5443" y="4142"/>
                    <a:pt x="2068" y="8285"/>
                    <a:pt x="718" y="11540"/>
                  </a:cubicBezTo>
                  <a:cubicBezTo>
                    <a:pt x="-632" y="14795"/>
                    <a:pt x="43" y="17162"/>
                    <a:pt x="1730" y="18715"/>
                  </a:cubicBezTo>
                  <a:cubicBezTo>
                    <a:pt x="3418" y="20268"/>
                    <a:pt x="6118" y="21008"/>
                    <a:pt x="9155" y="21304"/>
                  </a:cubicBezTo>
                  <a:cubicBezTo>
                    <a:pt x="12193" y="21600"/>
                    <a:pt x="15568" y="21452"/>
                    <a:pt x="17593" y="20416"/>
                  </a:cubicBezTo>
                  <a:cubicBezTo>
                    <a:pt x="19618" y="19381"/>
                    <a:pt x="20293" y="17458"/>
                    <a:pt x="20968" y="155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4876800" y="1923052"/>
              <a:ext cx="177800" cy="9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1440"/>
                  </a:moveTo>
                  <a:cubicBezTo>
                    <a:pt x="4371" y="2400"/>
                    <a:pt x="8743" y="3360"/>
                    <a:pt x="11700" y="4560"/>
                  </a:cubicBezTo>
                  <a:cubicBezTo>
                    <a:pt x="14657" y="5760"/>
                    <a:pt x="16200" y="7200"/>
                    <a:pt x="17357" y="8880"/>
                  </a:cubicBezTo>
                  <a:cubicBezTo>
                    <a:pt x="18514" y="10560"/>
                    <a:pt x="19286" y="12480"/>
                    <a:pt x="19414" y="14640"/>
                  </a:cubicBezTo>
                  <a:cubicBezTo>
                    <a:pt x="19543" y="16800"/>
                    <a:pt x="19029" y="19200"/>
                    <a:pt x="18129" y="20400"/>
                  </a:cubicBezTo>
                  <a:cubicBezTo>
                    <a:pt x="17229" y="21600"/>
                    <a:pt x="15943" y="21600"/>
                    <a:pt x="15043" y="20400"/>
                  </a:cubicBezTo>
                  <a:cubicBezTo>
                    <a:pt x="14143" y="19200"/>
                    <a:pt x="13629" y="16800"/>
                    <a:pt x="14143" y="13200"/>
                  </a:cubicBezTo>
                  <a:cubicBezTo>
                    <a:pt x="14657" y="9600"/>
                    <a:pt x="16200" y="4800"/>
                    <a:pt x="17614" y="2400"/>
                  </a:cubicBezTo>
                  <a:cubicBezTo>
                    <a:pt x="19029" y="0"/>
                    <a:pt x="203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5130800" y="1929402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5137150" y="1853202"/>
              <a:ext cx="6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5185039" y="1713502"/>
              <a:ext cx="87979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2198" y="0"/>
                  </a:moveTo>
                  <a:cubicBezTo>
                    <a:pt x="2198" y="3200"/>
                    <a:pt x="2198" y="6400"/>
                    <a:pt x="2700" y="9733"/>
                  </a:cubicBezTo>
                  <a:cubicBezTo>
                    <a:pt x="3202" y="13067"/>
                    <a:pt x="4207" y="16533"/>
                    <a:pt x="4709" y="18667"/>
                  </a:cubicBezTo>
                  <a:cubicBezTo>
                    <a:pt x="5212" y="20800"/>
                    <a:pt x="5212" y="21600"/>
                    <a:pt x="5212" y="21600"/>
                  </a:cubicBezTo>
                  <a:cubicBezTo>
                    <a:pt x="5212" y="21600"/>
                    <a:pt x="5212" y="20800"/>
                    <a:pt x="5714" y="19400"/>
                  </a:cubicBezTo>
                  <a:cubicBezTo>
                    <a:pt x="6216" y="18000"/>
                    <a:pt x="7221" y="16000"/>
                    <a:pt x="8477" y="14733"/>
                  </a:cubicBezTo>
                  <a:cubicBezTo>
                    <a:pt x="9733" y="13467"/>
                    <a:pt x="11239" y="12933"/>
                    <a:pt x="13249" y="12867"/>
                  </a:cubicBezTo>
                  <a:cubicBezTo>
                    <a:pt x="15258" y="12800"/>
                    <a:pt x="17770" y="13200"/>
                    <a:pt x="19277" y="13733"/>
                  </a:cubicBezTo>
                  <a:cubicBezTo>
                    <a:pt x="20784" y="14267"/>
                    <a:pt x="21286" y="14933"/>
                    <a:pt x="20533" y="15867"/>
                  </a:cubicBezTo>
                  <a:cubicBezTo>
                    <a:pt x="19779" y="16800"/>
                    <a:pt x="17770" y="18000"/>
                    <a:pt x="15509" y="18733"/>
                  </a:cubicBezTo>
                  <a:cubicBezTo>
                    <a:pt x="13249" y="19467"/>
                    <a:pt x="10737" y="19733"/>
                    <a:pt x="8226" y="19800"/>
                  </a:cubicBezTo>
                  <a:cubicBezTo>
                    <a:pt x="5714" y="19867"/>
                    <a:pt x="3202" y="19733"/>
                    <a:pt x="1695" y="19267"/>
                  </a:cubicBezTo>
                  <a:cubicBezTo>
                    <a:pt x="188" y="18800"/>
                    <a:pt x="-314" y="18000"/>
                    <a:pt x="188" y="17467"/>
                  </a:cubicBezTo>
                  <a:cubicBezTo>
                    <a:pt x="691" y="16933"/>
                    <a:pt x="2198" y="16667"/>
                    <a:pt x="3705" y="164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5308600" y="1705035"/>
              <a:ext cx="241300" cy="323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14026"/>
                  </a:moveTo>
                  <a:cubicBezTo>
                    <a:pt x="568" y="14587"/>
                    <a:pt x="1137" y="15148"/>
                    <a:pt x="1421" y="15779"/>
                  </a:cubicBezTo>
                  <a:cubicBezTo>
                    <a:pt x="1705" y="16410"/>
                    <a:pt x="1705" y="17112"/>
                    <a:pt x="1705" y="17813"/>
                  </a:cubicBezTo>
                  <a:cubicBezTo>
                    <a:pt x="1705" y="18514"/>
                    <a:pt x="1705" y="19216"/>
                    <a:pt x="1989" y="19286"/>
                  </a:cubicBezTo>
                  <a:cubicBezTo>
                    <a:pt x="2274" y="19356"/>
                    <a:pt x="2842" y="18795"/>
                    <a:pt x="3316" y="18023"/>
                  </a:cubicBezTo>
                  <a:cubicBezTo>
                    <a:pt x="3789" y="17252"/>
                    <a:pt x="4168" y="16270"/>
                    <a:pt x="4358" y="16130"/>
                  </a:cubicBezTo>
                  <a:cubicBezTo>
                    <a:pt x="4547" y="15990"/>
                    <a:pt x="4547" y="16691"/>
                    <a:pt x="4832" y="17743"/>
                  </a:cubicBezTo>
                  <a:cubicBezTo>
                    <a:pt x="5116" y="18795"/>
                    <a:pt x="5684" y="20197"/>
                    <a:pt x="6442" y="20899"/>
                  </a:cubicBezTo>
                  <a:cubicBezTo>
                    <a:pt x="7200" y="21600"/>
                    <a:pt x="8147" y="21600"/>
                    <a:pt x="9189" y="20899"/>
                  </a:cubicBezTo>
                  <a:cubicBezTo>
                    <a:pt x="10232" y="20197"/>
                    <a:pt x="11368" y="18795"/>
                    <a:pt x="12600" y="16200"/>
                  </a:cubicBezTo>
                  <a:cubicBezTo>
                    <a:pt x="13832" y="13605"/>
                    <a:pt x="15158" y="9818"/>
                    <a:pt x="15916" y="7153"/>
                  </a:cubicBezTo>
                  <a:cubicBezTo>
                    <a:pt x="16674" y="4488"/>
                    <a:pt x="16863" y="2945"/>
                    <a:pt x="16863" y="1823"/>
                  </a:cubicBezTo>
                  <a:cubicBezTo>
                    <a:pt x="16863" y="701"/>
                    <a:pt x="16674" y="0"/>
                    <a:pt x="16200" y="0"/>
                  </a:cubicBezTo>
                  <a:cubicBezTo>
                    <a:pt x="15726" y="0"/>
                    <a:pt x="14968" y="701"/>
                    <a:pt x="14305" y="3016"/>
                  </a:cubicBezTo>
                  <a:cubicBezTo>
                    <a:pt x="13642" y="5330"/>
                    <a:pt x="13074" y="9257"/>
                    <a:pt x="12979" y="11992"/>
                  </a:cubicBezTo>
                  <a:cubicBezTo>
                    <a:pt x="12884" y="14727"/>
                    <a:pt x="13263" y="16270"/>
                    <a:pt x="13926" y="17252"/>
                  </a:cubicBezTo>
                  <a:cubicBezTo>
                    <a:pt x="14589" y="18234"/>
                    <a:pt x="15537" y="18655"/>
                    <a:pt x="16011" y="18514"/>
                  </a:cubicBezTo>
                  <a:cubicBezTo>
                    <a:pt x="16484" y="18374"/>
                    <a:pt x="16484" y="17673"/>
                    <a:pt x="15253" y="16410"/>
                  </a:cubicBezTo>
                  <a:cubicBezTo>
                    <a:pt x="14021" y="15148"/>
                    <a:pt x="11558" y="13325"/>
                    <a:pt x="9663" y="12343"/>
                  </a:cubicBezTo>
                  <a:cubicBezTo>
                    <a:pt x="7768" y="11361"/>
                    <a:pt x="6442" y="11221"/>
                    <a:pt x="6253" y="11151"/>
                  </a:cubicBezTo>
                  <a:cubicBezTo>
                    <a:pt x="6063" y="11081"/>
                    <a:pt x="7011" y="11081"/>
                    <a:pt x="8432" y="11151"/>
                  </a:cubicBezTo>
                  <a:cubicBezTo>
                    <a:pt x="9853" y="11221"/>
                    <a:pt x="11747" y="11361"/>
                    <a:pt x="13358" y="11922"/>
                  </a:cubicBezTo>
                  <a:cubicBezTo>
                    <a:pt x="14968" y="12483"/>
                    <a:pt x="16295" y="13465"/>
                    <a:pt x="17242" y="14517"/>
                  </a:cubicBezTo>
                  <a:cubicBezTo>
                    <a:pt x="18189" y="15569"/>
                    <a:pt x="18758" y="16691"/>
                    <a:pt x="19042" y="17673"/>
                  </a:cubicBezTo>
                  <a:cubicBezTo>
                    <a:pt x="19326" y="18655"/>
                    <a:pt x="19326" y="19496"/>
                    <a:pt x="19137" y="19496"/>
                  </a:cubicBezTo>
                  <a:cubicBezTo>
                    <a:pt x="18947" y="19496"/>
                    <a:pt x="18568" y="18655"/>
                    <a:pt x="18568" y="16831"/>
                  </a:cubicBezTo>
                  <a:cubicBezTo>
                    <a:pt x="18568" y="15008"/>
                    <a:pt x="18947" y="12203"/>
                    <a:pt x="19516" y="10590"/>
                  </a:cubicBezTo>
                  <a:cubicBezTo>
                    <a:pt x="20084" y="8977"/>
                    <a:pt x="20842" y="8556"/>
                    <a:pt x="21600" y="81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5540127" y="1865902"/>
              <a:ext cx="66923" cy="135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242" fill="norm" stroke="1" extrusionOk="0">
                  <a:moveTo>
                    <a:pt x="17291" y="0"/>
                  </a:moveTo>
                  <a:cubicBezTo>
                    <a:pt x="11891" y="2326"/>
                    <a:pt x="6491" y="4652"/>
                    <a:pt x="3454" y="7477"/>
                  </a:cubicBezTo>
                  <a:cubicBezTo>
                    <a:pt x="416" y="10302"/>
                    <a:pt x="-259" y="13625"/>
                    <a:pt x="79" y="16117"/>
                  </a:cubicBezTo>
                  <a:cubicBezTo>
                    <a:pt x="416" y="18609"/>
                    <a:pt x="1766" y="20271"/>
                    <a:pt x="4466" y="20935"/>
                  </a:cubicBezTo>
                  <a:cubicBezTo>
                    <a:pt x="7166" y="21600"/>
                    <a:pt x="11216" y="21268"/>
                    <a:pt x="14253" y="19108"/>
                  </a:cubicBezTo>
                  <a:cubicBezTo>
                    <a:pt x="17291" y="16948"/>
                    <a:pt x="19316" y="12960"/>
                    <a:pt x="20328" y="10135"/>
                  </a:cubicBezTo>
                  <a:cubicBezTo>
                    <a:pt x="21341" y="7311"/>
                    <a:pt x="21341" y="5649"/>
                    <a:pt x="21341" y="39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5638800" y="1828580"/>
              <a:ext cx="127000" cy="202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5930"/>
                  </a:moveTo>
                  <a:cubicBezTo>
                    <a:pt x="720" y="9938"/>
                    <a:pt x="1440" y="13947"/>
                    <a:pt x="2880" y="13501"/>
                  </a:cubicBezTo>
                  <a:cubicBezTo>
                    <a:pt x="4320" y="13056"/>
                    <a:pt x="6480" y="8157"/>
                    <a:pt x="8280" y="5262"/>
                  </a:cubicBezTo>
                  <a:cubicBezTo>
                    <a:pt x="10080" y="2367"/>
                    <a:pt x="11520" y="1476"/>
                    <a:pt x="13140" y="808"/>
                  </a:cubicBezTo>
                  <a:cubicBezTo>
                    <a:pt x="14760" y="140"/>
                    <a:pt x="16560" y="-305"/>
                    <a:pt x="17820" y="252"/>
                  </a:cubicBezTo>
                  <a:cubicBezTo>
                    <a:pt x="19080" y="808"/>
                    <a:pt x="19800" y="2367"/>
                    <a:pt x="20340" y="6041"/>
                  </a:cubicBezTo>
                  <a:cubicBezTo>
                    <a:pt x="20880" y="9716"/>
                    <a:pt x="21240" y="15505"/>
                    <a:pt x="21600" y="212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5492750" y="61495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7425266" y="428452"/>
              <a:ext cx="207435" cy="407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14327" y="3113"/>
                  </a:moveTo>
                  <a:cubicBezTo>
                    <a:pt x="14106" y="2449"/>
                    <a:pt x="13886" y="1784"/>
                    <a:pt x="13224" y="1396"/>
                  </a:cubicBezTo>
                  <a:cubicBezTo>
                    <a:pt x="12563" y="1009"/>
                    <a:pt x="11461" y="898"/>
                    <a:pt x="10469" y="1119"/>
                  </a:cubicBezTo>
                  <a:cubicBezTo>
                    <a:pt x="9478" y="1341"/>
                    <a:pt x="8596" y="1895"/>
                    <a:pt x="6943" y="3501"/>
                  </a:cubicBezTo>
                  <a:cubicBezTo>
                    <a:pt x="5290" y="5107"/>
                    <a:pt x="2865" y="7766"/>
                    <a:pt x="1543" y="10313"/>
                  </a:cubicBezTo>
                  <a:cubicBezTo>
                    <a:pt x="220" y="12861"/>
                    <a:pt x="0" y="15298"/>
                    <a:pt x="0" y="16849"/>
                  </a:cubicBezTo>
                  <a:cubicBezTo>
                    <a:pt x="0" y="18399"/>
                    <a:pt x="220" y="19064"/>
                    <a:pt x="771" y="19563"/>
                  </a:cubicBezTo>
                  <a:cubicBezTo>
                    <a:pt x="1322" y="20061"/>
                    <a:pt x="2204" y="20393"/>
                    <a:pt x="3857" y="20504"/>
                  </a:cubicBezTo>
                  <a:cubicBezTo>
                    <a:pt x="5510" y="20615"/>
                    <a:pt x="7935" y="20504"/>
                    <a:pt x="10800" y="19230"/>
                  </a:cubicBezTo>
                  <a:cubicBezTo>
                    <a:pt x="13665" y="17956"/>
                    <a:pt x="16971" y="15519"/>
                    <a:pt x="18955" y="12806"/>
                  </a:cubicBezTo>
                  <a:cubicBezTo>
                    <a:pt x="20939" y="10092"/>
                    <a:pt x="21600" y="7101"/>
                    <a:pt x="21600" y="4941"/>
                  </a:cubicBezTo>
                  <a:cubicBezTo>
                    <a:pt x="21600" y="2781"/>
                    <a:pt x="20939" y="1452"/>
                    <a:pt x="19947" y="732"/>
                  </a:cubicBezTo>
                  <a:cubicBezTo>
                    <a:pt x="18955" y="12"/>
                    <a:pt x="17633" y="-99"/>
                    <a:pt x="16531" y="67"/>
                  </a:cubicBezTo>
                  <a:cubicBezTo>
                    <a:pt x="15429" y="233"/>
                    <a:pt x="14547" y="676"/>
                    <a:pt x="13555" y="2227"/>
                  </a:cubicBezTo>
                  <a:cubicBezTo>
                    <a:pt x="12563" y="3778"/>
                    <a:pt x="11461" y="6436"/>
                    <a:pt x="11571" y="9150"/>
                  </a:cubicBezTo>
                  <a:cubicBezTo>
                    <a:pt x="11682" y="11864"/>
                    <a:pt x="13004" y="14633"/>
                    <a:pt x="13886" y="16295"/>
                  </a:cubicBezTo>
                  <a:cubicBezTo>
                    <a:pt x="14767" y="17956"/>
                    <a:pt x="15208" y="18510"/>
                    <a:pt x="15649" y="19230"/>
                  </a:cubicBezTo>
                  <a:cubicBezTo>
                    <a:pt x="16090" y="19950"/>
                    <a:pt x="16531" y="20836"/>
                    <a:pt x="17522" y="21169"/>
                  </a:cubicBezTo>
                  <a:cubicBezTo>
                    <a:pt x="18514" y="21501"/>
                    <a:pt x="20057" y="21279"/>
                    <a:pt x="21600" y="210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7683500" y="449852"/>
              <a:ext cx="13026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1" h="21600" fill="norm" stroke="1" extrusionOk="0">
                  <a:moveTo>
                    <a:pt x="3988" y="0"/>
                  </a:moveTo>
                  <a:cubicBezTo>
                    <a:pt x="8972" y="1575"/>
                    <a:pt x="13957" y="3150"/>
                    <a:pt x="17114" y="5456"/>
                  </a:cubicBezTo>
                  <a:cubicBezTo>
                    <a:pt x="20271" y="7762"/>
                    <a:pt x="21600" y="10800"/>
                    <a:pt x="19274" y="13556"/>
                  </a:cubicBezTo>
                  <a:cubicBezTo>
                    <a:pt x="16948" y="16312"/>
                    <a:pt x="10966" y="18788"/>
                    <a:pt x="7145" y="20081"/>
                  </a:cubicBezTo>
                  <a:cubicBezTo>
                    <a:pt x="3323" y="21375"/>
                    <a:pt x="1662" y="214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7325084" y="455663"/>
              <a:ext cx="123467" cy="419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1519" fill="norm" stroke="1" extrusionOk="0">
                  <a:moveTo>
                    <a:pt x="19919" y="2307"/>
                  </a:moveTo>
                  <a:cubicBezTo>
                    <a:pt x="18839" y="1656"/>
                    <a:pt x="17759" y="1004"/>
                    <a:pt x="16139" y="570"/>
                  </a:cubicBezTo>
                  <a:cubicBezTo>
                    <a:pt x="14519" y="136"/>
                    <a:pt x="12359" y="-81"/>
                    <a:pt x="10739" y="28"/>
                  </a:cubicBezTo>
                  <a:cubicBezTo>
                    <a:pt x="9119" y="136"/>
                    <a:pt x="8039" y="570"/>
                    <a:pt x="6059" y="2578"/>
                  </a:cubicBezTo>
                  <a:cubicBezTo>
                    <a:pt x="4079" y="4586"/>
                    <a:pt x="1199" y="8168"/>
                    <a:pt x="299" y="11262"/>
                  </a:cubicBezTo>
                  <a:cubicBezTo>
                    <a:pt x="-601" y="14355"/>
                    <a:pt x="479" y="16960"/>
                    <a:pt x="4259" y="18588"/>
                  </a:cubicBezTo>
                  <a:cubicBezTo>
                    <a:pt x="8039" y="20216"/>
                    <a:pt x="14519" y="20868"/>
                    <a:pt x="20999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8017139" y="526052"/>
              <a:ext cx="214979" cy="304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451" fill="norm" stroke="1" extrusionOk="0">
                  <a:moveTo>
                    <a:pt x="5951" y="0"/>
                  </a:moveTo>
                  <a:cubicBezTo>
                    <a:pt x="4483" y="2086"/>
                    <a:pt x="3015" y="4171"/>
                    <a:pt x="1966" y="7448"/>
                  </a:cubicBezTo>
                  <a:cubicBezTo>
                    <a:pt x="918" y="10726"/>
                    <a:pt x="288" y="15194"/>
                    <a:pt x="79" y="17801"/>
                  </a:cubicBezTo>
                  <a:cubicBezTo>
                    <a:pt x="-131" y="20408"/>
                    <a:pt x="79" y="21153"/>
                    <a:pt x="708" y="21377"/>
                  </a:cubicBezTo>
                  <a:cubicBezTo>
                    <a:pt x="1337" y="21600"/>
                    <a:pt x="2386" y="21302"/>
                    <a:pt x="3224" y="20706"/>
                  </a:cubicBezTo>
                  <a:cubicBezTo>
                    <a:pt x="4063" y="20110"/>
                    <a:pt x="4692" y="19217"/>
                    <a:pt x="5321" y="18323"/>
                  </a:cubicBezTo>
                  <a:cubicBezTo>
                    <a:pt x="5951" y="17429"/>
                    <a:pt x="6580" y="16535"/>
                    <a:pt x="7104" y="16684"/>
                  </a:cubicBezTo>
                  <a:cubicBezTo>
                    <a:pt x="7628" y="16833"/>
                    <a:pt x="8048" y="18025"/>
                    <a:pt x="8677" y="18993"/>
                  </a:cubicBezTo>
                  <a:cubicBezTo>
                    <a:pt x="9306" y="19961"/>
                    <a:pt x="10145" y="20706"/>
                    <a:pt x="11088" y="21079"/>
                  </a:cubicBezTo>
                  <a:cubicBezTo>
                    <a:pt x="12032" y="21451"/>
                    <a:pt x="13081" y="21451"/>
                    <a:pt x="14444" y="20855"/>
                  </a:cubicBezTo>
                  <a:cubicBezTo>
                    <a:pt x="15807" y="20259"/>
                    <a:pt x="17485" y="19068"/>
                    <a:pt x="18743" y="16833"/>
                  </a:cubicBezTo>
                  <a:cubicBezTo>
                    <a:pt x="20001" y="14599"/>
                    <a:pt x="20840" y="11321"/>
                    <a:pt x="21154" y="9236"/>
                  </a:cubicBezTo>
                  <a:cubicBezTo>
                    <a:pt x="21469" y="7150"/>
                    <a:pt x="21259" y="6257"/>
                    <a:pt x="20630" y="5884"/>
                  </a:cubicBezTo>
                  <a:cubicBezTo>
                    <a:pt x="20001" y="5512"/>
                    <a:pt x="18952" y="5661"/>
                    <a:pt x="17904" y="5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8281126" y="513352"/>
              <a:ext cx="9452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600" fill="norm" stroke="1" extrusionOk="0">
                  <a:moveTo>
                    <a:pt x="11355" y="0"/>
                  </a:moveTo>
                  <a:cubicBezTo>
                    <a:pt x="9915" y="2682"/>
                    <a:pt x="8475" y="5365"/>
                    <a:pt x="7275" y="8118"/>
                  </a:cubicBezTo>
                  <a:cubicBezTo>
                    <a:pt x="6075" y="10871"/>
                    <a:pt x="5115" y="13694"/>
                    <a:pt x="4395" y="15459"/>
                  </a:cubicBezTo>
                  <a:cubicBezTo>
                    <a:pt x="3675" y="17224"/>
                    <a:pt x="3195" y="17929"/>
                    <a:pt x="2475" y="18635"/>
                  </a:cubicBezTo>
                  <a:cubicBezTo>
                    <a:pt x="1755" y="19341"/>
                    <a:pt x="795" y="20047"/>
                    <a:pt x="315" y="19835"/>
                  </a:cubicBezTo>
                  <a:cubicBezTo>
                    <a:pt x="-165" y="19624"/>
                    <a:pt x="-165" y="18494"/>
                    <a:pt x="795" y="16871"/>
                  </a:cubicBezTo>
                  <a:cubicBezTo>
                    <a:pt x="1755" y="15247"/>
                    <a:pt x="3675" y="13129"/>
                    <a:pt x="5595" y="11859"/>
                  </a:cubicBezTo>
                  <a:cubicBezTo>
                    <a:pt x="7515" y="10588"/>
                    <a:pt x="9435" y="10165"/>
                    <a:pt x="11595" y="10165"/>
                  </a:cubicBezTo>
                  <a:cubicBezTo>
                    <a:pt x="13755" y="10165"/>
                    <a:pt x="16155" y="10588"/>
                    <a:pt x="17595" y="11859"/>
                  </a:cubicBezTo>
                  <a:cubicBezTo>
                    <a:pt x="19035" y="13129"/>
                    <a:pt x="19515" y="15247"/>
                    <a:pt x="19995" y="17012"/>
                  </a:cubicBezTo>
                  <a:cubicBezTo>
                    <a:pt x="20475" y="18776"/>
                    <a:pt x="20955" y="20188"/>
                    <a:pt x="214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8439683" y="460435"/>
              <a:ext cx="266167" cy="348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54" fill="norm" stroke="1" extrusionOk="0">
                  <a:moveTo>
                    <a:pt x="6643" y="15354"/>
                  </a:moveTo>
                  <a:cubicBezTo>
                    <a:pt x="6300" y="14573"/>
                    <a:pt x="5957" y="13793"/>
                    <a:pt x="5357" y="13337"/>
                  </a:cubicBezTo>
                  <a:cubicBezTo>
                    <a:pt x="4757" y="12882"/>
                    <a:pt x="3900" y="12752"/>
                    <a:pt x="2957" y="13402"/>
                  </a:cubicBezTo>
                  <a:cubicBezTo>
                    <a:pt x="2014" y="14053"/>
                    <a:pt x="986" y="15484"/>
                    <a:pt x="471" y="16525"/>
                  </a:cubicBezTo>
                  <a:cubicBezTo>
                    <a:pt x="-43" y="17566"/>
                    <a:pt x="-43" y="18217"/>
                    <a:pt x="43" y="18867"/>
                  </a:cubicBezTo>
                  <a:cubicBezTo>
                    <a:pt x="128" y="19518"/>
                    <a:pt x="300" y="20169"/>
                    <a:pt x="814" y="20559"/>
                  </a:cubicBezTo>
                  <a:cubicBezTo>
                    <a:pt x="1328" y="20949"/>
                    <a:pt x="2186" y="21080"/>
                    <a:pt x="2957" y="20949"/>
                  </a:cubicBezTo>
                  <a:cubicBezTo>
                    <a:pt x="3728" y="20819"/>
                    <a:pt x="4414" y="20429"/>
                    <a:pt x="4928" y="19648"/>
                  </a:cubicBezTo>
                  <a:cubicBezTo>
                    <a:pt x="5443" y="18867"/>
                    <a:pt x="5786" y="17696"/>
                    <a:pt x="5871" y="17566"/>
                  </a:cubicBezTo>
                  <a:cubicBezTo>
                    <a:pt x="5957" y="17436"/>
                    <a:pt x="5786" y="18347"/>
                    <a:pt x="5700" y="19193"/>
                  </a:cubicBezTo>
                  <a:cubicBezTo>
                    <a:pt x="5614" y="20039"/>
                    <a:pt x="5614" y="20819"/>
                    <a:pt x="6043" y="21210"/>
                  </a:cubicBezTo>
                  <a:cubicBezTo>
                    <a:pt x="6471" y="21600"/>
                    <a:pt x="7328" y="21600"/>
                    <a:pt x="8700" y="20624"/>
                  </a:cubicBezTo>
                  <a:cubicBezTo>
                    <a:pt x="10071" y="19648"/>
                    <a:pt x="11957" y="17696"/>
                    <a:pt x="13757" y="14639"/>
                  </a:cubicBezTo>
                  <a:cubicBezTo>
                    <a:pt x="15557" y="11581"/>
                    <a:pt x="17271" y="7417"/>
                    <a:pt x="18214" y="5010"/>
                  </a:cubicBezTo>
                  <a:cubicBezTo>
                    <a:pt x="19157" y="2602"/>
                    <a:pt x="19328" y="1952"/>
                    <a:pt x="19500" y="1301"/>
                  </a:cubicBezTo>
                  <a:cubicBezTo>
                    <a:pt x="19671" y="651"/>
                    <a:pt x="19843" y="0"/>
                    <a:pt x="19586" y="0"/>
                  </a:cubicBezTo>
                  <a:cubicBezTo>
                    <a:pt x="19328" y="0"/>
                    <a:pt x="18643" y="651"/>
                    <a:pt x="17614" y="2928"/>
                  </a:cubicBezTo>
                  <a:cubicBezTo>
                    <a:pt x="16586" y="5205"/>
                    <a:pt x="15214" y="9108"/>
                    <a:pt x="14614" y="11971"/>
                  </a:cubicBezTo>
                  <a:cubicBezTo>
                    <a:pt x="14014" y="14834"/>
                    <a:pt x="14186" y="16655"/>
                    <a:pt x="15214" y="17892"/>
                  </a:cubicBezTo>
                  <a:cubicBezTo>
                    <a:pt x="16243" y="19128"/>
                    <a:pt x="18128" y="19778"/>
                    <a:pt x="19328" y="19843"/>
                  </a:cubicBezTo>
                  <a:cubicBezTo>
                    <a:pt x="20528" y="19908"/>
                    <a:pt x="21043" y="19388"/>
                    <a:pt x="21300" y="18672"/>
                  </a:cubicBezTo>
                  <a:cubicBezTo>
                    <a:pt x="21557" y="17957"/>
                    <a:pt x="21557" y="17046"/>
                    <a:pt x="21557" y="16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8585200" y="614952"/>
              <a:ext cx="1143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9201150" y="627652"/>
              <a:ext cx="190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9175193" y="546803"/>
              <a:ext cx="25958" cy="9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5" h="21214" fill="norm" stroke="1" extrusionOk="0">
                  <a:moveTo>
                    <a:pt x="20375" y="21214"/>
                  </a:moveTo>
                  <a:cubicBezTo>
                    <a:pt x="15390" y="15934"/>
                    <a:pt x="10406" y="10654"/>
                    <a:pt x="6252" y="6814"/>
                  </a:cubicBezTo>
                  <a:cubicBezTo>
                    <a:pt x="2098" y="2974"/>
                    <a:pt x="-1225" y="574"/>
                    <a:pt x="437" y="94"/>
                  </a:cubicBezTo>
                  <a:cubicBezTo>
                    <a:pt x="2098" y="-386"/>
                    <a:pt x="8744" y="1054"/>
                    <a:pt x="15390" y="2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9262359" y="589552"/>
              <a:ext cx="87446" cy="160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30" h="21600" fill="norm" stroke="1" extrusionOk="0">
                  <a:moveTo>
                    <a:pt x="13479" y="0"/>
                  </a:moveTo>
                  <a:cubicBezTo>
                    <a:pt x="10599" y="0"/>
                    <a:pt x="7719" y="0"/>
                    <a:pt x="4839" y="426"/>
                  </a:cubicBezTo>
                  <a:cubicBezTo>
                    <a:pt x="1959" y="853"/>
                    <a:pt x="-921" y="1705"/>
                    <a:pt x="279" y="3837"/>
                  </a:cubicBezTo>
                  <a:cubicBezTo>
                    <a:pt x="1479" y="5968"/>
                    <a:pt x="6759" y="9379"/>
                    <a:pt x="10359" y="11511"/>
                  </a:cubicBezTo>
                  <a:cubicBezTo>
                    <a:pt x="13959" y="13642"/>
                    <a:pt x="15879" y="14495"/>
                    <a:pt x="17559" y="15774"/>
                  </a:cubicBezTo>
                  <a:cubicBezTo>
                    <a:pt x="19239" y="17053"/>
                    <a:pt x="20679" y="18758"/>
                    <a:pt x="19239" y="19895"/>
                  </a:cubicBezTo>
                  <a:cubicBezTo>
                    <a:pt x="17799" y="21032"/>
                    <a:pt x="13479" y="21600"/>
                    <a:pt x="9879" y="21600"/>
                  </a:cubicBezTo>
                  <a:cubicBezTo>
                    <a:pt x="6279" y="21600"/>
                    <a:pt x="3399" y="21032"/>
                    <a:pt x="519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9802756" y="591669"/>
              <a:ext cx="198495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600" fill="norm" stroke="1" extrusionOk="0">
                  <a:moveTo>
                    <a:pt x="15183" y="5986"/>
                  </a:moveTo>
                  <a:cubicBezTo>
                    <a:pt x="15410" y="4684"/>
                    <a:pt x="15638" y="3383"/>
                    <a:pt x="15297" y="2212"/>
                  </a:cubicBezTo>
                  <a:cubicBezTo>
                    <a:pt x="14956" y="1041"/>
                    <a:pt x="14046" y="0"/>
                    <a:pt x="12114" y="0"/>
                  </a:cubicBezTo>
                  <a:cubicBezTo>
                    <a:pt x="10181" y="0"/>
                    <a:pt x="7225" y="1041"/>
                    <a:pt x="4951" y="3773"/>
                  </a:cubicBezTo>
                  <a:cubicBezTo>
                    <a:pt x="2678" y="6506"/>
                    <a:pt x="1086" y="10930"/>
                    <a:pt x="404" y="13923"/>
                  </a:cubicBezTo>
                  <a:cubicBezTo>
                    <a:pt x="-278" y="16916"/>
                    <a:pt x="-51" y="18477"/>
                    <a:pt x="745" y="19258"/>
                  </a:cubicBezTo>
                  <a:cubicBezTo>
                    <a:pt x="1541" y="20039"/>
                    <a:pt x="2905" y="20039"/>
                    <a:pt x="4951" y="18087"/>
                  </a:cubicBezTo>
                  <a:cubicBezTo>
                    <a:pt x="6998" y="16135"/>
                    <a:pt x="9726" y="12231"/>
                    <a:pt x="11204" y="9629"/>
                  </a:cubicBezTo>
                  <a:cubicBezTo>
                    <a:pt x="12682" y="7027"/>
                    <a:pt x="12909" y="5725"/>
                    <a:pt x="13023" y="6116"/>
                  </a:cubicBezTo>
                  <a:cubicBezTo>
                    <a:pt x="13137" y="6506"/>
                    <a:pt x="13137" y="8588"/>
                    <a:pt x="14501" y="11451"/>
                  </a:cubicBezTo>
                  <a:cubicBezTo>
                    <a:pt x="15865" y="14313"/>
                    <a:pt x="18594" y="17957"/>
                    <a:pt x="213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10330947" y="587234"/>
              <a:ext cx="95754" cy="37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400" fill="norm" stroke="1" extrusionOk="0">
                  <a:moveTo>
                    <a:pt x="19833" y="4114"/>
                  </a:moveTo>
                  <a:cubicBezTo>
                    <a:pt x="20303" y="3511"/>
                    <a:pt x="20772" y="2908"/>
                    <a:pt x="21007" y="2063"/>
                  </a:cubicBezTo>
                  <a:cubicBezTo>
                    <a:pt x="21242" y="1218"/>
                    <a:pt x="21242" y="132"/>
                    <a:pt x="17955" y="12"/>
                  </a:cubicBezTo>
                  <a:cubicBezTo>
                    <a:pt x="14668" y="-109"/>
                    <a:pt x="8094" y="736"/>
                    <a:pt x="4338" y="1822"/>
                  </a:cubicBezTo>
                  <a:cubicBezTo>
                    <a:pt x="581" y="2908"/>
                    <a:pt x="-358" y="4235"/>
                    <a:pt x="112" y="5140"/>
                  </a:cubicBezTo>
                  <a:cubicBezTo>
                    <a:pt x="581" y="6045"/>
                    <a:pt x="2459" y="6528"/>
                    <a:pt x="4572" y="6649"/>
                  </a:cubicBezTo>
                  <a:cubicBezTo>
                    <a:pt x="6685" y="6769"/>
                    <a:pt x="9033" y="6528"/>
                    <a:pt x="11146" y="6106"/>
                  </a:cubicBezTo>
                  <a:cubicBezTo>
                    <a:pt x="13259" y="5683"/>
                    <a:pt x="15138" y="5080"/>
                    <a:pt x="16781" y="4476"/>
                  </a:cubicBezTo>
                  <a:cubicBezTo>
                    <a:pt x="18425" y="3873"/>
                    <a:pt x="19833" y="3270"/>
                    <a:pt x="20538" y="3270"/>
                  </a:cubicBezTo>
                  <a:cubicBezTo>
                    <a:pt x="21242" y="3270"/>
                    <a:pt x="21242" y="3873"/>
                    <a:pt x="21242" y="6468"/>
                  </a:cubicBezTo>
                  <a:cubicBezTo>
                    <a:pt x="21242" y="9062"/>
                    <a:pt x="21242" y="13647"/>
                    <a:pt x="21007" y="16302"/>
                  </a:cubicBezTo>
                  <a:cubicBezTo>
                    <a:pt x="20772" y="18957"/>
                    <a:pt x="20303" y="19681"/>
                    <a:pt x="19129" y="20224"/>
                  </a:cubicBezTo>
                  <a:cubicBezTo>
                    <a:pt x="17955" y="20767"/>
                    <a:pt x="16077" y="21129"/>
                    <a:pt x="13729" y="21310"/>
                  </a:cubicBezTo>
                  <a:cubicBezTo>
                    <a:pt x="11381" y="21491"/>
                    <a:pt x="8564" y="21491"/>
                    <a:pt x="5746" y="20405"/>
                  </a:cubicBezTo>
                  <a:cubicBezTo>
                    <a:pt x="2929" y="19319"/>
                    <a:pt x="112" y="17147"/>
                    <a:pt x="816" y="15216"/>
                  </a:cubicBezTo>
                  <a:cubicBezTo>
                    <a:pt x="1520" y="13285"/>
                    <a:pt x="5746" y="11596"/>
                    <a:pt x="9972" y="9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10488744" y="595902"/>
              <a:ext cx="90357" cy="91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0821" fill="norm" stroke="1" extrusionOk="0">
                  <a:moveTo>
                    <a:pt x="20956" y="2880"/>
                  </a:moveTo>
                  <a:cubicBezTo>
                    <a:pt x="18501" y="1440"/>
                    <a:pt x="16047" y="0"/>
                    <a:pt x="12611" y="0"/>
                  </a:cubicBezTo>
                  <a:cubicBezTo>
                    <a:pt x="9174" y="0"/>
                    <a:pt x="4756" y="1440"/>
                    <a:pt x="2301" y="3600"/>
                  </a:cubicBezTo>
                  <a:cubicBezTo>
                    <a:pt x="-153" y="5760"/>
                    <a:pt x="-644" y="8640"/>
                    <a:pt x="829" y="12000"/>
                  </a:cubicBezTo>
                  <a:cubicBezTo>
                    <a:pt x="2301" y="15360"/>
                    <a:pt x="5738" y="19200"/>
                    <a:pt x="8683" y="20400"/>
                  </a:cubicBezTo>
                  <a:cubicBezTo>
                    <a:pt x="11629" y="21600"/>
                    <a:pt x="14083" y="20160"/>
                    <a:pt x="15311" y="17040"/>
                  </a:cubicBezTo>
                  <a:cubicBezTo>
                    <a:pt x="16538" y="13920"/>
                    <a:pt x="16538" y="9120"/>
                    <a:pt x="16538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10618258" y="578553"/>
              <a:ext cx="76274" cy="104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0836" fill="norm" stroke="1" extrusionOk="0">
                  <a:moveTo>
                    <a:pt x="17222" y="2201"/>
                  </a:moveTo>
                  <a:cubicBezTo>
                    <a:pt x="13719" y="931"/>
                    <a:pt x="10216" y="-340"/>
                    <a:pt x="7297" y="84"/>
                  </a:cubicBezTo>
                  <a:cubicBezTo>
                    <a:pt x="4378" y="507"/>
                    <a:pt x="2043" y="2625"/>
                    <a:pt x="876" y="4742"/>
                  </a:cubicBezTo>
                  <a:cubicBezTo>
                    <a:pt x="-292" y="6860"/>
                    <a:pt x="-292" y="8978"/>
                    <a:pt x="876" y="11731"/>
                  </a:cubicBezTo>
                  <a:cubicBezTo>
                    <a:pt x="2043" y="14484"/>
                    <a:pt x="4378" y="17872"/>
                    <a:pt x="7005" y="19566"/>
                  </a:cubicBezTo>
                  <a:cubicBezTo>
                    <a:pt x="9632" y="21260"/>
                    <a:pt x="12551" y="21260"/>
                    <a:pt x="15470" y="19566"/>
                  </a:cubicBezTo>
                  <a:cubicBezTo>
                    <a:pt x="18389" y="17872"/>
                    <a:pt x="21308" y="14484"/>
                    <a:pt x="21016" y="11095"/>
                  </a:cubicBezTo>
                  <a:cubicBezTo>
                    <a:pt x="20724" y="7707"/>
                    <a:pt x="17222" y="4319"/>
                    <a:pt x="13719" y="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10734437" y="311889"/>
              <a:ext cx="158741" cy="37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344" fill="norm" stroke="1" extrusionOk="0">
                  <a:moveTo>
                    <a:pt x="15806" y="16008"/>
                  </a:moveTo>
                  <a:cubicBezTo>
                    <a:pt x="14101" y="15276"/>
                    <a:pt x="12395" y="14544"/>
                    <a:pt x="9979" y="14483"/>
                  </a:cubicBezTo>
                  <a:cubicBezTo>
                    <a:pt x="7564" y="14422"/>
                    <a:pt x="4437" y="15032"/>
                    <a:pt x="2590" y="15947"/>
                  </a:cubicBezTo>
                  <a:cubicBezTo>
                    <a:pt x="743" y="16863"/>
                    <a:pt x="174" y="18083"/>
                    <a:pt x="32" y="19059"/>
                  </a:cubicBezTo>
                  <a:cubicBezTo>
                    <a:pt x="-110" y="20036"/>
                    <a:pt x="174" y="20768"/>
                    <a:pt x="1879" y="21134"/>
                  </a:cubicBezTo>
                  <a:cubicBezTo>
                    <a:pt x="3585" y="21500"/>
                    <a:pt x="6711" y="21500"/>
                    <a:pt x="9837" y="20219"/>
                  </a:cubicBezTo>
                  <a:cubicBezTo>
                    <a:pt x="12964" y="18937"/>
                    <a:pt x="16090" y="16375"/>
                    <a:pt x="18079" y="13019"/>
                  </a:cubicBezTo>
                  <a:cubicBezTo>
                    <a:pt x="20069" y="9663"/>
                    <a:pt x="20922" y="5514"/>
                    <a:pt x="21206" y="3134"/>
                  </a:cubicBezTo>
                  <a:cubicBezTo>
                    <a:pt x="21490" y="754"/>
                    <a:pt x="21206" y="144"/>
                    <a:pt x="20495" y="22"/>
                  </a:cubicBezTo>
                  <a:cubicBezTo>
                    <a:pt x="19785" y="-100"/>
                    <a:pt x="18648" y="266"/>
                    <a:pt x="16943" y="1669"/>
                  </a:cubicBezTo>
                  <a:cubicBezTo>
                    <a:pt x="15237" y="3073"/>
                    <a:pt x="12964" y="5514"/>
                    <a:pt x="12822" y="7954"/>
                  </a:cubicBezTo>
                  <a:cubicBezTo>
                    <a:pt x="12679" y="10395"/>
                    <a:pt x="14669" y="12836"/>
                    <a:pt x="16658" y="15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7864035" y="1136269"/>
              <a:ext cx="136966" cy="163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0918" fill="norm" stroke="1" extrusionOk="0">
                  <a:moveTo>
                    <a:pt x="7432" y="11261"/>
                  </a:moveTo>
                  <a:cubicBezTo>
                    <a:pt x="9722" y="8831"/>
                    <a:pt x="12013" y="6401"/>
                    <a:pt x="13159" y="4376"/>
                  </a:cubicBezTo>
                  <a:cubicBezTo>
                    <a:pt x="14304" y="2351"/>
                    <a:pt x="14304" y="731"/>
                    <a:pt x="13322" y="191"/>
                  </a:cubicBezTo>
                  <a:cubicBezTo>
                    <a:pt x="12341" y="-349"/>
                    <a:pt x="10377" y="191"/>
                    <a:pt x="7922" y="2621"/>
                  </a:cubicBezTo>
                  <a:cubicBezTo>
                    <a:pt x="5468" y="5051"/>
                    <a:pt x="2522" y="9371"/>
                    <a:pt x="1050" y="12611"/>
                  </a:cubicBezTo>
                  <a:cubicBezTo>
                    <a:pt x="-423" y="15851"/>
                    <a:pt x="-423" y="18011"/>
                    <a:pt x="1541" y="19361"/>
                  </a:cubicBezTo>
                  <a:cubicBezTo>
                    <a:pt x="3504" y="20711"/>
                    <a:pt x="7432" y="21251"/>
                    <a:pt x="11032" y="20711"/>
                  </a:cubicBezTo>
                  <a:cubicBezTo>
                    <a:pt x="14632" y="20171"/>
                    <a:pt x="17904" y="18551"/>
                    <a:pt x="21177" y="16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8010273" y="1115379"/>
              <a:ext cx="79627" cy="190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136" fill="norm" stroke="1" extrusionOk="0">
                  <a:moveTo>
                    <a:pt x="21383" y="840"/>
                  </a:moveTo>
                  <a:cubicBezTo>
                    <a:pt x="18541" y="371"/>
                    <a:pt x="15699" y="-99"/>
                    <a:pt x="12004" y="18"/>
                  </a:cubicBezTo>
                  <a:cubicBezTo>
                    <a:pt x="8309" y="136"/>
                    <a:pt x="3762" y="840"/>
                    <a:pt x="2625" y="2484"/>
                  </a:cubicBezTo>
                  <a:cubicBezTo>
                    <a:pt x="1488" y="4127"/>
                    <a:pt x="3762" y="6710"/>
                    <a:pt x="6320" y="9175"/>
                  </a:cubicBezTo>
                  <a:cubicBezTo>
                    <a:pt x="8878" y="11640"/>
                    <a:pt x="11720" y="13988"/>
                    <a:pt x="12857" y="15866"/>
                  </a:cubicBezTo>
                  <a:cubicBezTo>
                    <a:pt x="13994" y="17744"/>
                    <a:pt x="13425" y="19153"/>
                    <a:pt x="11151" y="20092"/>
                  </a:cubicBezTo>
                  <a:cubicBezTo>
                    <a:pt x="8878" y="21031"/>
                    <a:pt x="4899" y="21501"/>
                    <a:pt x="2625" y="20797"/>
                  </a:cubicBezTo>
                  <a:cubicBezTo>
                    <a:pt x="351" y="20092"/>
                    <a:pt x="-217" y="18214"/>
                    <a:pt x="67" y="16688"/>
                  </a:cubicBezTo>
                  <a:cubicBezTo>
                    <a:pt x="351" y="15162"/>
                    <a:pt x="1488" y="13988"/>
                    <a:pt x="2625" y="128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8118385" y="1008652"/>
              <a:ext cx="139103" cy="258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13070" y="0"/>
                  </a:moveTo>
                  <a:cubicBezTo>
                    <a:pt x="11458" y="177"/>
                    <a:pt x="9846" y="354"/>
                    <a:pt x="8556" y="1682"/>
                  </a:cubicBezTo>
                  <a:cubicBezTo>
                    <a:pt x="7267" y="3010"/>
                    <a:pt x="6300" y="5489"/>
                    <a:pt x="5655" y="8233"/>
                  </a:cubicBezTo>
                  <a:cubicBezTo>
                    <a:pt x="5010" y="10977"/>
                    <a:pt x="4688" y="13987"/>
                    <a:pt x="4688" y="16023"/>
                  </a:cubicBezTo>
                  <a:cubicBezTo>
                    <a:pt x="4688" y="18059"/>
                    <a:pt x="5010" y="19121"/>
                    <a:pt x="5655" y="20007"/>
                  </a:cubicBezTo>
                  <a:cubicBezTo>
                    <a:pt x="6300" y="20892"/>
                    <a:pt x="7267" y="21600"/>
                    <a:pt x="8234" y="21600"/>
                  </a:cubicBezTo>
                  <a:cubicBezTo>
                    <a:pt x="9201" y="21600"/>
                    <a:pt x="10168" y="20892"/>
                    <a:pt x="10007" y="19564"/>
                  </a:cubicBezTo>
                  <a:cubicBezTo>
                    <a:pt x="9846" y="18236"/>
                    <a:pt x="8556" y="16289"/>
                    <a:pt x="7267" y="14961"/>
                  </a:cubicBezTo>
                  <a:cubicBezTo>
                    <a:pt x="5977" y="13633"/>
                    <a:pt x="4688" y="12925"/>
                    <a:pt x="3237" y="12216"/>
                  </a:cubicBezTo>
                  <a:cubicBezTo>
                    <a:pt x="1786" y="11508"/>
                    <a:pt x="174" y="10800"/>
                    <a:pt x="13" y="10180"/>
                  </a:cubicBezTo>
                  <a:cubicBezTo>
                    <a:pt x="-148" y="9561"/>
                    <a:pt x="1142" y="9030"/>
                    <a:pt x="2592" y="8764"/>
                  </a:cubicBezTo>
                  <a:cubicBezTo>
                    <a:pt x="4043" y="8498"/>
                    <a:pt x="5655" y="8498"/>
                    <a:pt x="7751" y="9030"/>
                  </a:cubicBezTo>
                  <a:cubicBezTo>
                    <a:pt x="9846" y="9561"/>
                    <a:pt x="12425" y="10623"/>
                    <a:pt x="14682" y="12039"/>
                  </a:cubicBezTo>
                  <a:cubicBezTo>
                    <a:pt x="16939" y="13456"/>
                    <a:pt x="18873" y="15226"/>
                    <a:pt x="20001" y="16554"/>
                  </a:cubicBezTo>
                  <a:cubicBezTo>
                    <a:pt x="21130" y="17882"/>
                    <a:pt x="21452" y="18767"/>
                    <a:pt x="20968" y="18856"/>
                  </a:cubicBezTo>
                  <a:cubicBezTo>
                    <a:pt x="20485" y="18944"/>
                    <a:pt x="19195" y="18236"/>
                    <a:pt x="18228" y="16731"/>
                  </a:cubicBezTo>
                  <a:cubicBezTo>
                    <a:pt x="17261" y="15226"/>
                    <a:pt x="16616" y="12925"/>
                    <a:pt x="16777" y="11420"/>
                  </a:cubicBezTo>
                  <a:cubicBezTo>
                    <a:pt x="16939" y="9915"/>
                    <a:pt x="17906" y="9207"/>
                    <a:pt x="18873" y="8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8334814" y="899684"/>
              <a:ext cx="405337" cy="332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30" fill="norm" stroke="1" extrusionOk="0">
                  <a:moveTo>
                    <a:pt x="145" y="13515"/>
                  </a:moveTo>
                  <a:cubicBezTo>
                    <a:pt x="145" y="15688"/>
                    <a:pt x="145" y="17862"/>
                    <a:pt x="145" y="19288"/>
                  </a:cubicBezTo>
                  <a:cubicBezTo>
                    <a:pt x="145" y="20715"/>
                    <a:pt x="145" y="21394"/>
                    <a:pt x="89" y="21326"/>
                  </a:cubicBezTo>
                  <a:cubicBezTo>
                    <a:pt x="33" y="21258"/>
                    <a:pt x="-79" y="20443"/>
                    <a:pt x="89" y="19356"/>
                  </a:cubicBezTo>
                  <a:cubicBezTo>
                    <a:pt x="257" y="18269"/>
                    <a:pt x="704" y="16911"/>
                    <a:pt x="1152" y="16028"/>
                  </a:cubicBezTo>
                  <a:cubicBezTo>
                    <a:pt x="1600" y="15145"/>
                    <a:pt x="2047" y="14737"/>
                    <a:pt x="2271" y="14941"/>
                  </a:cubicBezTo>
                  <a:cubicBezTo>
                    <a:pt x="2495" y="15145"/>
                    <a:pt x="2495" y="15960"/>
                    <a:pt x="2551" y="16843"/>
                  </a:cubicBezTo>
                  <a:cubicBezTo>
                    <a:pt x="2607" y="17726"/>
                    <a:pt x="2719" y="18677"/>
                    <a:pt x="2943" y="18677"/>
                  </a:cubicBezTo>
                  <a:cubicBezTo>
                    <a:pt x="3167" y="18677"/>
                    <a:pt x="3502" y="17726"/>
                    <a:pt x="4062" y="16775"/>
                  </a:cubicBezTo>
                  <a:cubicBezTo>
                    <a:pt x="4622" y="15824"/>
                    <a:pt x="5405" y="14873"/>
                    <a:pt x="6076" y="14330"/>
                  </a:cubicBezTo>
                  <a:cubicBezTo>
                    <a:pt x="6748" y="13786"/>
                    <a:pt x="7308" y="13651"/>
                    <a:pt x="7699" y="13922"/>
                  </a:cubicBezTo>
                  <a:cubicBezTo>
                    <a:pt x="8091" y="14194"/>
                    <a:pt x="8315" y="14873"/>
                    <a:pt x="8427" y="15552"/>
                  </a:cubicBezTo>
                  <a:cubicBezTo>
                    <a:pt x="8539" y="16232"/>
                    <a:pt x="8539" y="16911"/>
                    <a:pt x="8539" y="17726"/>
                  </a:cubicBezTo>
                  <a:cubicBezTo>
                    <a:pt x="8539" y="18541"/>
                    <a:pt x="8539" y="19492"/>
                    <a:pt x="8818" y="20036"/>
                  </a:cubicBezTo>
                  <a:cubicBezTo>
                    <a:pt x="9098" y="20579"/>
                    <a:pt x="9658" y="20715"/>
                    <a:pt x="10273" y="20443"/>
                  </a:cubicBezTo>
                  <a:cubicBezTo>
                    <a:pt x="10889" y="20171"/>
                    <a:pt x="11560" y="19492"/>
                    <a:pt x="12064" y="18745"/>
                  </a:cubicBezTo>
                  <a:cubicBezTo>
                    <a:pt x="12568" y="17998"/>
                    <a:pt x="12903" y="17183"/>
                    <a:pt x="13127" y="16436"/>
                  </a:cubicBezTo>
                  <a:cubicBezTo>
                    <a:pt x="13351" y="15688"/>
                    <a:pt x="13463" y="15009"/>
                    <a:pt x="13239" y="14737"/>
                  </a:cubicBezTo>
                  <a:cubicBezTo>
                    <a:pt x="13015" y="14466"/>
                    <a:pt x="12456" y="14602"/>
                    <a:pt x="12064" y="15009"/>
                  </a:cubicBezTo>
                  <a:cubicBezTo>
                    <a:pt x="11672" y="15417"/>
                    <a:pt x="11448" y="16096"/>
                    <a:pt x="11337" y="17047"/>
                  </a:cubicBezTo>
                  <a:cubicBezTo>
                    <a:pt x="11225" y="17998"/>
                    <a:pt x="11225" y="19220"/>
                    <a:pt x="11504" y="19764"/>
                  </a:cubicBezTo>
                  <a:cubicBezTo>
                    <a:pt x="11784" y="20307"/>
                    <a:pt x="12344" y="20171"/>
                    <a:pt x="13071" y="19560"/>
                  </a:cubicBezTo>
                  <a:cubicBezTo>
                    <a:pt x="13799" y="18949"/>
                    <a:pt x="14694" y="17862"/>
                    <a:pt x="15869" y="15552"/>
                  </a:cubicBezTo>
                  <a:cubicBezTo>
                    <a:pt x="17044" y="13243"/>
                    <a:pt x="18499" y="9711"/>
                    <a:pt x="19451" y="7334"/>
                  </a:cubicBezTo>
                  <a:cubicBezTo>
                    <a:pt x="20402" y="4956"/>
                    <a:pt x="20849" y="3734"/>
                    <a:pt x="21129" y="2579"/>
                  </a:cubicBezTo>
                  <a:cubicBezTo>
                    <a:pt x="21409" y="1424"/>
                    <a:pt x="21521" y="337"/>
                    <a:pt x="21353" y="66"/>
                  </a:cubicBezTo>
                  <a:cubicBezTo>
                    <a:pt x="21185" y="-206"/>
                    <a:pt x="20738" y="337"/>
                    <a:pt x="20010" y="2307"/>
                  </a:cubicBezTo>
                  <a:cubicBezTo>
                    <a:pt x="19283" y="4277"/>
                    <a:pt x="18275" y="7673"/>
                    <a:pt x="17660" y="10526"/>
                  </a:cubicBezTo>
                  <a:cubicBezTo>
                    <a:pt x="17044" y="13379"/>
                    <a:pt x="16820" y="15688"/>
                    <a:pt x="16765" y="17251"/>
                  </a:cubicBezTo>
                  <a:cubicBezTo>
                    <a:pt x="16709" y="18813"/>
                    <a:pt x="16820" y="19628"/>
                    <a:pt x="17268" y="20103"/>
                  </a:cubicBezTo>
                  <a:cubicBezTo>
                    <a:pt x="17716" y="20579"/>
                    <a:pt x="18499" y="20715"/>
                    <a:pt x="19171" y="20239"/>
                  </a:cubicBezTo>
                  <a:cubicBezTo>
                    <a:pt x="19842" y="19764"/>
                    <a:pt x="20402" y="18677"/>
                    <a:pt x="20961" y="17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8667750" y="1064719"/>
              <a:ext cx="203200" cy="121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5" fill="norm" stroke="1" extrusionOk="0">
                  <a:moveTo>
                    <a:pt x="0" y="2384"/>
                  </a:moveTo>
                  <a:cubicBezTo>
                    <a:pt x="2250" y="2384"/>
                    <a:pt x="4500" y="2384"/>
                    <a:pt x="6188" y="2750"/>
                  </a:cubicBezTo>
                  <a:cubicBezTo>
                    <a:pt x="7875" y="3116"/>
                    <a:pt x="9000" y="3848"/>
                    <a:pt x="10350" y="4580"/>
                  </a:cubicBezTo>
                  <a:cubicBezTo>
                    <a:pt x="11700" y="5313"/>
                    <a:pt x="13275" y="6045"/>
                    <a:pt x="14175" y="5313"/>
                  </a:cubicBezTo>
                  <a:cubicBezTo>
                    <a:pt x="15075" y="4580"/>
                    <a:pt x="15300" y="2384"/>
                    <a:pt x="14625" y="1102"/>
                  </a:cubicBezTo>
                  <a:cubicBezTo>
                    <a:pt x="13950" y="-179"/>
                    <a:pt x="12375" y="-545"/>
                    <a:pt x="10575" y="1102"/>
                  </a:cubicBezTo>
                  <a:cubicBezTo>
                    <a:pt x="8775" y="2750"/>
                    <a:pt x="6750" y="6411"/>
                    <a:pt x="5738" y="9523"/>
                  </a:cubicBezTo>
                  <a:cubicBezTo>
                    <a:pt x="4725" y="12635"/>
                    <a:pt x="4725" y="15197"/>
                    <a:pt x="7538" y="17028"/>
                  </a:cubicBezTo>
                  <a:cubicBezTo>
                    <a:pt x="10350" y="18858"/>
                    <a:pt x="15975" y="19957"/>
                    <a:pt x="21600" y="21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9267031" y="965382"/>
              <a:ext cx="308769" cy="517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61" fill="norm" stroke="1" extrusionOk="0">
                  <a:moveTo>
                    <a:pt x="9092" y="6800"/>
                  </a:moveTo>
                  <a:cubicBezTo>
                    <a:pt x="9239" y="6273"/>
                    <a:pt x="9386" y="5746"/>
                    <a:pt x="9092" y="5439"/>
                  </a:cubicBezTo>
                  <a:cubicBezTo>
                    <a:pt x="8798" y="5131"/>
                    <a:pt x="8064" y="5044"/>
                    <a:pt x="6815" y="5131"/>
                  </a:cubicBezTo>
                  <a:cubicBezTo>
                    <a:pt x="5566" y="5219"/>
                    <a:pt x="3802" y="5483"/>
                    <a:pt x="2480" y="5966"/>
                  </a:cubicBezTo>
                  <a:cubicBezTo>
                    <a:pt x="1157" y="6449"/>
                    <a:pt x="276" y="7151"/>
                    <a:pt x="55" y="7897"/>
                  </a:cubicBezTo>
                  <a:cubicBezTo>
                    <a:pt x="-165" y="8644"/>
                    <a:pt x="276" y="9434"/>
                    <a:pt x="1378" y="9829"/>
                  </a:cubicBezTo>
                  <a:cubicBezTo>
                    <a:pt x="2480" y="10224"/>
                    <a:pt x="4243" y="10224"/>
                    <a:pt x="5639" y="9610"/>
                  </a:cubicBezTo>
                  <a:cubicBezTo>
                    <a:pt x="7035" y="8995"/>
                    <a:pt x="8064" y="7766"/>
                    <a:pt x="8431" y="6449"/>
                  </a:cubicBezTo>
                  <a:cubicBezTo>
                    <a:pt x="8798" y="5131"/>
                    <a:pt x="8504" y="3727"/>
                    <a:pt x="8357" y="2805"/>
                  </a:cubicBezTo>
                  <a:cubicBezTo>
                    <a:pt x="8211" y="1883"/>
                    <a:pt x="8211" y="1444"/>
                    <a:pt x="9019" y="1049"/>
                  </a:cubicBezTo>
                  <a:cubicBezTo>
                    <a:pt x="9827" y="653"/>
                    <a:pt x="11443" y="302"/>
                    <a:pt x="12839" y="127"/>
                  </a:cubicBezTo>
                  <a:cubicBezTo>
                    <a:pt x="14235" y="-49"/>
                    <a:pt x="15411" y="-49"/>
                    <a:pt x="16072" y="171"/>
                  </a:cubicBezTo>
                  <a:cubicBezTo>
                    <a:pt x="16733" y="390"/>
                    <a:pt x="16880" y="829"/>
                    <a:pt x="15925" y="2014"/>
                  </a:cubicBezTo>
                  <a:cubicBezTo>
                    <a:pt x="14970" y="3200"/>
                    <a:pt x="12913" y="5131"/>
                    <a:pt x="11076" y="7678"/>
                  </a:cubicBezTo>
                  <a:cubicBezTo>
                    <a:pt x="9239" y="10224"/>
                    <a:pt x="7623" y="13385"/>
                    <a:pt x="6815" y="15580"/>
                  </a:cubicBezTo>
                  <a:cubicBezTo>
                    <a:pt x="6006" y="17775"/>
                    <a:pt x="6006" y="19005"/>
                    <a:pt x="6300" y="19839"/>
                  </a:cubicBezTo>
                  <a:cubicBezTo>
                    <a:pt x="6594" y="20673"/>
                    <a:pt x="7182" y="21112"/>
                    <a:pt x="7990" y="21331"/>
                  </a:cubicBezTo>
                  <a:cubicBezTo>
                    <a:pt x="8798" y="21551"/>
                    <a:pt x="9827" y="21551"/>
                    <a:pt x="10929" y="20849"/>
                  </a:cubicBezTo>
                  <a:cubicBezTo>
                    <a:pt x="12031" y="20146"/>
                    <a:pt x="13206" y="18741"/>
                    <a:pt x="13868" y="17556"/>
                  </a:cubicBezTo>
                  <a:cubicBezTo>
                    <a:pt x="14529" y="16371"/>
                    <a:pt x="14676" y="15405"/>
                    <a:pt x="14602" y="14614"/>
                  </a:cubicBezTo>
                  <a:cubicBezTo>
                    <a:pt x="14529" y="13824"/>
                    <a:pt x="14235" y="13210"/>
                    <a:pt x="14455" y="12946"/>
                  </a:cubicBezTo>
                  <a:cubicBezTo>
                    <a:pt x="14676" y="12683"/>
                    <a:pt x="15411" y="12771"/>
                    <a:pt x="16659" y="12727"/>
                  </a:cubicBezTo>
                  <a:cubicBezTo>
                    <a:pt x="17908" y="12683"/>
                    <a:pt x="19672" y="12507"/>
                    <a:pt x="21435" y="12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10013134" y="950968"/>
              <a:ext cx="394517" cy="323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10" fill="norm" stroke="1" extrusionOk="0">
                  <a:moveTo>
                    <a:pt x="5214" y="35"/>
                  </a:moveTo>
                  <a:cubicBezTo>
                    <a:pt x="4640" y="314"/>
                    <a:pt x="4065" y="593"/>
                    <a:pt x="3491" y="2265"/>
                  </a:cubicBezTo>
                  <a:cubicBezTo>
                    <a:pt x="2916" y="3937"/>
                    <a:pt x="2342" y="7003"/>
                    <a:pt x="2112" y="9860"/>
                  </a:cubicBezTo>
                  <a:cubicBezTo>
                    <a:pt x="1882" y="12717"/>
                    <a:pt x="1997" y="15364"/>
                    <a:pt x="2169" y="17106"/>
                  </a:cubicBezTo>
                  <a:cubicBezTo>
                    <a:pt x="2342" y="18848"/>
                    <a:pt x="2571" y="19684"/>
                    <a:pt x="2629" y="19754"/>
                  </a:cubicBezTo>
                  <a:cubicBezTo>
                    <a:pt x="2686" y="19824"/>
                    <a:pt x="2571" y="19127"/>
                    <a:pt x="2112" y="17803"/>
                  </a:cubicBezTo>
                  <a:cubicBezTo>
                    <a:pt x="1652" y="16479"/>
                    <a:pt x="848" y="14528"/>
                    <a:pt x="388" y="13204"/>
                  </a:cubicBezTo>
                  <a:cubicBezTo>
                    <a:pt x="-71" y="11881"/>
                    <a:pt x="-186" y="11184"/>
                    <a:pt x="388" y="9651"/>
                  </a:cubicBezTo>
                  <a:cubicBezTo>
                    <a:pt x="963" y="8118"/>
                    <a:pt x="2227" y="5749"/>
                    <a:pt x="3146" y="4077"/>
                  </a:cubicBezTo>
                  <a:cubicBezTo>
                    <a:pt x="4065" y="2404"/>
                    <a:pt x="4640" y="1429"/>
                    <a:pt x="5214" y="802"/>
                  </a:cubicBezTo>
                  <a:cubicBezTo>
                    <a:pt x="5788" y="175"/>
                    <a:pt x="6363" y="-104"/>
                    <a:pt x="6823" y="35"/>
                  </a:cubicBezTo>
                  <a:cubicBezTo>
                    <a:pt x="7282" y="175"/>
                    <a:pt x="7627" y="732"/>
                    <a:pt x="7914" y="3031"/>
                  </a:cubicBezTo>
                  <a:cubicBezTo>
                    <a:pt x="8201" y="5331"/>
                    <a:pt x="8431" y="9372"/>
                    <a:pt x="8374" y="12299"/>
                  </a:cubicBezTo>
                  <a:cubicBezTo>
                    <a:pt x="8316" y="15225"/>
                    <a:pt x="7971" y="17037"/>
                    <a:pt x="7569" y="18151"/>
                  </a:cubicBezTo>
                  <a:cubicBezTo>
                    <a:pt x="7167" y="19266"/>
                    <a:pt x="6708" y="19684"/>
                    <a:pt x="6420" y="19406"/>
                  </a:cubicBezTo>
                  <a:cubicBezTo>
                    <a:pt x="6133" y="19127"/>
                    <a:pt x="6018" y="18151"/>
                    <a:pt x="6076" y="17315"/>
                  </a:cubicBezTo>
                  <a:cubicBezTo>
                    <a:pt x="6133" y="16479"/>
                    <a:pt x="6363" y="15782"/>
                    <a:pt x="6650" y="15155"/>
                  </a:cubicBezTo>
                  <a:cubicBezTo>
                    <a:pt x="6937" y="14528"/>
                    <a:pt x="7282" y="13971"/>
                    <a:pt x="7742" y="13692"/>
                  </a:cubicBezTo>
                  <a:cubicBezTo>
                    <a:pt x="8201" y="13413"/>
                    <a:pt x="8776" y="13413"/>
                    <a:pt x="9350" y="14180"/>
                  </a:cubicBezTo>
                  <a:cubicBezTo>
                    <a:pt x="9925" y="14946"/>
                    <a:pt x="10499" y="16479"/>
                    <a:pt x="11016" y="17455"/>
                  </a:cubicBezTo>
                  <a:cubicBezTo>
                    <a:pt x="11533" y="18430"/>
                    <a:pt x="11993" y="18848"/>
                    <a:pt x="12510" y="19127"/>
                  </a:cubicBezTo>
                  <a:cubicBezTo>
                    <a:pt x="13027" y="19406"/>
                    <a:pt x="13601" y="19545"/>
                    <a:pt x="14176" y="19336"/>
                  </a:cubicBezTo>
                  <a:cubicBezTo>
                    <a:pt x="14750" y="19127"/>
                    <a:pt x="15325" y="18570"/>
                    <a:pt x="15727" y="17803"/>
                  </a:cubicBezTo>
                  <a:cubicBezTo>
                    <a:pt x="16129" y="17037"/>
                    <a:pt x="16359" y="16061"/>
                    <a:pt x="16531" y="15155"/>
                  </a:cubicBezTo>
                  <a:cubicBezTo>
                    <a:pt x="16703" y="14250"/>
                    <a:pt x="16818" y="13413"/>
                    <a:pt x="16588" y="12926"/>
                  </a:cubicBezTo>
                  <a:cubicBezTo>
                    <a:pt x="16359" y="12438"/>
                    <a:pt x="15784" y="12299"/>
                    <a:pt x="15325" y="12508"/>
                  </a:cubicBezTo>
                  <a:cubicBezTo>
                    <a:pt x="14865" y="12717"/>
                    <a:pt x="14520" y="13274"/>
                    <a:pt x="14176" y="14389"/>
                  </a:cubicBezTo>
                  <a:cubicBezTo>
                    <a:pt x="13831" y="15504"/>
                    <a:pt x="13486" y="17176"/>
                    <a:pt x="13831" y="18500"/>
                  </a:cubicBezTo>
                  <a:cubicBezTo>
                    <a:pt x="14176" y="19824"/>
                    <a:pt x="15210" y="20799"/>
                    <a:pt x="16588" y="21148"/>
                  </a:cubicBezTo>
                  <a:cubicBezTo>
                    <a:pt x="17967" y="21496"/>
                    <a:pt x="19691" y="21217"/>
                    <a:pt x="21414" y="20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7770283" y="1704763"/>
              <a:ext cx="106161" cy="377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495" fill="norm" stroke="1" extrusionOk="0">
                  <a:moveTo>
                    <a:pt x="1694" y="9187"/>
                  </a:moveTo>
                  <a:cubicBezTo>
                    <a:pt x="1694" y="12807"/>
                    <a:pt x="1694" y="16427"/>
                    <a:pt x="1694" y="18599"/>
                  </a:cubicBezTo>
                  <a:cubicBezTo>
                    <a:pt x="1694" y="20771"/>
                    <a:pt x="1694" y="21495"/>
                    <a:pt x="1271" y="21495"/>
                  </a:cubicBezTo>
                  <a:cubicBezTo>
                    <a:pt x="847" y="21495"/>
                    <a:pt x="0" y="20771"/>
                    <a:pt x="0" y="18056"/>
                  </a:cubicBezTo>
                  <a:cubicBezTo>
                    <a:pt x="0" y="15341"/>
                    <a:pt x="847" y="10635"/>
                    <a:pt x="1906" y="7497"/>
                  </a:cubicBezTo>
                  <a:cubicBezTo>
                    <a:pt x="2965" y="4360"/>
                    <a:pt x="4235" y="2791"/>
                    <a:pt x="5506" y="1765"/>
                  </a:cubicBezTo>
                  <a:cubicBezTo>
                    <a:pt x="6776" y="740"/>
                    <a:pt x="8047" y="257"/>
                    <a:pt x="9741" y="76"/>
                  </a:cubicBezTo>
                  <a:cubicBezTo>
                    <a:pt x="11435" y="-105"/>
                    <a:pt x="13553" y="16"/>
                    <a:pt x="15882" y="679"/>
                  </a:cubicBezTo>
                  <a:cubicBezTo>
                    <a:pt x="18212" y="1343"/>
                    <a:pt x="20753" y="2550"/>
                    <a:pt x="21176" y="3998"/>
                  </a:cubicBezTo>
                  <a:cubicBezTo>
                    <a:pt x="21600" y="5446"/>
                    <a:pt x="19906" y="7135"/>
                    <a:pt x="17788" y="8221"/>
                  </a:cubicBezTo>
                  <a:cubicBezTo>
                    <a:pt x="15671" y="9307"/>
                    <a:pt x="13129" y="9790"/>
                    <a:pt x="10588" y="10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7950199" y="1700860"/>
              <a:ext cx="156635" cy="159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1" fill="norm" stroke="1" extrusionOk="0">
                  <a:moveTo>
                    <a:pt x="0" y="3359"/>
                  </a:moveTo>
                  <a:cubicBezTo>
                    <a:pt x="876" y="8408"/>
                    <a:pt x="1751" y="13457"/>
                    <a:pt x="2043" y="16683"/>
                  </a:cubicBezTo>
                  <a:cubicBezTo>
                    <a:pt x="2335" y="19909"/>
                    <a:pt x="2043" y="21312"/>
                    <a:pt x="1751" y="21172"/>
                  </a:cubicBezTo>
                  <a:cubicBezTo>
                    <a:pt x="1459" y="21031"/>
                    <a:pt x="1168" y="19348"/>
                    <a:pt x="1022" y="16964"/>
                  </a:cubicBezTo>
                  <a:cubicBezTo>
                    <a:pt x="876" y="14580"/>
                    <a:pt x="876" y="11494"/>
                    <a:pt x="1168" y="9250"/>
                  </a:cubicBezTo>
                  <a:cubicBezTo>
                    <a:pt x="1459" y="7006"/>
                    <a:pt x="2043" y="5603"/>
                    <a:pt x="2627" y="5603"/>
                  </a:cubicBezTo>
                  <a:cubicBezTo>
                    <a:pt x="3211" y="5603"/>
                    <a:pt x="3795" y="7006"/>
                    <a:pt x="4232" y="8548"/>
                  </a:cubicBezTo>
                  <a:cubicBezTo>
                    <a:pt x="4670" y="10091"/>
                    <a:pt x="4962" y="11774"/>
                    <a:pt x="5546" y="13177"/>
                  </a:cubicBezTo>
                  <a:cubicBezTo>
                    <a:pt x="6130" y="14580"/>
                    <a:pt x="7005" y="15702"/>
                    <a:pt x="8027" y="15141"/>
                  </a:cubicBezTo>
                  <a:cubicBezTo>
                    <a:pt x="9049" y="14580"/>
                    <a:pt x="10216" y="12335"/>
                    <a:pt x="11676" y="9670"/>
                  </a:cubicBezTo>
                  <a:cubicBezTo>
                    <a:pt x="13135" y="7006"/>
                    <a:pt x="14886" y="3920"/>
                    <a:pt x="16492" y="2096"/>
                  </a:cubicBezTo>
                  <a:cubicBezTo>
                    <a:pt x="18097" y="273"/>
                    <a:pt x="19557" y="-288"/>
                    <a:pt x="20432" y="133"/>
                  </a:cubicBezTo>
                  <a:cubicBezTo>
                    <a:pt x="21308" y="554"/>
                    <a:pt x="21600" y="1956"/>
                    <a:pt x="21600" y="5042"/>
                  </a:cubicBezTo>
                  <a:cubicBezTo>
                    <a:pt x="21600" y="8128"/>
                    <a:pt x="21308" y="12896"/>
                    <a:pt x="21016" y="17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8183154" y="1497732"/>
              <a:ext cx="90897" cy="368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469" fill="norm" stroke="1" extrusionOk="0">
                  <a:moveTo>
                    <a:pt x="21081" y="1474"/>
                  </a:moveTo>
                  <a:cubicBezTo>
                    <a:pt x="20099" y="856"/>
                    <a:pt x="19117" y="239"/>
                    <a:pt x="17399" y="54"/>
                  </a:cubicBezTo>
                  <a:cubicBezTo>
                    <a:pt x="15681" y="-131"/>
                    <a:pt x="13226" y="116"/>
                    <a:pt x="10036" y="1474"/>
                  </a:cubicBezTo>
                  <a:cubicBezTo>
                    <a:pt x="6845" y="2831"/>
                    <a:pt x="2917" y="5300"/>
                    <a:pt x="1199" y="8818"/>
                  </a:cubicBezTo>
                  <a:cubicBezTo>
                    <a:pt x="-519" y="12335"/>
                    <a:pt x="-28" y="16902"/>
                    <a:pt x="463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8153400" y="1694452"/>
              <a:ext cx="1270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280"/>
                    <a:pt x="0" y="12960"/>
                    <a:pt x="1260" y="10080"/>
                  </a:cubicBezTo>
                  <a:cubicBezTo>
                    <a:pt x="2520" y="7200"/>
                    <a:pt x="5040" y="5760"/>
                    <a:pt x="8640" y="4320"/>
                  </a:cubicBezTo>
                  <a:cubicBezTo>
                    <a:pt x="12240" y="2880"/>
                    <a:pt x="1692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8662346" y="1542017"/>
              <a:ext cx="303855" cy="534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05" fill="norm" stroke="1" extrusionOk="0">
                  <a:moveTo>
                    <a:pt x="9383" y="8388"/>
                  </a:moveTo>
                  <a:cubicBezTo>
                    <a:pt x="9383" y="7964"/>
                    <a:pt x="9383" y="7541"/>
                    <a:pt x="9008" y="7244"/>
                  </a:cubicBezTo>
                  <a:cubicBezTo>
                    <a:pt x="8633" y="6948"/>
                    <a:pt x="7883" y="6778"/>
                    <a:pt x="6533" y="6990"/>
                  </a:cubicBezTo>
                  <a:cubicBezTo>
                    <a:pt x="5183" y="7202"/>
                    <a:pt x="3233" y="7795"/>
                    <a:pt x="1958" y="8599"/>
                  </a:cubicBezTo>
                  <a:cubicBezTo>
                    <a:pt x="683" y="9404"/>
                    <a:pt x="83" y="10421"/>
                    <a:pt x="8" y="11098"/>
                  </a:cubicBezTo>
                  <a:cubicBezTo>
                    <a:pt x="-67" y="11776"/>
                    <a:pt x="383" y="12115"/>
                    <a:pt x="1658" y="12030"/>
                  </a:cubicBezTo>
                  <a:cubicBezTo>
                    <a:pt x="2933" y="11945"/>
                    <a:pt x="5033" y="11437"/>
                    <a:pt x="6233" y="10421"/>
                  </a:cubicBezTo>
                  <a:cubicBezTo>
                    <a:pt x="7433" y="9404"/>
                    <a:pt x="7733" y="7879"/>
                    <a:pt x="8108" y="6736"/>
                  </a:cubicBezTo>
                  <a:cubicBezTo>
                    <a:pt x="8483" y="5592"/>
                    <a:pt x="8933" y="4830"/>
                    <a:pt x="10133" y="3941"/>
                  </a:cubicBezTo>
                  <a:cubicBezTo>
                    <a:pt x="11333" y="3051"/>
                    <a:pt x="13283" y="2035"/>
                    <a:pt x="14558" y="1399"/>
                  </a:cubicBezTo>
                  <a:cubicBezTo>
                    <a:pt x="15833" y="764"/>
                    <a:pt x="16433" y="510"/>
                    <a:pt x="17108" y="298"/>
                  </a:cubicBezTo>
                  <a:cubicBezTo>
                    <a:pt x="17783" y="86"/>
                    <a:pt x="18533" y="-83"/>
                    <a:pt x="18833" y="44"/>
                  </a:cubicBezTo>
                  <a:cubicBezTo>
                    <a:pt x="19133" y="171"/>
                    <a:pt x="18983" y="595"/>
                    <a:pt x="17858" y="2035"/>
                  </a:cubicBezTo>
                  <a:cubicBezTo>
                    <a:pt x="16733" y="3475"/>
                    <a:pt x="14633" y="5931"/>
                    <a:pt x="12383" y="8684"/>
                  </a:cubicBezTo>
                  <a:cubicBezTo>
                    <a:pt x="10133" y="11437"/>
                    <a:pt x="7733" y="14486"/>
                    <a:pt x="6458" y="16392"/>
                  </a:cubicBezTo>
                  <a:cubicBezTo>
                    <a:pt x="5183" y="18298"/>
                    <a:pt x="5033" y="19061"/>
                    <a:pt x="4958" y="19696"/>
                  </a:cubicBezTo>
                  <a:cubicBezTo>
                    <a:pt x="4883" y="20331"/>
                    <a:pt x="4883" y="20839"/>
                    <a:pt x="5258" y="21136"/>
                  </a:cubicBezTo>
                  <a:cubicBezTo>
                    <a:pt x="5633" y="21432"/>
                    <a:pt x="6383" y="21517"/>
                    <a:pt x="7433" y="21221"/>
                  </a:cubicBezTo>
                  <a:cubicBezTo>
                    <a:pt x="8483" y="20924"/>
                    <a:pt x="9833" y="20246"/>
                    <a:pt x="10808" y="19484"/>
                  </a:cubicBezTo>
                  <a:cubicBezTo>
                    <a:pt x="11783" y="18722"/>
                    <a:pt x="12383" y="17875"/>
                    <a:pt x="12758" y="17197"/>
                  </a:cubicBezTo>
                  <a:cubicBezTo>
                    <a:pt x="13133" y="16519"/>
                    <a:pt x="13283" y="16011"/>
                    <a:pt x="13208" y="15545"/>
                  </a:cubicBezTo>
                  <a:cubicBezTo>
                    <a:pt x="13133" y="15079"/>
                    <a:pt x="12833" y="14656"/>
                    <a:pt x="12308" y="14359"/>
                  </a:cubicBezTo>
                  <a:cubicBezTo>
                    <a:pt x="11783" y="14063"/>
                    <a:pt x="11033" y="13893"/>
                    <a:pt x="11033" y="13809"/>
                  </a:cubicBezTo>
                  <a:cubicBezTo>
                    <a:pt x="11033" y="13724"/>
                    <a:pt x="11783" y="13724"/>
                    <a:pt x="13658" y="13428"/>
                  </a:cubicBezTo>
                  <a:cubicBezTo>
                    <a:pt x="15533" y="13131"/>
                    <a:pt x="18533" y="12538"/>
                    <a:pt x="21533" y="11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9290050" y="1637302"/>
              <a:ext cx="1651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54" y="4431"/>
                    <a:pt x="8308" y="8862"/>
                    <a:pt x="11908" y="12462"/>
                  </a:cubicBezTo>
                  <a:cubicBezTo>
                    <a:pt x="15508" y="16062"/>
                    <a:pt x="18554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9321800" y="1599202"/>
              <a:ext cx="1778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727"/>
                    <a:pt x="15429" y="5455"/>
                    <a:pt x="12600" y="8345"/>
                  </a:cubicBezTo>
                  <a:cubicBezTo>
                    <a:pt x="9771" y="11236"/>
                    <a:pt x="7200" y="14291"/>
                    <a:pt x="5143" y="16527"/>
                  </a:cubicBezTo>
                  <a:cubicBezTo>
                    <a:pt x="3086" y="18764"/>
                    <a:pt x="1543" y="201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9594850" y="1923052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0354559" y="1597726"/>
              <a:ext cx="186441" cy="407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55" fill="norm" stroke="1" extrusionOk="0">
                  <a:moveTo>
                    <a:pt x="21140" y="1748"/>
                  </a:moveTo>
                  <a:cubicBezTo>
                    <a:pt x="20180" y="1080"/>
                    <a:pt x="19220" y="412"/>
                    <a:pt x="18140" y="133"/>
                  </a:cubicBezTo>
                  <a:cubicBezTo>
                    <a:pt x="17060" y="-145"/>
                    <a:pt x="15860" y="-34"/>
                    <a:pt x="13820" y="913"/>
                  </a:cubicBezTo>
                  <a:cubicBezTo>
                    <a:pt x="11780" y="1859"/>
                    <a:pt x="8900" y="3641"/>
                    <a:pt x="6140" y="6201"/>
                  </a:cubicBezTo>
                  <a:cubicBezTo>
                    <a:pt x="3380" y="8762"/>
                    <a:pt x="740" y="12102"/>
                    <a:pt x="140" y="14719"/>
                  </a:cubicBezTo>
                  <a:cubicBezTo>
                    <a:pt x="-460" y="17335"/>
                    <a:pt x="980" y="19228"/>
                    <a:pt x="2420" y="20230"/>
                  </a:cubicBezTo>
                  <a:cubicBezTo>
                    <a:pt x="3860" y="21232"/>
                    <a:pt x="5300" y="21344"/>
                    <a:pt x="674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10462642" y="1778708"/>
              <a:ext cx="306016" cy="176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93" fill="norm" stroke="1" extrusionOk="0">
                  <a:moveTo>
                    <a:pt x="5921" y="9050"/>
                  </a:moveTo>
                  <a:cubicBezTo>
                    <a:pt x="5921" y="7764"/>
                    <a:pt x="5921" y="6479"/>
                    <a:pt x="5625" y="5450"/>
                  </a:cubicBezTo>
                  <a:cubicBezTo>
                    <a:pt x="5329" y="4422"/>
                    <a:pt x="4737" y="3650"/>
                    <a:pt x="4071" y="3522"/>
                  </a:cubicBezTo>
                  <a:cubicBezTo>
                    <a:pt x="3406" y="3393"/>
                    <a:pt x="2666" y="3907"/>
                    <a:pt x="1926" y="5836"/>
                  </a:cubicBezTo>
                  <a:cubicBezTo>
                    <a:pt x="1187" y="7764"/>
                    <a:pt x="447" y="11107"/>
                    <a:pt x="151" y="13550"/>
                  </a:cubicBezTo>
                  <a:cubicBezTo>
                    <a:pt x="-145" y="15993"/>
                    <a:pt x="3" y="17536"/>
                    <a:pt x="521" y="18307"/>
                  </a:cubicBezTo>
                  <a:cubicBezTo>
                    <a:pt x="1039" y="19079"/>
                    <a:pt x="1926" y="19079"/>
                    <a:pt x="2666" y="18436"/>
                  </a:cubicBezTo>
                  <a:cubicBezTo>
                    <a:pt x="3406" y="17793"/>
                    <a:pt x="3997" y="16507"/>
                    <a:pt x="4441" y="15222"/>
                  </a:cubicBezTo>
                  <a:cubicBezTo>
                    <a:pt x="4885" y="13936"/>
                    <a:pt x="5181" y="12650"/>
                    <a:pt x="5699" y="12650"/>
                  </a:cubicBezTo>
                  <a:cubicBezTo>
                    <a:pt x="6217" y="12650"/>
                    <a:pt x="6956" y="13936"/>
                    <a:pt x="7696" y="14450"/>
                  </a:cubicBezTo>
                  <a:cubicBezTo>
                    <a:pt x="8436" y="14964"/>
                    <a:pt x="9176" y="14707"/>
                    <a:pt x="9915" y="13036"/>
                  </a:cubicBezTo>
                  <a:cubicBezTo>
                    <a:pt x="10655" y="11364"/>
                    <a:pt x="11395" y="8279"/>
                    <a:pt x="11839" y="6093"/>
                  </a:cubicBezTo>
                  <a:cubicBezTo>
                    <a:pt x="12282" y="3907"/>
                    <a:pt x="12430" y="2622"/>
                    <a:pt x="12208" y="1593"/>
                  </a:cubicBezTo>
                  <a:cubicBezTo>
                    <a:pt x="11987" y="564"/>
                    <a:pt x="11395" y="-207"/>
                    <a:pt x="11025" y="50"/>
                  </a:cubicBezTo>
                  <a:cubicBezTo>
                    <a:pt x="10655" y="307"/>
                    <a:pt x="10507" y="1593"/>
                    <a:pt x="10877" y="3779"/>
                  </a:cubicBezTo>
                  <a:cubicBezTo>
                    <a:pt x="11247" y="5964"/>
                    <a:pt x="12134" y="9050"/>
                    <a:pt x="12726" y="11236"/>
                  </a:cubicBezTo>
                  <a:cubicBezTo>
                    <a:pt x="13318" y="13422"/>
                    <a:pt x="13614" y="14707"/>
                    <a:pt x="13688" y="16122"/>
                  </a:cubicBezTo>
                  <a:cubicBezTo>
                    <a:pt x="13762" y="17536"/>
                    <a:pt x="13614" y="19079"/>
                    <a:pt x="13614" y="19207"/>
                  </a:cubicBezTo>
                  <a:cubicBezTo>
                    <a:pt x="13614" y="19336"/>
                    <a:pt x="13762" y="18050"/>
                    <a:pt x="14723" y="16122"/>
                  </a:cubicBezTo>
                  <a:cubicBezTo>
                    <a:pt x="15685" y="14193"/>
                    <a:pt x="17460" y="11622"/>
                    <a:pt x="18570" y="9822"/>
                  </a:cubicBezTo>
                  <a:cubicBezTo>
                    <a:pt x="19680" y="8022"/>
                    <a:pt x="20123" y="6993"/>
                    <a:pt x="20567" y="5836"/>
                  </a:cubicBezTo>
                  <a:cubicBezTo>
                    <a:pt x="21011" y="4679"/>
                    <a:pt x="21455" y="3393"/>
                    <a:pt x="21381" y="2364"/>
                  </a:cubicBezTo>
                  <a:cubicBezTo>
                    <a:pt x="21307" y="1336"/>
                    <a:pt x="20715" y="564"/>
                    <a:pt x="20197" y="693"/>
                  </a:cubicBezTo>
                  <a:cubicBezTo>
                    <a:pt x="19680" y="822"/>
                    <a:pt x="19236" y="1850"/>
                    <a:pt x="19088" y="3650"/>
                  </a:cubicBezTo>
                  <a:cubicBezTo>
                    <a:pt x="18940" y="5450"/>
                    <a:pt x="19088" y="8022"/>
                    <a:pt x="19384" y="10207"/>
                  </a:cubicBezTo>
                  <a:cubicBezTo>
                    <a:pt x="19680" y="12393"/>
                    <a:pt x="20123" y="14193"/>
                    <a:pt x="20345" y="15993"/>
                  </a:cubicBezTo>
                  <a:cubicBezTo>
                    <a:pt x="20567" y="17793"/>
                    <a:pt x="20567" y="19593"/>
                    <a:pt x="20197" y="20493"/>
                  </a:cubicBezTo>
                  <a:cubicBezTo>
                    <a:pt x="19828" y="21393"/>
                    <a:pt x="19088" y="21393"/>
                    <a:pt x="18348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10830189" y="1783352"/>
              <a:ext cx="8546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600" fill="norm" stroke="1" extrusionOk="0">
                  <a:moveTo>
                    <a:pt x="3886" y="0"/>
                  </a:moveTo>
                  <a:cubicBezTo>
                    <a:pt x="2305" y="3130"/>
                    <a:pt x="725" y="6261"/>
                    <a:pt x="198" y="9548"/>
                  </a:cubicBezTo>
                  <a:cubicBezTo>
                    <a:pt x="-329" y="12835"/>
                    <a:pt x="198" y="16278"/>
                    <a:pt x="1778" y="18313"/>
                  </a:cubicBezTo>
                  <a:cubicBezTo>
                    <a:pt x="3359" y="20348"/>
                    <a:pt x="5993" y="20974"/>
                    <a:pt x="7837" y="20504"/>
                  </a:cubicBezTo>
                  <a:cubicBezTo>
                    <a:pt x="9681" y="20035"/>
                    <a:pt x="10734" y="18470"/>
                    <a:pt x="11525" y="16904"/>
                  </a:cubicBezTo>
                  <a:cubicBezTo>
                    <a:pt x="12315" y="15339"/>
                    <a:pt x="12842" y="13774"/>
                    <a:pt x="13632" y="11739"/>
                  </a:cubicBezTo>
                  <a:cubicBezTo>
                    <a:pt x="14422" y="9704"/>
                    <a:pt x="15476" y="7200"/>
                    <a:pt x="16003" y="7200"/>
                  </a:cubicBezTo>
                  <a:cubicBezTo>
                    <a:pt x="16530" y="7200"/>
                    <a:pt x="16530" y="9704"/>
                    <a:pt x="17320" y="12522"/>
                  </a:cubicBezTo>
                  <a:cubicBezTo>
                    <a:pt x="18110" y="15339"/>
                    <a:pt x="19691" y="18470"/>
                    <a:pt x="212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10979791" y="1796052"/>
              <a:ext cx="144832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600" fill="norm" stroke="1" extrusionOk="0">
                  <a:moveTo>
                    <a:pt x="2722" y="0"/>
                  </a:moveTo>
                  <a:cubicBezTo>
                    <a:pt x="2409" y="4235"/>
                    <a:pt x="2096" y="8471"/>
                    <a:pt x="1627" y="12494"/>
                  </a:cubicBezTo>
                  <a:cubicBezTo>
                    <a:pt x="1157" y="16518"/>
                    <a:pt x="531" y="20329"/>
                    <a:pt x="218" y="20965"/>
                  </a:cubicBezTo>
                  <a:cubicBezTo>
                    <a:pt x="-95" y="21600"/>
                    <a:pt x="-95" y="19059"/>
                    <a:pt x="375" y="16729"/>
                  </a:cubicBezTo>
                  <a:cubicBezTo>
                    <a:pt x="844" y="14400"/>
                    <a:pt x="1783" y="12282"/>
                    <a:pt x="2722" y="10376"/>
                  </a:cubicBezTo>
                  <a:cubicBezTo>
                    <a:pt x="3662" y="8471"/>
                    <a:pt x="4601" y="6776"/>
                    <a:pt x="5696" y="6565"/>
                  </a:cubicBezTo>
                  <a:cubicBezTo>
                    <a:pt x="6792" y="6353"/>
                    <a:pt x="8044" y="7624"/>
                    <a:pt x="8827" y="9318"/>
                  </a:cubicBezTo>
                  <a:cubicBezTo>
                    <a:pt x="9609" y="11012"/>
                    <a:pt x="9922" y="13129"/>
                    <a:pt x="10705" y="13553"/>
                  </a:cubicBezTo>
                  <a:cubicBezTo>
                    <a:pt x="11488" y="13976"/>
                    <a:pt x="12740" y="12706"/>
                    <a:pt x="14618" y="10800"/>
                  </a:cubicBezTo>
                  <a:cubicBezTo>
                    <a:pt x="16496" y="8894"/>
                    <a:pt x="19001" y="6353"/>
                    <a:pt x="20253" y="6141"/>
                  </a:cubicBezTo>
                  <a:cubicBezTo>
                    <a:pt x="21505" y="5929"/>
                    <a:pt x="21505" y="8047"/>
                    <a:pt x="21348" y="11012"/>
                  </a:cubicBezTo>
                  <a:cubicBezTo>
                    <a:pt x="21192" y="13976"/>
                    <a:pt x="20879" y="17788"/>
                    <a:pt x="205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11188700" y="1821452"/>
              <a:ext cx="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1207750" y="1732552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11255814" y="1766008"/>
              <a:ext cx="156854" cy="309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82" fill="norm" stroke="1" extrusionOk="0">
                  <a:moveTo>
                    <a:pt x="367" y="2086"/>
                  </a:moveTo>
                  <a:cubicBezTo>
                    <a:pt x="367" y="2821"/>
                    <a:pt x="367" y="3555"/>
                    <a:pt x="367" y="4290"/>
                  </a:cubicBezTo>
                  <a:cubicBezTo>
                    <a:pt x="367" y="5025"/>
                    <a:pt x="367" y="5760"/>
                    <a:pt x="225" y="5539"/>
                  </a:cubicBezTo>
                  <a:cubicBezTo>
                    <a:pt x="83" y="5319"/>
                    <a:pt x="-201" y="4143"/>
                    <a:pt x="225" y="3188"/>
                  </a:cubicBezTo>
                  <a:cubicBezTo>
                    <a:pt x="652" y="2233"/>
                    <a:pt x="1788" y="1498"/>
                    <a:pt x="3067" y="911"/>
                  </a:cubicBezTo>
                  <a:cubicBezTo>
                    <a:pt x="4346" y="323"/>
                    <a:pt x="5767" y="-118"/>
                    <a:pt x="6762" y="29"/>
                  </a:cubicBezTo>
                  <a:cubicBezTo>
                    <a:pt x="7757" y="176"/>
                    <a:pt x="8325" y="911"/>
                    <a:pt x="8894" y="2013"/>
                  </a:cubicBezTo>
                  <a:cubicBezTo>
                    <a:pt x="9462" y="3115"/>
                    <a:pt x="10031" y="4584"/>
                    <a:pt x="10883" y="5833"/>
                  </a:cubicBezTo>
                  <a:cubicBezTo>
                    <a:pt x="11736" y="7082"/>
                    <a:pt x="12873" y="8111"/>
                    <a:pt x="14010" y="8331"/>
                  </a:cubicBezTo>
                  <a:cubicBezTo>
                    <a:pt x="15146" y="8551"/>
                    <a:pt x="16283" y="7964"/>
                    <a:pt x="17136" y="6862"/>
                  </a:cubicBezTo>
                  <a:cubicBezTo>
                    <a:pt x="17988" y="5760"/>
                    <a:pt x="18557" y="4143"/>
                    <a:pt x="19125" y="2968"/>
                  </a:cubicBezTo>
                  <a:cubicBezTo>
                    <a:pt x="19694" y="1792"/>
                    <a:pt x="20262" y="1058"/>
                    <a:pt x="19978" y="911"/>
                  </a:cubicBezTo>
                  <a:cubicBezTo>
                    <a:pt x="19694" y="764"/>
                    <a:pt x="18557" y="1204"/>
                    <a:pt x="17704" y="1792"/>
                  </a:cubicBezTo>
                  <a:cubicBezTo>
                    <a:pt x="16852" y="2380"/>
                    <a:pt x="16283" y="3115"/>
                    <a:pt x="16994" y="3849"/>
                  </a:cubicBezTo>
                  <a:cubicBezTo>
                    <a:pt x="17704" y="4584"/>
                    <a:pt x="19694" y="5319"/>
                    <a:pt x="20546" y="6641"/>
                  </a:cubicBezTo>
                  <a:cubicBezTo>
                    <a:pt x="21399" y="7964"/>
                    <a:pt x="21115" y="9874"/>
                    <a:pt x="20262" y="12225"/>
                  </a:cubicBezTo>
                  <a:cubicBezTo>
                    <a:pt x="19410" y="14576"/>
                    <a:pt x="17988" y="17368"/>
                    <a:pt x="15004" y="18984"/>
                  </a:cubicBezTo>
                  <a:cubicBezTo>
                    <a:pt x="12020" y="20600"/>
                    <a:pt x="7473" y="21041"/>
                    <a:pt x="2925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10636783" y="2104916"/>
              <a:ext cx="183617" cy="366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229" fill="norm" stroke="1" extrusionOk="0">
                  <a:moveTo>
                    <a:pt x="9620" y="14123"/>
                  </a:moveTo>
                  <a:cubicBezTo>
                    <a:pt x="9371" y="13509"/>
                    <a:pt x="9123" y="12896"/>
                    <a:pt x="8254" y="12466"/>
                  </a:cubicBezTo>
                  <a:cubicBezTo>
                    <a:pt x="7385" y="12037"/>
                    <a:pt x="5896" y="11791"/>
                    <a:pt x="4406" y="12650"/>
                  </a:cubicBezTo>
                  <a:cubicBezTo>
                    <a:pt x="2916" y="13509"/>
                    <a:pt x="1427" y="15473"/>
                    <a:pt x="682" y="16823"/>
                  </a:cubicBezTo>
                  <a:cubicBezTo>
                    <a:pt x="-63" y="18173"/>
                    <a:pt x="-63" y="18909"/>
                    <a:pt x="61" y="19584"/>
                  </a:cubicBezTo>
                  <a:cubicBezTo>
                    <a:pt x="185" y="20259"/>
                    <a:pt x="434" y="20873"/>
                    <a:pt x="1178" y="21119"/>
                  </a:cubicBezTo>
                  <a:cubicBezTo>
                    <a:pt x="1923" y="21364"/>
                    <a:pt x="3165" y="21241"/>
                    <a:pt x="4903" y="20321"/>
                  </a:cubicBezTo>
                  <a:cubicBezTo>
                    <a:pt x="6640" y="19400"/>
                    <a:pt x="8875" y="17682"/>
                    <a:pt x="10365" y="14798"/>
                  </a:cubicBezTo>
                  <a:cubicBezTo>
                    <a:pt x="11854" y="11914"/>
                    <a:pt x="12599" y="7864"/>
                    <a:pt x="12971" y="5409"/>
                  </a:cubicBezTo>
                  <a:cubicBezTo>
                    <a:pt x="13344" y="2955"/>
                    <a:pt x="13344" y="2096"/>
                    <a:pt x="13344" y="1298"/>
                  </a:cubicBezTo>
                  <a:cubicBezTo>
                    <a:pt x="13344" y="500"/>
                    <a:pt x="13344" y="-236"/>
                    <a:pt x="12971" y="71"/>
                  </a:cubicBezTo>
                  <a:cubicBezTo>
                    <a:pt x="12599" y="378"/>
                    <a:pt x="11854" y="1728"/>
                    <a:pt x="11358" y="3998"/>
                  </a:cubicBezTo>
                  <a:cubicBezTo>
                    <a:pt x="10861" y="6269"/>
                    <a:pt x="10613" y="9459"/>
                    <a:pt x="10489" y="11362"/>
                  </a:cubicBezTo>
                  <a:cubicBezTo>
                    <a:pt x="10365" y="13264"/>
                    <a:pt x="10365" y="13878"/>
                    <a:pt x="10737" y="14430"/>
                  </a:cubicBezTo>
                  <a:cubicBezTo>
                    <a:pt x="11109" y="14982"/>
                    <a:pt x="11854" y="15473"/>
                    <a:pt x="12847" y="15657"/>
                  </a:cubicBezTo>
                  <a:cubicBezTo>
                    <a:pt x="13840" y="15841"/>
                    <a:pt x="15082" y="15719"/>
                    <a:pt x="15827" y="15350"/>
                  </a:cubicBezTo>
                  <a:cubicBezTo>
                    <a:pt x="16571" y="14982"/>
                    <a:pt x="16820" y="14369"/>
                    <a:pt x="17192" y="13755"/>
                  </a:cubicBezTo>
                  <a:cubicBezTo>
                    <a:pt x="17565" y="13141"/>
                    <a:pt x="18061" y="12528"/>
                    <a:pt x="18185" y="12712"/>
                  </a:cubicBezTo>
                  <a:cubicBezTo>
                    <a:pt x="18309" y="12896"/>
                    <a:pt x="18061" y="13878"/>
                    <a:pt x="17937" y="14062"/>
                  </a:cubicBezTo>
                  <a:cubicBezTo>
                    <a:pt x="17813" y="14246"/>
                    <a:pt x="17813" y="13632"/>
                    <a:pt x="17813" y="12650"/>
                  </a:cubicBezTo>
                  <a:cubicBezTo>
                    <a:pt x="17813" y="11669"/>
                    <a:pt x="17813" y="10319"/>
                    <a:pt x="18434" y="9398"/>
                  </a:cubicBezTo>
                  <a:cubicBezTo>
                    <a:pt x="19054" y="8478"/>
                    <a:pt x="20296" y="7987"/>
                    <a:pt x="21537" y="7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10842365" y="2225544"/>
              <a:ext cx="60586" cy="172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154" fill="norm" stroke="1" extrusionOk="0">
                  <a:moveTo>
                    <a:pt x="21319" y="2626"/>
                  </a:moveTo>
                  <a:cubicBezTo>
                    <a:pt x="18340" y="1845"/>
                    <a:pt x="15360" y="1064"/>
                    <a:pt x="12009" y="544"/>
                  </a:cubicBezTo>
                  <a:cubicBezTo>
                    <a:pt x="8657" y="23"/>
                    <a:pt x="4933" y="-237"/>
                    <a:pt x="2698" y="283"/>
                  </a:cubicBezTo>
                  <a:cubicBezTo>
                    <a:pt x="464" y="804"/>
                    <a:pt x="-281" y="2105"/>
                    <a:pt x="91" y="4187"/>
                  </a:cubicBezTo>
                  <a:cubicBezTo>
                    <a:pt x="464" y="6269"/>
                    <a:pt x="1953" y="9132"/>
                    <a:pt x="5305" y="11604"/>
                  </a:cubicBezTo>
                  <a:cubicBezTo>
                    <a:pt x="8657" y="14076"/>
                    <a:pt x="13871" y="16158"/>
                    <a:pt x="16105" y="17850"/>
                  </a:cubicBezTo>
                  <a:cubicBezTo>
                    <a:pt x="18340" y="19541"/>
                    <a:pt x="17595" y="20843"/>
                    <a:pt x="15733" y="21103"/>
                  </a:cubicBezTo>
                  <a:cubicBezTo>
                    <a:pt x="13871" y="21363"/>
                    <a:pt x="10891" y="20582"/>
                    <a:pt x="7912" y="19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10992644" y="2127249"/>
              <a:ext cx="431006" cy="288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183" fill="norm" stroke="1" extrusionOk="0">
                  <a:moveTo>
                    <a:pt x="3136" y="11582"/>
                  </a:moveTo>
                  <a:cubicBezTo>
                    <a:pt x="2713" y="11115"/>
                    <a:pt x="2289" y="10649"/>
                    <a:pt x="1866" y="10727"/>
                  </a:cubicBezTo>
                  <a:cubicBezTo>
                    <a:pt x="1442" y="10805"/>
                    <a:pt x="1019" y="11426"/>
                    <a:pt x="701" y="12747"/>
                  </a:cubicBezTo>
                  <a:cubicBezTo>
                    <a:pt x="384" y="14068"/>
                    <a:pt x="172" y="16088"/>
                    <a:pt x="66" y="17564"/>
                  </a:cubicBezTo>
                  <a:cubicBezTo>
                    <a:pt x="-40" y="19041"/>
                    <a:pt x="-40" y="19973"/>
                    <a:pt x="225" y="20595"/>
                  </a:cubicBezTo>
                  <a:cubicBezTo>
                    <a:pt x="489" y="21216"/>
                    <a:pt x="1019" y="21527"/>
                    <a:pt x="1707" y="20595"/>
                  </a:cubicBezTo>
                  <a:cubicBezTo>
                    <a:pt x="2395" y="19662"/>
                    <a:pt x="3242" y="17487"/>
                    <a:pt x="3719" y="15933"/>
                  </a:cubicBezTo>
                  <a:cubicBezTo>
                    <a:pt x="4195" y="14379"/>
                    <a:pt x="4301" y="13446"/>
                    <a:pt x="4460" y="12592"/>
                  </a:cubicBezTo>
                  <a:cubicBezTo>
                    <a:pt x="4619" y="11737"/>
                    <a:pt x="4831" y="10960"/>
                    <a:pt x="5148" y="11038"/>
                  </a:cubicBezTo>
                  <a:cubicBezTo>
                    <a:pt x="5466" y="11115"/>
                    <a:pt x="5889" y="12048"/>
                    <a:pt x="6260" y="12980"/>
                  </a:cubicBezTo>
                  <a:cubicBezTo>
                    <a:pt x="6631" y="13913"/>
                    <a:pt x="6948" y="14845"/>
                    <a:pt x="7160" y="15700"/>
                  </a:cubicBezTo>
                  <a:cubicBezTo>
                    <a:pt x="7372" y="16554"/>
                    <a:pt x="7478" y="17331"/>
                    <a:pt x="7425" y="17331"/>
                  </a:cubicBezTo>
                  <a:cubicBezTo>
                    <a:pt x="7372" y="17331"/>
                    <a:pt x="7160" y="16554"/>
                    <a:pt x="7213" y="15855"/>
                  </a:cubicBezTo>
                  <a:cubicBezTo>
                    <a:pt x="7266" y="15156"/>
                    <a:pt x="7584" y="14534"/>
                    <a:pt x="8484" y="14146"/>
                  </a:cubicBezTo>
                  <a:cubicBezTo>
                    <a:pt x="9384" y="13757"/>
                    <a:pt x="10866" y="13602"/>
                    <a:pt x="11766" y="13213"/>
                  </a:cubicBezTo>
                  <a:cubicBezTo>
                    <a:pt x="12666" y="12825"/>
                    <a:pt x="12984" y="12203"/>
                    <a:pt x="12878" y="11892"/>
                  </a:cubicBezTo>
                  <a:cubicBezTo>
                    <a:pt x="12772" y="11582"/>
                    <a:pt x="12242" y="11582"/>
                    <a:pt x="11819" y="11892"/>
                  </a:cubicBezTo>
                  <a:cubicBezTo>
                    <a:pt x="11395" y="12203"/>
                    <a:pt x="11078" y="12825"/>
                    <a:pt x="10813" y="13913"/>
                  </a:cubicBezTo>
                  <a:cubicBezTo>
                    <a:pt x="10548" y="15000"/>
                    <a:pt x="10336" y="16554"/>
                    <a:pt x="10231" y="17798"/>
                  </a:cubicBezTo>
                  <a:cubicBezTo>
                    <a:pt x="10125" y="19041"/>
                    <a:pt x="10125" y="19973"/>
                    <a:pt x="10389" y="20517"/>
                  </a:cubicBezTo>
                  <a:cubicBezTo>
                    <a:pt x="10654" y="21061"/>
                    <a:pt x="11184" y="21216"/>
                    <a:pt x="11660" y="21061"/>
                  </a:cubicBezTo>
                  <a:cubicBezTo>
                    <a:pt x="12136" y="20905"/>
                    <a:pt x="12560" y="20439"/>
                    <a:pt x="13566" y="17953"/>
                  </a:cubicBezTo>
                  <a:cubicBezTo>
                    <a:pt x="14572" y="15467"/>
                    <a:pt x="16160" y="10960"/>
                    <a:pt x="17219" y="7930"/>
                  </a:cubicBezTo>
                  <a:cubicBezTo>
                    <a:pt x="18278" y="4900"/>
                    <a:pt x="18807" y="3346"/>
                    <a:pt x="19231" y="2103"/>
                  </a:cubicBezTo>
                  <a:cubicBezTo>
                    <a:pt x="19654" y="859"/>
                    <a:pt x="19972" y="-73"/>
                    <a:pt x="19866" y="5"/>
                  </a:cubicBezTo>
                  <a:cubicBezTo>
                    <a:pt x="19760" y="82"/>
                    <a:pt x="19231" y="1170"/>
                    <a:pt x="18595" y="3190"/>
                  </a:cubicBezTo>
                  <a:cubicBezTo>
                    <a:pt x="17960" y="5210"/>
                    <a:pt x="17219" y="8163"/>
                    <a:pt x="16795" y="10261"/>
                  </a:cubicBezTo>
                  <a:cubicBezTo>
                    <a:pt x="16372" y="12359"/>
                    <a:pt x="16266" y="13602"/>
                    <a:pt x="16266" y="14612"/>
                  </a:cubicBezTo>
                  <a:cubicBezTo>
                    <a:pt x="16266" y="15622"/>
                    <a:pt x="16372" y="16399"/>
                    <a:pt x="16742" y="16787"/>
                  </a:cubicBezTo>
                  <a:cubicBezTo>
                    <a:pt x="17113" y="17176"/>
                    <a:pt x="17748" y="17176"/>
                    <a:pt x="18278" y="16865"/>
                  </a:cubicBezTo>
                  <a:cubicBezTo>
                    <a:pt x="18807" y="16554"/>
                    <a:pt x="19231" y="15933"/>
                    <a:pt x="19654" y="15233"/>
                  </a:cubicBezTo>
                  <a:cubicBezTo>
                    <a:pt x="20078" y="14534"/>
                    <a:pt x="20501" y="13757"/>
                    <a:pt x="20819" y="12980"/>
                  </a:cubicBezTo>
                  <a:cubicBezTo>
                    <a:pt x="21136" y="12203"/>
                    <a:pt x="21348" y="11426"/>
                    <a:pt x="21189" y="11115"/>
                  </a:cubicBezTo>
                  <a:cubicBezTo>
                    <a:pt x="21031" y="10805"/>
                    <a:pt x="20501" y="10960"/>
                    <a:pt x="19919" y="11815"/>
                  </a:cubicBezTo>
                  <a:cubicBezTo>
                    <a:pt x="19336" y="12669"/>
                    <a:pt x="18701" y="14223"/>
                    <a:pt x="18384" y="15389"/>
                  </a:cubicBezTo>
                  <a:cubicBezTo>
                    <a:pt x="18066" y="16554"/>
                    <a:pt x="18066" y="17331"/>
                    <a:pt x="18278" y="17953"/>
                  </a:cubicBezTo>
                  <a:cubicBezTo>
                    <a:pt x="18489" y="18574"/>
                    <a:pt x="18913" y="19041"/>
                    <a:pt x="19495" y="19041"/>
                  </a:cubicBezTo>
                  <a:cubicBezTo>
                    <a:pt x="20078" y="19041"/>
                    <a:pt x="20819" y="18574"/>
                    <a:pt x="21560" y="18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11309350" y="2202452"/>
              <a:ext cx="152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11696699" y="2158002"/>
              <a:ext cx="1714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33" y="3086"/>
                    <a:pt x="4267" y="6171"/>
                    <a:pt x="7867" y="9771"/>
                  </a:cubicBezTo>
                  <a:cubicBezTo>
                    <a:pt x="11467" y="13371"/>
                    <a:pt x="16533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1717451" y="2170702"/>
              <a:ext cx="106249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600" fill="norm" stroke="1" extrusionOk="0">
                  <a:moveTo>
                    <a:pt x="21260" y="0"/>
                  </a:moveTo>
                  <a:cubicBezTo>
                    <a:pt x="15754" y="2800"/>
                    <a:pt x="10248" y="5600"/>
                    <a:pt x="6436" y="8700"/>
                  </a:cubicBezTo>
                  <a:cubicBezTo>
                    <a:pt x="2625" y="11800"/>
                    <a:pt x="507" y="15200"/>
                    <a:pt x="84" y="17400"/>
                  </a:cubicBezTo>
                  <a:cubicBezTo>
                    <a:pt x="-340" y="19600"/>
                    <a:pt x="931" y="20600"/>
                    <a:pt x="22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1874500" y="2107202"/>
              <a:ext cx="10463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6" h="21600" fill="norm" stroke="1" extrusionOk="0">
                  <a:moveTo>
                    <a:pt x="19059" y="0"/>
                  </a:moveTo>
                  <a:cubicBezTo>
                    <a:pt x="20329" y="4211"/>
                    <a:pt x="21600" y="8423"/>
                    <a:pt x="20541" y="11751"/>
                  </a:cubicBezTo>
                  <a:cubicBezTo>
                    <a:pt x="19482" y="15079"/>
                    <a:pt x="16094" y="17525"/>
                    <a:pt x="12282" y="19019"/>
                  </a:cubicBezTo>
                  <a:cubicBezTo>
                    <a:pt x="8471" y="20513"/>
                    <a:pt x="4235" y="21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2497666" y="2921318"/>
              <a:ext cx="209206" cy="812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28" fill="norm" stroke="1" extrusionOk="0">
                  <a:moveTo>
                    <a:pt x="1711" y="5324"/>
                  </a:moveTo>
                  <a:cubicBezTo>
                    <a:pt x="1283" y="6775"/>
                    <a:pt x="855" y="8226"/>
                    <a:pt x="749" y="9956"/>
                  </a:cubicBezTo>
                  <a:cubicBezTo>
                    <a:pt x="642" y="11687"/>
                    <a:pt x="855" y="13696"/>
                    <a:pt x="962" y="15538"/>
                  </a:cubicBezTo>
                  <a:cubicBezTo>
                    <a:pt x="1069" y="17380"/>
                    <a:pt x="1069" y="19054"/>
                    <a:pt x="1069" y="20059"/>
                  </a:cubicBezTo>
                  <a:cubicBezTo>
                    <a:pt x="1069" y="21063"/>
                    <a:pt x="1069" y="21398"/>
                    <a:pt x="962" y="21426"/>
                  </a:cubicBezTo>
                  <a:cubicBezTo>
                    <a:pt x="855" y="21454"/>
                    <a:pt x="642" y="21175"/>
                    <a:pt x="428" y="19947"/>
                  </a:cubicBezTo>
                  <a:cubicBezTo>
                    <a:pt x="214" y="18719"/>
                    <a:pt x="0" y="16542"/>
                    <a:pt x="0" y="14310"/>
                  </a:cubicBezTo>
                  <a:cubicBezTo>
                    <a:pt x="0" y="12077"/>
                    <a:pt x="214" y="9789"/>
                    <a:pt x="1176" y="7835"/>
                  </a:cubicBezTo>
                  <a:cubicBezTo>
                    <a:pt x="2139" y="5882"/>
                    <a:pt x="3850" y="4263"/>
                    <a:pt x="5774" y="2980"/>
                  </a:cubicBezTo>
                  <a:cubicBezTo>
                    <a:pt x="7699" y="1696"/>
                    <a:pt x="9838" y="747"/>
                    <a:pt x="11442" y="301"/>
                  </a:cubicBezTo>
                  <a:cubicBezTo>
                    <a:pt x="13046" y="-146"/>
                    <a:pt x="14115" y="-90"/>
                    <a:pt x="15505" y="440"/>
                  </a:cubicBezTo>
                  <a:cubicBezTo>
                    <a:pt x="16895" y="970"/>
                    <a:pt x="18606" y="1975"/>
                    <a:pt x="19782" y="3231"/>
                  </a:cubicBezTo>
                  <a:cubicBezTo>
                    <a:pt x="20958" y="4487"/>
                    <a:pt x="21600" y="5994"/>
                    <a:pt x="20745" y="7249"/>
                  </a:cubicBezTo>
                  <a:cubicBezTo>
                    <a:pt x="19889" y="8505"/>
                    <a:pt x="17537" y="9510"/>
                    <a:pt x="14756" y="10068"/>
                  </a:cubicBezTo>
                  <a:cubicBezTo>
                    <a:pt x="11976" y="10626"/>
                    <a:pt x="8768" y="10738"/>
                    <a:pt x="6416" y="10570"/>
                  </a:cubicBezTo>
                  <a:cubicBezTo>
                    <a:pt x="4063" y="10403"/>
                    <a:pt x="2566" y="9956"/>
                    <a:pt x="1069" y="9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2686049" y="3332752"/>
              <a:ext cx="1270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394"/>
                    <a:pt x="0" y="2787"/>
                    <a:pt x="3060" y="5574"/>
                  </a:cubicBezTo>
                  <a:cubicBezTo>
                    <a:pt x="6120" y="8361"/>
                    <a:pt x="12240" y="12542"/>
                    <a:pt x="15840" y="15445"/>
                  </a:cubicBezTo>
                  <a:cubicBezTo>
                    <a:pt x="19440" y="18348"/>
                    <a:pt x="20520" y="199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2715282" y="3301002"/>
              <a:ext cx="9776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600" fill="norm" stroke="1" extrusionOk="0">
                  <a:moveTo>
                    <a:pt x="21227" y="0"/>
                  </a:moveTo>
                  <a:cubicBezTo>
                    <a:pt x="16631" y="3497"/>
                    <a:pt x="12036" y="6994"/>
                    <a:pt x="8589" y="9771"/>
                  </a:cubicBezTo>
                  <a:cubicBezTo>
                    <a:pt x="5142" y="12549"/>
                    <a:pt x="2844" y="14606"/>
                    <a:pt x="1465" y="16149"/>
                  </a:cubicBezTo>
                  <a:cubicBezTo>
                    <a:pt x="87" y="17691"/>
                    <a:pt x="-373" y="18720"/>
                    <a:pt x="316" y="19543"/>
                  </a:cubicBezTo>
                  <a:cubicBezTo>
                    <a:pt x="1006" y="20366"/>
                    <a:pt x="2844" y="20983"/>
                    <a:pt x="46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2903846" y="2933946"/>
              <a:ext cx="163204" cy="430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433" fill="norm" stroke="1" extrusionOk="0">
                  <a:moveTo>
                    <a:pt x="21082" y="254"/>
                  </a:moveTo>
                  <a:cubicBezTo>
                    <a:pt x="19168" y="44"/>
                    <a:pt x="17254" y="-167"/>
                    <a:pt x="15067" y="202"/>
                  </a:cubicBezTo>
                  <a:cubicBezTo>
                    <a:pt x="12879" y="571"/>
                    <a:pt x="10419" y="1519"/>
                    <a:pt x="7958" y="3626"/>
                  </a:cubicBezTo>
                  <a:cubicBezTo>
                    <a:pt x="5497" y="5733"/>
                    <a:pt x="3036" y="9000"/>
                    <a:pt x="1533" y="11950"/>
                  </a:cubicBezTo>
                  <a:cubicBezTo>
                    <a:pt x="29" y="14900"/>
                    <a:pt x="-518" y="17534"/>
                    <a:pt x="576" y="19168"/>
                  </a:cubicBezTo>
                  <a:cubicBezTo>
                    <a:pt x="1669" y="20801"/>
                    <a:pt x="4404" y="21433"/>
                    <a:pt x="7001" y="21433"/>
                  </a:cubicBezTo>
                  <a:cubicBezTo>
                    <a:pt x="9598" y="21433"/>
                    <a:pt x="12059" y="20801"/>
                    <a:pt x="14520" y="201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3051402" y="2956972"/>
              <a:ext cx="199799" cy="33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29" fill="norm" stroke="1" extrusionOk="0">
                  <a:moveTo>
                    <a:pt x="20098" y="1703"/>
                  </a:moveTo>
                  <a:cubicBezTo>
                    <a:pt x="20098" y="888"/>
                    <a:pt x="20098" y="73"/>
                    <a:pt x="19870" y="5"/>
                  </a:cubicBezTo>
                  <a:cubicBezTo>
                    <a:pt x="19643" y="-63"/>
                    <a:pt x="19188" y="616"/>
                    <a:pt x="18506" y="2518"/>
                  </a:cubicBezTo>
                  <a:cubicBezTo>
                    <a:pt x="17824" y="4420"/>
                    <a:pt x="16915" y="7545"/>
                    <a:pt x="15323" y="10601"/>
                  </a:cubicBezTo>
                  <a:cubicBezTo>
                    <a:pt x="13731" y="13658"/>
                    <a:pt x="11458" y="16646"/>
                    <a:pt x="9753" y="18412"/>
                  </a:cubicBezTo>
                  <a:cubicBezTo>
                    <a:pt x="8047" y="20179"/>
                    <a:pt x="6910" y="20722"/>
                    <a:pt x="5774" y="21062"/>
                  </a:cubicBezTo>
                  <a:cubicBezTo>
                    <a:pt x="4637" y="21401"/>
                    <a:pt x="3500" y="21537"/>
                    <a:pt x="2590" y="21333"/>
                  </a:cubicBezTo>
                  <a:cubicBezTo>
                    <a:pt x="1681" y="21129"/>
                    <a:pt x="999" y="20586"/>
                    <a:pt x="544" y="19499"/>
                  </a:cubicBezTo>
                  <a:cubicBezTo>
                    <a:pt x="89" y="18412"/>
                    <a:pt x="-138" y="16782"/>
                    <a:pt x="89" y="15560"/>
                  </a:cubicBezTo>
                  <a:cubicBezTo>
                    <a:pt x="317" y="14337"/>
                    <a:pt x="999" y="13522"/>
                    <a:pt x="1908" y="12979"/>
                  </a:cubicBezTo>
                  <a:cubicBezTo>
                    <a:pt x="2818" y="12435"/>
                    <a:pt x="3955" y="12163"/>
                    <a:pt x="6001" y="12299"/>
                  </a:cubicBezTo>
                  <a:cubicBezTo>
                    <a:pt x="8047" y="12435"/>
                    <a:pt x="11003" y="12979"/>
                    <a:pt x="13731" y="14133"/>
                  </a:cubicBezTo>
                  <a:cubicBezTo>
                    <a:pt x="16460" y="15288"/>
                    <a:pt x="18961" y="17054"/>
                    <a:pt x="21462" y="18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3327400" y="2869202"/>
              <a:ext cx="97227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600" fill="norm" stroke="1" extrusionOk="0">
                  <a:moveTo>
                    <a:pt x="9450" y="0"/>
                  </a:moveTo>
                  <a:cubicBezTo>
                    <a:pt x="13950" y="3144"/>
                    <a:pt x="18450" y="6287"/>
                    <a:pt x="20025" y="9177"/>
                  </a:cubicBezTo>
                  <a:cubicBezTo>
                    <a:pt x="21600" y="12068"/>
                    <a:pt x="20250" y="14704"/>
                    <a:pt x="16425" y="16732"/>
                  </a:cubicBezTo>
                  <a:cubicBezTo>
                    <a:pt x="12600" y="18761"/>
                    <a:pt x="6300" y="20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2711450" y="2506552"/>
              <a:ext cx="330200" cy="31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21363"/>
                  </a:moveTo>
                  <a:cubicBezTo>
                    <a:pt x="969" y="18947"/>
                    <a:pt x="1938" y="16531"/>
                    <a:pt x="3808" y="13263"/>
                  </a:cubicBezTo>
                  <a:cubicBezTo>
                    <a:pt x="5677" y="9995"/>
                    <a:pt x="8446" y="5874"/>
                    <a:pt x="10246" y="3316"/>
                  </a:cubicBezTo>
                  <a:cubicBezTo>
                    <a:pt x="12046" y="758"/>
                    <a:pt x="12877" y="-237"/>
                    <a:pt x="13569" y="47"/>
                  </a:cubicBezTo>
                  <a:cubicBezTo>
                    <a:pt x="14262" y="331"/>
                    <a:pt x="14815" y="1895"/>
                    <a:pt x="15715" y="4168"/>
                  </a:cubicBezTo>
                  <a:cubicBezTo>
                    <a:pt x="16615" y="6442"/>
                    <a:pt x="17862" y="9426"/>
                    <a:pt x="18900" y="11487"/>
                  </a:cubicBezTo>
                  <a:cubicBezTo>
                    <a:pt x="19938" y="13547"/>
                    <a:pt x="20769" y="14684"/>
                    <a:pt x="21600" y="158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0" y="3783602"/>
              <a:ext cx="11620500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280"/>
                  </a:moveTo>
                  <a:cubicBezTo>
                    <a:pt x="169" y="16560"/>
                    <a:pt x="338" y="15840"/>
                    <a:pt x="496" y="15223"/>
                  </a:cubicBezTo>
                  <a:cubicBezTo>
                    <a:pt x="653" y="14606"/>
                    <a:pt x="799" y="14091"/>
                    <a:pt x="950" y="13629"/>
                  </a:cubicBezTo>
                  <a:cubicBezTo>
                    <a:pt x="1102" y="13166"/>
                    <a:pt x="1259" y="12754"/>
                    <a:pt x="1414" y="12394"/>
                  </a:cubicBezTo>
                  <a:cubicBezTo>
                    <a:pt x="1570" y="12034"/>
                    <a:pt x="1723" y="11726"/>
                    <a:pt x="1873" y="11417"/>
                  </a:cubicBezTo>
                  <a:cubicBezTo>
                    <a:pt x="2022" y="11109"/>
                    <a:pt x="2168" y="10800"/>
                    <a:pt x="2317" y="10491"/>
                  </a:cubicBezTo>
                  <a:cubicBezTo>
                    <a:pt x="2467" y="10183"/>
                    <a:pt x="2620" y="9874"/>
                    <a:pt x="2784" y="9617"/>
                  </a:cubicBezTo>
                  <a:cubicBezTo>
                    <a:pt x="2947" y="9360"/>
                    <a:pt x="3120" y="9154"/>
                    <a:pt x="3271" y="8949"/>
                  </a:cubicBezTo>
                  <a:cubicBezTo>
                    <a:pt x="3423" y="8743"/>
                    <a:pt x="3553" y="8537"/>
                    <a:pt x="3681" y="8383"/>
                  </a:cubicBezTo>
                  <a:cubicBezTo>
                    <a:pt x="3809" y="8229"/>
                    <a:pt x="3934" y="8126"/>
                    <a:pt x="4074" y="7920"/>
                  </a:cubicBezTo>
                  <a:cubicBezTo>
                    <a:pt x="4214" y="7714"/>
                    <a:pt x="4367" y="7406"/>
                    <a:pt x="4519" y="7149"/>
                  </a:cubicBezTo>
                  <a:cubicBezTo>
                    <a:pt x="4670" y="6891"/>
                    <a:pt x="4820" y="6686"/>
                    <a:pt x="4977" y="6429"/>
                  </a:cubicBezTo>
                  <a:cubicBezTo>
                    <a:pt x="5134" y="6171"/>
                    <a:pt x="5300" y="5863"/>
                    <a:pt x="5469" y="5554"/>
                  </a:cubicBezTo>
                  <a:cubicBezTo>
                    <a:pt x="5638" y="5246"/>
                    <a:pt x="5811" y="4937"/>
                    <a:pt x="5941" y="4731"/>
                  </a:cubicBezTo>
                  <a:cubicBezTo>
                    <a:pt x="6071" y="4526"/>
                    <a:pt x="6157" y="4423"/>
                    <a:pt x="6248" y="4269"/>
                  </a:cubicBezTo>
                  <a:cubicBezTo>
                    <a:pt x="6338" y="4114"/>
                    <a:pt x="6433" y="3909"/>
                    <a:pt x="6523" y="3754"/>
                  </a:cubicBezTo>
                  <a:cubicBezTo>
                    <a:pt x="6614" y="3600"/>
                    <a:pt x="6700" y="3497"/>
                    <a:pt x="6795" y="3394"/>
                  </a:cubicBezTo>
                  <a:cubicBezTo>
                    <a:pt x="6889" y="3291"/>
                    <a:pt x="6991" y="3189"/>
                    <a:pt x="7090" y="3086"/>
                  </a:cubicBezTo>
                  <a:cubicBezTo>
                    <a:pt x="7188" y="2983"/>
                    <a:pt x="7283" y="2880"/>
                    <a:pt x="7428" y="2726"/>
                  </a:cubicBezTo>
                  <a:cubicBezTo>
                    <a:pt x="7574" y="2571"/>
                    <a:pt x="7770" y="2366"/>
                    <a:pt x="7930" y="2160"/>
                  </a:cubicBezTo>
                  <a:cubicBezTo>
                    <a:pt x="8089" y="1954"/>
                    <a:pt x="8211" y="1749"/>
                    <a:pt x="8325" y="1594"/>
                  </a:cubicBezTo>
                  <a:cubicBezTo>
                    <a:pt x="8439" y="1440"/>
                    <a:pt x="8546" y="1337"/>
                    <a:pt x="8650" y="1286"/>
                  </a:cubicBezTo>
                  <a:cubicBezTo>
                    <a:pt x="8754" y="1234"/>
                    <a:pt x="8856" y="1234"/>
                    <a:pt x="8965" y="1183"/>
                  </a:cubicBezTo>
                  <a:cubicBezTo>
                    <a:pt x="9073" y="1131"/>
                    <a:pt x="9187" y="1029"/>
                    <a:pt x="9305" y="926"/>
                  </a:cubicBezTo>
                  <a:cubicBezTo>
                    <a:pt x="9423" y="823"/>
                    <a:pt x="9545" y="720"/>
                    <a:pt x="9665" y="669"/>
                  </a:cubicBezTo>
                  <a:cubicBezTo>
                    <a:pt x="9785" y="617"/>
                    <a:pt x="9903" y="617"/>
                    <a:pt x="10023" y="566"/>
                  </a:cubicBezTo>
                  <a:cubicBezTo>
                    <a:pt x="10143" y="514"/>
                    <a:pt x="10265" y="411"/>
                    <a:pt x="10383" y="309"/>
                  </a:cubicBezTo>
                  <a:cubicBezTo>
                    <a:pt x="10501" y="206"/>
                    <a:pt x="10615" y="103"/>
                    <a:pt x="10735" y="51"/>
                  </a:cubicBezTo>
                  <a:cubicBezTo>
                    <a:pt x="10855" y="0"/>
                    <a:pt x="10981" y="0"/>
                    <a:pt x="11107" y="0"/>
                  </a:cubicBezTo>
                  <a:cubicBezTo>
                    <a:pt x="11233" y="0"/>
                    <a:pt x="11359" y="0"/>
                    <a:pt x="11542" y="0"/>
                  </a:cubicBezTo>
                  <a:cubicBezTo>
                    <a:pt x="11725" y="0"/>
                    <a:pt x="11965" y="0"/>
                    <a:pt x="12151" y="0"/>
                  </a:cubicBezTo>
                  <a:cubicBezTo>
                    <a:pt x="12338" y="0"/>
                    <a:pt x="12472" y="0"/>
                    <a:pt x="12602" y="51"/>
                  </a:cubicBezTo>
                  <a:cubicBezTo>
                    <a:pt x="12732" y="103"/>
                    <a:pt x="12858" y="206"/>
                    <a:pt x="12986" y="309"/>
                  </a:cubicBezTo>
                  <a:cubicBezTo>
                    <a:pt x="13113" y="411"/>
                    <a:pt x="13243" y="514"/>
                    <a:pt x="13365" y="617"/>
                  </a:cubicBezTo>
                  <a:cubicBezTo>
                    <a:pt x="13487" y="720"/>
                    <a:pt x="13601" y="823"/>
                    <a:pt x="13723" y="926"/>
                  </a:cubicBezTo>
                  <a:cubicBezTo>
                    <a:pt x="13845" y="1029"/>
                    <a:pt x="13975" y="1131"/>
                    <a:pt x="14103" y="1286"/>
                  </a:cubicBezTo>
                  <a:cubicBezTo>
                    <a:pt x="14231" y="1440"/>
                    <a:pt x="14357" y="1646"/>
                    <a:pt x="14483" y="1800"/>
                  </a:cubicBezTo>
                  <a:cubicBezTo>
                    <a:pt x="14609" y="1954"/>
                    <a:pt x="14734" y="2057"/>
                    <a:pt x="14852" y="2211"/>
                  </a:cubicBezTo>
                  <a:cubicBezTo>
                    <a:pt x="14970" y="2366"/>
                    <a:pt x="15081" y="2571"/>
                    <a:pt x="15201" y="2726"/>
                  </a:cubicBezTo>
                  <a:cubicBezTo>
                    <a:pt x="15321" y="2880"/>
                    <a:pt x="15450" y="2983"/>
                    <a:pt x="15574" y="3137"/>
                  </a:cubicBezTo>
                  <a:cubicBezTo>
                    <a:pt x="15698" y="3291"/>
                    <a:pt x="15816" y="3497"/>
                    <a:pt x="15938" y="3703"/>
                  </a:cubicBezTo>
                  <a:cubicBezTo>
                    <a:pt x="16060" y="3909"/>
                    <a:pt x="16186" y="4114"/>
                    <a:pt x="16306" y="4371"/>
                  </a:cubicBezTo>
                  <a:cubicBezTo>
                    <a:pt x="16426" y="4629"/>
                    <a:pt x="16540" y="4937"/>
                    <a:pt x="16660" y="5194"/>
                  </a:cubicBezTo>
                  <a:cubicBezTo>
                    <a:pt x="16780" y="5451"/>
                    <a:pt x="16906" y="5657"/>
                    <a:pt x="17028" y="5914"/>
                  </a:cubicBezTo>
                  <a:cubicBezTo>
                    <a:pt x="17150" y="6171"/>
                    <a:pt x="17268" y="6480"/>
                    <a:pt x="17443" y="6891"/>
                  </a:cubicBezTo>
                  <a:cubicBezTo>
                    <a:pt x="17618" y="7303"/>
                    <a:pt x="17850" y="7817"/>
                    <a:pt x="18030" y="8280"/>
                  </a:cubicBezTo>
                  <a:cubicBezTo>
                    <a:pt x="18209" y="8743"/>
                    <a:pt x="18334" y="9154"/>
                    <a:pt x="18511" y="9720"/>
                  </a:cubicBezTo>
                  <a:cubicBezTo>
                    <a:pt x="18689" y="10286"/>
                    <a:pt x="18917" y="11006"/>
                    <a:pt x="19084" y="11520"/>
                  </a:cubicBezTo>
                  <a:cubicBezTo>
                    <a:pt x="19251" y="12034"/>
                    <a:pt x="19357" y="12343"/>
                    <a:pt x="19523" y="12857"/>
                  </a:cubicBezTo>
                  <a:cubicBezTo>
                    <a:pt x="19688" y="13371"/>
                    <a:pt x="19912" y="14091"/>
                    <a:pt x="20119" y="14811"/>
                  </a:cubicBezTo>
                  <a:cubicBezTo>
                    <a:pt x="20325" y="15531"/>
                    <a:pt x="20514" y="16251"/>
                    <a:pt x="20707" y="17074"/>
                  </a:cubicBezTo>
                  <a:cubicBezTo>
                    <a:pt x="20900" y="17897"/>
                    <a:pt x="21096" y="18823"/>
                    <a:pt x="21246" y="19594"/>
                  </a:cubicBezTo>
                  <a:cubicBezTo>
                    <a:pt x="21395" y="20366"/>
                    <a:pt x="21498" y="209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822450" y="926102"/>
              <a:ext cx="20256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5" y="18900"/>
                    <a:pt x="1490" y="16200"/>
                    <a:pt x="2336" y="13500"/>
                  </a:cubicBezTo>
                  <a:cubicBezTo>
                    <a:pt x="3182" y="10800"/>
                    <a:pt x="4130" y="8100"/>
                    <a:pt x="5090" y="5850"/>
                  </a:cubicBezTo>
                  <a:cubicBezTo>
                    <a:pt x="6049" y="3600"/>
                    <a:pt x="7019" y="1800"/>
                    <a:pt x="7900" y="900"/>
                  </a:cubicBezTo>
                  <a:cubicBezTo>
                    <a:pt x="8780" y="0"/>
                    <a:pt x="9570" y="0"/>
                    <a:pt x="10349" y="0"/>
                  </a:cubicBezTo>
                  <a:cubicBezTo>
                    <a:pt x="11127" y="0"/>
                    <a:pt x="11895" y="0"/>
                    <a:pt x="12775" y="450"/>
                  </a:cubicBezTo>
                  <a:cubicBezTo>
                    <a:pt x="13655" y="900"/>
                    <a:pt x="14648" y="1800"/>
                    <a:pt x="15540" y="2700"/>
                  </a:cubicBezTo>
                  <a:cubicBezTo>
                    <a:pt x="16431" y="3600"/>
                    <a:pt x="17221" y="4500"/>
                    <a:pt x="18068" y="5175"/>
                  </a:cubicBezTo>
                  <a:cubicBezTo>
                    <a:pt x="18914" y="5850"/>
                    <a:pt x="19817" y="6300"/>
                    <a:pt x="20415" y="6525"/>
                  </a:cubicBezTo>
                  <a:cubicBezTo>
                    <a:pt x="21013" y="6750"/>
                    <a:pt x="21307" y="6750"/>
                    <a:pt x="21600" y="6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1695450" y="951502"/>
              <a:ext cx="21209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11" y="20769"/>
                    <a:pt x="1423" y="19938"/>
                    <a:pt x="2134" y="19108"/>
                  </a:cubicBezTo>
                  <a:cubicBezTo>
                    <a:pt x="2846" y="18277"/>
                    <a:pt x="3557" y="17446"/>
                    <a:pt x="4376" y="16477"/>
                  </a:cubicBezTo>
                  <a:cubicBezTo>
                    <a:pt x="5195" y="15508"/>
                    <a:pt x="6122" y="14400"/>
                    <a:pt x="7017" y="13292"/>
                  </a:cubicBezTo>
                  <a:cubicBezTo>
                    <a:pt x="7911" y="12185"/>
                    <a:pt x="8774" y="11077"/>
                    <a:pt x="9539" y="10246"/>
                  </a:cubicBezTo>
                  <a:cubicBezTo>
                    <a:pt x="10304" y="9415"/>
                    <a:pt x="10972" y="8862"/>
                    <a:pt x="11630" y="8308"/>
                  </a:cubicBezTo>
                  <a:cubicBezTo>
                    <a:pt x="12287" y="7754"/>
                    <a:pt x="12934" y="7200"/>
                    <a:pt x="13732" y="6646"/>
                  </a:cubicBezTo>
                  <a:cubicBezTo>
                    <a:pt x="14529" y="6092"/>
                    <a:pt x="15478" y="5538"/>
                    <a:pt x="16416" y="4985"/>
                  </a:cubicBezTo>
                  <a:cubicBezTo>
                    <a:pt x="17353" y="4431"/>
                    <a:pt x="18280" y="3877"/>
                    <a:pt x="19078" y="3323"/>
                  </a:cubicBezTo>
                  <a:cubicBezTo>
                    <a:pt x="19875" y="2769"/>
                    <a:pt x="20544" y="2215"/>
                    <a:pt x="20943" y="1662"/>
                  </a:cubicBezTo>
                  <a:cubicBezTo>
                    <a:pt x="21341" y="1108"/>
                    <a:pt x="21471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4102100" y="303802"/>
              <a:ext cx="19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4095750" y="15140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4197350" y="284752"/>
              <a:ext cx="254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4185355" y="190663"/>
              <a:ext cx="37395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0080" fill="norm" stroke="1" extrusionOk="0">
                  <a:moveTo>
                    <a:pt x="3031" y="20080"/>
                  </a:moveTo>
                  <a:cubicBezTo>
                    <a:pt x="758" y="11244"/>
                    <a:pt x="-1516" y="2407"/>
                    <a:pt x="1326" y="444"/>
                  </a:cubicBezTo>
                  <a:cubicBezTo>
                    <a:pt x="4168" y="-1520"/>
                    <a:pt x="12126" y="3389"/>
                    <a:pt x="20084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4274996" y="0"/>
              <a:ext cx="138254" cy="380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54" fill="norm" stroke="1" extrusionOk="0">
                  <a:moveTo>
                    <a:pt x="13521" y="15696"/>
                  </a:moveTo>
                  <a:cubicBezTo>
                    <a:pt x="12212" y="14980"/>
                    <a:pt x="10903" y="14264"/>
                    <a:pt x="9431" y="13906"/>
                  </a:cubicBezTo>
                  <a:cubicBezTo>
                    <a:pt x="7958" y="13548"/>
                    <a:pt x="6321" y="13548"/>
                    <a:pt x="4685" y="14205"/>
                  </a:cubicBezTo>
                  <a:cubicBezTo>
                    <a:pt x="3049" y="14861"/>
                    <a:pt x="1412" y="16174"/>
                    <a:pt x="594" y="17427"/>
                  </a:cubicBezTo>
                  <a:cubicBezTo>
                    <a:pt x="-224" y="18680"/>
                    <a:pt x="-224" y="19873"/>
                    <a:pt x="758" y="20589"/>
                  </a:cubicBezTo>
                  <a:cubicBezTo>
                    <a:pt x="1740" y="21305"/>
                    <a:pt x="3703" y="21544"/>
                    <a:pt x="5503" y="21425"/>
                  </a:cubicBezTo>
                  <a:cubicBezTo>
                    <a:pt x="7303" y="21305"/>
                    <a:pt x="8940" y="20828"/>
                    <a:pt x="10576" y="19038"/>
                  </a:cubicBezTo>
                  <a:cubicBezTo>
                    <a:pt x="12212" y="17248"/>
                    <a:pt x="13849" y="14145"/>
                    <a:pt x="14667" y="11042"/>
                  </a:cubicBezTo>
                  <a:cubicBezTo>
                    <a:pt x="15485" y="7940"/>
                    <a:pt x="15485" y="4837"/>
                    <a:pt x="15485" y="2868"/>
                  </a:cubicBezTo>
                  <a:cubicBezTo>
                    <a:pt x="15485" y="899"/>
                    <a:pt x="15485" y="63"/>
                    <a:pt x="15158" y="4"/>
                  </a:cubicBezTo>
                  <a:cubicBezTo>
                    <a:pt x="14831" y="-56"/>
                    <a:pt x="14176" y="660"/>
                    <a:pt x="14012" y="2390"/>
                  </a:cubicBezTo>
                  <a:cubicBezTo>
                    <a:pt x="13849" y="4121"/>
                    <a:pt x="14176" y="6866"/>
                    <a:pt x="15485" y="8894"/>
                  </a:cubicBezTo>
                  <a:cubicBezTo>
                    <a:pt x="16794" y="10923"/>
                    <a:pt x="19085" y="12236"/>
                    <a:pt x="21376" y="13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8" name="Drawing"/>
          <p:cNvGrpSpPr/>
          <p:nvPr/>
        </p:nvGrpSpPr>
        <p:grpSpPr>
          <a:xfrm>
            <a:off x="260350" y="1346200"/>
            <a:ext cx="12465050" cy="7207250"/>
            <a:chOff x="0" y="0"/>
            <a:chExt cx="12465050" cy="7207250"/>
          </a:xfrm>
        </p:grpSpPr>
        <p:sp>
          <p:nvSpPr>
            <p:cNvPr id="606" name="Line"/>
            <p:cNvSpPr/>
            <p:nvPr/>
          </p:nvSpPr>
          <p:spPr>
            <a:xfrm>
              <a:off x="6191249" y="0"/>
              <a:ext cx="298451" cy="720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515" y="0"/>
                  </a:moveTo>
                  <a:cubicBezTo>
                    <a:pt x="5515" y="247"/>
                    <a:pt x="5515" y="495"/>
                    <a:pt x="5668" y="742"/>
                  </a:cubicBezTo>
                  <a:cubicBezTo>
                    <a:pt x="5821" y="990"/>
                    <a:pt x="6128" y="1237"/>
                    <a:pt x="6511" y="1478"/>
                  </a:cubicBezTo>
                  <a:cubicBezTo>
                    <a:pt x="6894" y="1719"/>
                    <a:pt x="7353" y="1954"/>
                    <a:pt x="7736" y="2204"/>
                  </a:cubicBezTo>
                  <a:cubicBezTo>
                    <a:pt x="8119" y="2455"/>
                    <a:pt x="8426" y="2721"/>
                    <a:pt x="8655" y="2972"/>
                  </a:cubicBezTo>
                  <a:cubicBezTo>
                    <a:pt x="8885" y="3223"/>
                    <a:pt x="9038" y="3457"/>
                    <a:pt x="9115" y="3698"/>
                  </a:cubicBezTo>
                  <a:cubicBezTo>
                    <a:pt x="9191" y="3939"/>
                    <a:pt x="9191" y="4187"/>
                    <a:pt x="9038" y="4447"/>
                  </a:cubicBezTo>
                  <a:cubicBezTo>
                    <a:pt x="8885" y="4707"/>
                    <a:pt x="8579" y="4980"/>
                    <a:pt x="8349" y="5227"/>
                  </a:cubicBezTo>
                  <a:cubicBezTo>
                    <a:pt x="8119" y="5475"/>
                    <a:pt x="7966" y="5697"/>
                    <a:pt x="7736" y="5919"/>
                  </a:cubicBezTo>
                  <a:cubicBezTo>
                    <a:pt x="7506" y="6141"/>
                    <a:pt x="7200" y="6363"/>
                    <a:pt x="6970" y="6597"/>
                  </a:cubicBezTo>
                  <a:cubicBezTo>
                    <a:pt x="6740" y="6832"/>
                    <a:pt x="6587" y="7079"/>
                    <a:pt x="6434" y="7317"/>
                  </a:cubicBezTo>
                  <a:cubicBezTo>
                    <a:pt x="6281" y="7555"/>
                    <a:pt x="6128" y="7784"/>
                    <a:pt x="5898" y="8012"/>
                  </a:cubicBezTo>
                  <a:cubicBezTo>
                    <a:pt x="5668" y="8240"/>
                    <a:pt x="5362" y="8469"/>
                    <a:pt x="5055" y="8707"/>
                  </a:cubicBezTo>
                  <a:cubicBezTo>
                    <a:pt x="4749" y="8944"/>
                    <a:pt x="4443" y="9192"/>
                    <a:pt x="4060" y="9442"/>
                  </a:cubicBezTo>
                  <a:cubicBezTo>
                    <a:pt x="3677" y="9693"/>
                    <a:pt x="3217" y="9947"/>
                    <a:pt x="2757" y="10197"/>
                  </a:cubicBezTo>
                  <a:cubicBezTo>
                    <a:pt x="2298" y="10448"/>
                    <a:pt x="1838" y="10695"/>
                    <a:pt x="1455" y="10936"/>
                  </a:cubicBezTo>
                  <a:cubicBezTo>
                    <a:pt x="1072" y="11177"/>
                    <a:pt x="766" y="11412"/>
                    <a:pt x="536" y="11650"/>
                  </a:cubicBezTo>
                  <a:cubicBezTo>
                    <a:pt x="306" y="11888"/>
                    <a:pt x="153" y="12129"/>
                    <a:pt x="77" y="12380"/>
                  </a:cubicBezTo>
                  <a:cubicBezTo>
                    <a:pt x="0" y="12630"/>
                    <a:pt x="0" y="12890"/>
                    <a:pt x="0" y="13141"/>
                  </a:cubicBezTo>
                  <a:cubicBezTo>
                    <a:pt x="0" y="13391"/>
                    <a:pt x="0" y="13632"/>
                    <a:pt x="230" y="13867"/>
                  </a:cubicBezTo>
                  <a:cubicBezTo>
                    <a:pt x="460" y="14102"/>
                    <a:pt x="919" y="14330"/>
                    <a:pt x="1455" y="14559"/>
                  </a:cubicBezTo>
                  <a:cubicBezTo>
                    <a:pt x="1991" y="14787"/>
                    <a:pt x="2604" y="15015"/>
                    <a:pt x="3294" y="15250"/>
                  </a:cubicBezTo>
                  <a:cubicBezTo>
                    <a:pt x="3983" y="15485"/>
                    <a:pt x="4749" y="15726"/>
                    <a:pt x="5438" y="15951"/>
                  </a:cubicBezTo>
                  <a:cubicBezTo>
                    <a:pt x="6128" y="16176"/>
                    <a:pt x="6740" y="16386"/>
                    <a:pt x="7353" y="16601"/>
                  </a:cubicBezTo>
                  <a:cubicBezTo>
                    <a:pt x="7966" y="16817"/>
                    <a:pt x="8579" y="17039"/>
                    <a:pt x="9191" y="17290"/>
                  </a:cubicBezTo>
                  <a:cubicBezTo>
                    <a:pt x="9804" y="17540"/>
                    <a:pt x="10417" y="17819"/>
                    <a:pt x="10953" y="18092"/>
                  </a:cubicBezTo>
                  <a:cubicBezTo>
                    <a:pt x="11489" y="18365"/>
                    <a:pt x="11949" y="18631"/>
                    <a:pt x="12485" y="18882"/>
                  </a:cubicBezTo>
                  <a:cubicBezTo>
                    <a:pt x="13021" y="19132"/>
                    <a:pt x="13634" y="19367"/>
                    <a:pt x="14400" y="19608"/>
                  </a:cubicBezTo>
                  <a:cubicBezTo>
                    <a:pt x="15166" y="19849"/>
                    <a:pt x="16085" y="20097"/>
                    <a:pt x="16928" y="20328"/>
                  </a:cubicBezTo>
                  <a:cubicBezTo>
                    <a:pt x="17770" y="20560"/>
                    <a:pt x="18536" y="20775"/>
                    <a:pt x="19302" y="20985"/>
                  </a:cubicBezTo>
                  <a:cubicBezTo>
                    <a:pt x="20068" y="21194"/>
                    <a:pt x="20834" y="2139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95250" y="1035050"/>
              <a:ext cx="108521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" y="20822"/>
                    <a:pt x="320" y="20043"/>
                    <a:pt x="480" y="19654"/>
                  </a:cubicBezTo>
                  <a:cubicBezTo>
                    <a:pt x="640" y="19265"/>
                    <a:pt x="800" y="19265"/>
                    <a:pt x="948" y="19070"/>
                  </a:cubicBezTo>
                  <a:cubicBezTo>
                    <a:pt x="1095" y="18876"/>
                    <a:pt x="1230" y="18486"/>
                    <a:pt x="1378" y="18097"/>
                  </a:cubicBezTo>
                  <a:cubicBezTo>
                    <a:pt x="1525" y="17708"/>
                    <a:pt x="1685" y="17319"/>
                    <a:pt x="1828" y="16930"/>
                  </a:cubicBezTo>
                  <a:cubicBezTo>
                    <a:pt x="1972" y="16541"/>
                    <a:pt x="2098" y="16151"/>
                    <a:pt x="2231" y="15762"/>
                  </a:cubicBezTo>
                  <a:cubicBezTo>
                    <a:pt x="2363" y="15373"/>
                    <a:pt x="2503" y="14984"/>
                    <a:pt x="2639" y="14595"/>
                  </a:cubicBezTo>
                  <a:cubicBezTo>
                    <a:pt x="2776" y="14205"/>
                    <a:pt x="2911" y="13816"/>
                    <a:pt x="3057" y="13330"/>
                  </a:cubicBezTo>
                  <a:cubicBezTo>
                    <a:pt x="3202" y="12843"/>
                    <a:pt x="3358" y="12259"/>
                    <a:pt x="3516" y="11773"/>
                  </a:cubicBezTo>
                  <a:cubicBezTo>
                    <a:pt x="3674" y="11286"/>
                    <a:pt x="3834" y="10897"/>
                    <a:pt x="4000" y="10411"/>
                  </a:cubicBezTo>
                  <a:cubicBezTo>
                    <a:pt x="4167" y="9924"/>
                    <a:pt x="4339" y="9341"/>
                    <a:pt x="4516" y="8757"/>
                  </a:cubicBezTo>
                  <a:cubicBezTo>
                    <a:pt x="4693" y="8173"/>
                    <a:pt x="4874" y="7589"/>
                    <a:pt x="5011" y="7200"/>
                  </a:cubicBezTo>
                  <a:cubicBezTo>
                    <a:pt x="5148" y="6811"/>
                    <a:pt x="5241" y="6616"/>
                    <a:pt x="5338" y="6422"/>
                  </a:cubicBezTo>
                  <a:cubicBezTo>
                    <a:pt x="5435" y="6227"/>
                    <a:pt x="5536" y="6032"/>
                    <a:pt x="5633" y="5741"/>
                  </a:cubicBezTo>
                  <a:cubicBezTo>
                    <a:pt x="5730" y="5449"/>
                    <a:pt x="5822" y="5059"/>
                    <a:pt x="5923" y="4768"/>
                  </a:cubicBezTo>
                  <a:cubicBezTo>
                    <a:pt x="6025" y="4476"/>
                    <a:pt x="6134" y="4281"/>
                    <a:pt x="6242" y="4086"/>
                  </a:cubicBezTo>
                  <a:cubicBezTo>
                    <a:pt x="6349" y="3892"/>
                    <a:pt x="6454" y="3697"/>
                    <a:pt x="6570" y="3405"/>
                  </a:cubicBezTo>
                  <a:cubicBezTo>
                    <a:pt x="6686" y="3114"/>
                    <a:pt x="6812" y="2724"/>
                    <a:pt x="6922" y="2530"/>
                  </a:cubicBezTo>
                  <a:cubicBezTo>
                    <a:pt x="7031" y="2335"/>
                    <a:pt x="7124" y="2335"/>
                    <a:pt x="7238" y="2141"/>
                  </a:cubicBezTo>
                  <a:cubicBezTo>
                    <a:pt x="7352" y="1946"/>
                    <a:pt x="7486" y="1557"/>
                    <a:pt x="7613" y="1362"/>
                  </a:cubicBezTo>
                  <a:cubicBezTo>
                    <a:pt x="7739" y="1168"/>
                    <a:pt x="7857" y="1168"/>
                    <a:pt x="7971" y="1070"/>
                  </a:cubicBezTo>
                  <a:cubicBezTo>
                    <a:pt x="8085" y="973"/>
                    <a:pt x="8194" y="778"/>
                    <a:pt x="8310" y="584"/>
                  </a:cubicBezTo>
                  <a:cubicBezTo>
                    <a:pt x="8426" y="389"/>
                    <a:pt x="8548" y="195"/>
                    <a:pt x="8675" y="97"/>
                  </a:cubicBezTo>
                  <a:cubicBezTo>
                    <a:pt x="8801" y="0"/>
                    <a:pt x="8932" y="0"/>
                    <a:pt x="9058" y="0"/>
                  </a:cubicBezTo>
                  <a:cubicBezTo>
                    <a:pt x="9184" y="0"/>
                    <a:pt x="9306" y="0"/>
                    <a:pt x="9431" y="0"/>
                  </a:cubicBezTo>
                  <a:cubicBezTo>
                    <a:pt x="9555" y="0"/>
                    <a:pt x="9681" y="0"/>
                    <a:pt x="9804" y="0"/>
                  </a:cubicBezTo>
                  <a:cubicBezTo>
                    <a:pt x="9926" y="0"/>
                    <a:pt x="10044" y="0"/>
                    <a:pt x="10168" y="0"/>
                  </a:cubicBezTo>
                  <a:cubicBezTo>
                    <a:pt x="10292" y="0"/>
                    <a:pt x="10423" y="0"/>
                    <a:pt x="10549" y="0"/>
                  </a:cubicBezTo>
                  <a:cubicBezTo>
                    <a:pt x="10676" y="0"/>
                    <a:pt x="10798" y="0"/>
                    <a:pt x="10924" y="97"/>
                  </a:cubicBezTo>
                  <a:cubicBezTo>
                    <a:pt x="11051" y="195"/>
                    <a:pt x="11181" y="389"/>
                    <a:pt x="11371" y="486"/>
                  </a:cubicBezTo>
                  <a:cubicBezTo>
                    <a:pt x="11560" y="584"/>
                    <a:pt x="11809" y="584"/>
                    <a:pt x="11996" y="681"/>
                  </a:cubicBezTo>
                  <a:cubicBezTo>
                    <a:pt x="12184" y="778"/>
                    <a:pt x="12310" y="973"/>
                    <a:pt x="12439" y="1168"/>
                  </a:cubicBezTo>
                  <a:cubicBezTo>
                    <a:pt x="12567" y="1362"/>
                    <a:pt x="12698" y="1557"/>
                    <a:pt x="12820" y="1654"/>
                  </a:cubicBezTo>
                  <a:cubicBezTo>
                    <a:pt x="12942" y="1751"/>
                    <a:pt x="13056" y="1751"/>
                    <a:pt x="13180" y="1849"/>
                  </a:cubicBezTo>
                  <a:cubicBezTo>
                    <a:pt x="13305" y="1946"/>
                    <a:pt x="13439" y="2141"/>
                    <a:pt x="13570" y="2335"/>
                  </a:cubicBezTo>
                  <a:cubicBezTo>
                    <a:pt x="13701" y="2530"/>
                    <a:pt x="13827" y="2724"/>
                    <a:pt x="13956" y="2919"/>
                  </a:cubicBezTo>
                  <a:cubicBezTo>
                    <a:pt x="14084" y="3114"/>
                    <a:pt x="14215" y="3308"/>
                    <a:pt x="14339" y="3600"/>
                  </a:cubicBezTo>
                  <a:cubicBezTo>
                    <a:pt x="14463" y="3892"/>
                    <a:pt x="14581" y="4281"/>
                    <a:pt x="14708" y="4573"/>
                  </a:cubicBezTo>
                  <a:cubicBezTo>
                    <a:pt x="14834" y="4865"/>
                    <a:pt x="14969" y="5059"/>
                    <a:pt x="15099" y="5254"/>
                  </a:cubicBezTo>
                  <a:cubicBezTo>
                    <a:pt x="15230" y="5449"/>
                    <a:pt x="15356" y="5643"/>
                    <a:pt x="15544" y="5935"/>
                  </a:cubicBezTo>
                  <a:cubicBezTo>
                    <a:pt x="15731" y="6227"/>
                    <a:pt x="15980" y="6616"/>
                    <a:pt x="16169" y="6908"/>
                  </a:cubicBezTo>
                  <a:cubicBezTo>
                    <a:pt x="16359" y="7200"/>
                    <a:pt x="16490" y="7395"/>
                    <a:pt x="16675" y="7686"/>
                  </a:cubicBezTo>
                  <a:cubicBezTo>
                    <a:pt x="16860" y="7978"/>
                    <a:pt x="17101" y="8368"/>
                    <a:pt x="17284" y="8659"/>
                  </a:cubicBezTo>
                  <a:cubicBezTo>
                    <a:pt x="17467" y="8951"/>
                    <a:pt x="17593" y="9146"/>
                    <a:pt x="17714" y="9341"/>
                  </a:cubicBezTo>
                  <a:cubicBezTo>
                    <a:pt x="17834" y="9535"/>
                    <a:pt x="17947" y="9730"/>
                    <a:pt x="18122" y="10022"/>
                  </a:cubicBezTo>
                  <a:cubicBezTo>
                    <a:pt x="18297" y="10314"/>
                    <a:pt x="18533" y="10703"/>
                    <a:pt x="18695" y="10995"/>
                  </a:cubicBezTo>
                  <a:cubicBezTo>
                    <a:pt x="18857" y="11286"/>
                    <a:pt x="18946" y="11481"/>
                    <a:pt x="19091" y="11773"/>
                  </a:cubicBezTo>
                  <a:cubicBezTo>
                    <a:pt x="19237" y="12065"/>
                    <a:pt x="19439" y="12454"/>
                    <a:pt x="19670" y="13038"/>
                  </a:cubicBezTo>
                  <a:cubicBezTo>
                    <a:pt x="19902" y="13622"/>
                    <a:pt x="20163" y="14400"/>
                    <a:pt x="20393" y="15081"/>
                  </a:cubicBezTo>
                  <a:cubicBezTo>
                    <a:pt x="20623" y="15762"/>
                    <a:pt x="20821" y="16346"/>
                    <a:pt x="21017" y="16832"/>
                  </a:cubicBezTo>
                  <a:cubicBezTo>
                    <a:pt x="21212" y="17319"/>
                    <a:pt x="21406" y="17708"/>
                    <a:pt x="21600" y="18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940889" y="518483"/>
              <a:ext cx="253327" cy="602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21" fill="norm" stroke="1" extrusionOk="0">
                  <a:moveTo>
                    <a:pt x="3627" y="6626"/>
                  </a:moveTo>
                  <a:cubicBezTo>
                    <a:pt x="4512" y="9336"/>
                    <a:pt x="5398" y="12045"/>
                    <a:pt x="6194" y="14039"/>
                  </a:cubicBezTo>
                  <a:cubicBezTo>
                    <a:pt x="6991" y="16034"/>
                    <a:pt x="7699" y="17313"/>
                    <a:pt x="8230" y="18329"/>
                  </a:cubicBezTo>
                  <a:cubicBezTo>
                    <a:pt x="8761" y="19345"/>
                    <a:pt x="9116" y="20098"/>
                    <a:pt x="9116" y="20249"/>
                  </a:cubicBezTo>
                  <a:cubicBezTo>
                    <a:pt x="9116" y="20399"/>
                    <a:pt x="8761" y="19948"/>
                    <a:pt x="7699" y="18367"/>
                  </a:cubicBezTo>
                  <a:cubicBezTo>
                    <a:pt x="6637" y="16787"/>
                    <a:pt x="4866" y="14077"/>
                    <a:pt x="3450" y="11518"/>
                  </a:cubicBezTo>
                  <a:cubicBezTo>
                    <a:pt x="2034" y="8959"/>
                    <a:pt x="971" y="6551"/>
                    <a:pt x="440" y="4782"/>
                  </a:cubicBezTo>
                  <a:cubicBezTo>
                    <a:pt x="-91" y="3014"/>
                    <a:pt x="-91" y="1885"/>
                    <a:pt x="175" y="1170"/>
                  </a:cubicBezTo>
                  <a:cubicBezTo>
                    <a:pt x="440" y="455"/>
                    <a:pt x="971" y="154"/>
                    <a:pt x="1768" y="41"/>
                  </a:cubicBezTo>
                  <a:cubicBezTo>
                    <a:pt x="2565" y="-72"/>
                    <a:pt x="3627" y="3"/>
                    <a:pt x="5663" y="831"/>
                  </a:cubicBezTo>
                  <a:cubicBezTo>
                    <a:pt x="7699" y="1659"/>
                    <a:pt x="10709" y="3239"/>
                    <a:pt x="13453" y="5384"/>
                  </a:cubicBezTo>
                  <a:cubicBezTo>
                    <a:pt x="16198" y="7529"/>
                    <a:pt x="18676" y="10239"/>
                    <a:pt x="20004" y="12685"/>
                  </a:cubicBezTo>
                  <a:cubicBezTo>
                    <a:pt x="21332" y="15131"/>
                    <a:pt x="21509" y="17313"/>
                    <a:pt x="20712" y="18743"/>
                  </a:cubicBezTo>
                  <a:cubicBezTo>
                    <a:pt x="19916" y="20173"/>
                    <a:pt x="18145" y="20851"/>
                    <a:pt x="16286" y="21189"/>
                  </a:cubicBezTo>
                  <a:cubicBezTo>
                    <a:pt x="14427" y="21528"/>
                    <a:pt x="12479" y="21528"/>
                    <a:pt x="10975" y="20964"/>
                  </a:cubicBezTo>
                  <a:cubicBezTo>
                    <a:pt x="9470" y="20399"/>
                    <a:pt x="8407" y="19270"/>
                    <a:pt x="8673" y="18480"/>
                  </a:cubicBezTo>
                  <a:cubicBezTo>
                    <a:pt x="8939" y="17690"/>
                    <a:pt x="10532" y="17238"/>
                    <a:pt x="12125" y="16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1226560" y="495840"/>
              <a:ext cx="526041" cy="489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346" fill="norm" stroke="1" extrusionOk="0">
                  <a:moveTo>
                    <a:pt x="4904" y="14930"/>
                  </a:moveTo>
                  <a:cubicBezTo>
                    <a:pt x="3429" y="15392"/>
                    <a:pt x="1954" y="15853"/>
                    <a:pt x="1130" y="16684"/>
                  </a:cubicBezTo>
                  <a:cubicBezTo>
                    <a:pt x="306" y="17515"/>
                    <a:pt x="132" y="18715"/>
                    <a:pt x="46" y="19546"/>
                  </a:cubicBezTo>
                  <a:cubicBezTo>
                    <a:pt x="-41" y="20376"/>
                    <a:pt x="-41" y="20838"/>
                    <a:pt x="393" y="21115"/>
                  </a:cubicBezTo>
                  <a:cubicBezTo>
                    <a:pt x="826" y="21392"/>
                    <a:pt x="1694" y="21484"/>
                    <a:pt x="2258" y="21022"/>
                  </a:cubicBezTo>
                  <a:cubicBezTo>
                    <a:pt x="2822" y="20561"/>
                    <a:pt x="3082" y="19546"/>
                    <a:pt x="3212" y="18576"/>
                  </a:cubicBezTo>
                  <a:cubicBezTo>
                    <a:pt x="3342" y="17607"/>
                    <a:pt x="3342" y="16684"/>
                    <a:pt x="3429" y="16592"/>
                  </a:cubicBezTo>
                  <a:cubicBezTo>
                    <a:pt x="3516" y="16499"/>
                    <a:pt x="3689" y="17238"/>
                    <a:pt x="3906" y="17930"/>
                  </a:cubicBezTo>
                  <a:cubicBezTo>
                    <a:pt x="4123" y="18622"/>
                    <a:pt x="4383" y="19269"/>
                    <a:pt x="4730" y="19730"/>
                  </a:cubicBezTo>
                  <a:cubicBezTo>
                    <a:pt x="5077" y="20192"/>
                    <a:pt x="5511" y="20469"/>
                    <a:pt x="5945" y="20422"/>
                  </a:cubicBezTo>
                  <a:cubicBezTo>
                    <a:pt x="6378" y="20376"/>
                    <a:pt x="6812" y="20007"/>
                    <a:pt x="7246" y="18530"/>
                  </a:cubicBezTo>
                  <a:cubicBezTo>
                    <a:pt x="7679" y="17053"/>
                    <a:pt x="8113" y="14469"/>
                    <a:pt x="8287" y="11330"/>
                  </a:cubicBezTo>
                  <a:cubicBezTo>
                    <a:pt x="8460" y="8192"/>
                    <a:pt x="8373" y="4499"/>
                    <a:pt x="8287" y="2422"/>
                  </a:cubicBezTo>
                  <a:cubicBezTo>
                    <a:pt x="8200" y="346"/>
                    <a:pt x="8113" y="-116"/>
                    <a:pt x="8026" y="22"/>
                  </a:cubicBezTo>
                  <a:cubicBezTo>
                    <a:pt x="7940" y="161"/>
                    <a:pt x="7853" y="899"/>
                    <a:pt x="7853" y="2884"/>
                  </a:cubicBezTo>
                  <a:cubicBezTo>
                    <a:pt x="7853" y="4869"/>
                    <a:pt x="7940" y="8099"/>
                    <a:pt x="8243" y="10961"/>
                  </a:cubicBezTo>
                  <a:cubicBezTo>
                    <a:pt x="8547" y="13822"/>
                    <a:pt x="9067" y="16315"/>
                    <a:pt x="9545" y="17838"/>
                  </a:cubicBezTo>
                  <a:cubicBezTo>
                    <a:pt x="10022" y="19361"/>
                    <a:pt x="10455" y="19915"/>
                    <a:pt x="10889" y="20192"/>
                  </a:cubicBezTo>
                  <a:cubicBezTo>
                    <a:pt x="11323" y="20469"/>
                    <a:pt x="11757" y="20469"/>
                    <a:pt x="12060" y="20238"/>
                  </a:cubicBezTo>
                  <a:cubicBezTo>
                    <a:pt x="12364" y="20007"/>
                    <a:pt x="12537" y="19546"/>
                    <a:pt x="12364" y="18299"/>
                  </a:cubicBezTo>
                  <a:cubicBezTo>
                    <a:pt x="12190" y="17053"/>
                    <a:pt x="11670" y="15022"/>
                    <a:pt x="11063" y="13592"/>
                  </a:cubicBezTo>
                  <a:cubicBezTo>
                    <a:pt x="10455" y="12161"/>
                    <a:pt x="9761" y="11330"/>
                    <a:pt x="8981" y="10869"/>
                  </a:cubicBezTo>
                  <a:cubicBezTo>
                    <a:pt x="8200" y="10407"/>
                    <a:pt x="7332" y="10315"/>
                    <a:pt x="6812" y="10499"/>
                  </a:cubicBezTo>
                  <a:cubicBezTo>
                    <a:pt x="6292" y="10684"/>
                    <a:pt x="6118" y="11146"/>
                    <a:pt x="6335" y="11469"/>
                  </a:cubicBezTo>
                  <a:cubicBezTo>
                    <a:pt x="6552" y="11792"/>
                    <a:pt x="7159" y="11976"/>
                    <a:pt x="8677" y="12022"/>
                  </a:cubicBezTo>
                  <a:cubicBezTo>
                    <a:pt x="10195" y="12069"/>
                    <a:pt x="12624" y="11976"/>
                    <a:pt x="14142" y="11792"/>
                  </a:cubicBezTo>
                  <a:cubicBezTo>
                    <a:pt x="15660" y="11607"/>
                    <a:pt x="16267" y="11330"/>
                    <a:pt x="16267" y="11146"/>
                  </a:cubicBezTo>
                  <a:cubicBezTo>
                    <a:pt x="16267" y="10961"/>
                    <a:pt x="15660" y="10869"/>
                    <a:pt x="15010" y="11192"/>
                  </a:cubicBezTo>
                  <a:cubicBezTo>
                    <a:pt x="14359" y="11515"/>
                    <a:pt x="13665" y="12253"/>
                    <a:pt x="13275" y="13084"/>
                  </a:cubicBezTo>
                  <a:cubicBezTo>
                    <a:pt x="12884" y="13915"/>
                    <a:pt x="12798" y="14838"/>
                    <a:pt x="12841" y="15530"/>
                  </a:cubicBezTo>
                  <a:cubicBezTo>
                    <a:pt x="12884" y="16222"/>
                    <a:pt x="13058" y="16684"/>
                    <a:pt x="13361" y="16961"/>
                  </a:cubicBezTo>
                  <a:cubicBezTo>
                    <a:pt x="13665" y="17238"/>
                    <a:pt x="14099" y="17330"/>
                    <a:pt x="14619" y="16961"/>
                  </a:cubicBezTo>
                  <a:cubicBezTo>
                    <a:pt x="15140" y="16592"/>
                    <a:pt x="15747" y="15761"/>
                    <a:pt x="16181" y="14884"/>
                  </a:cubicBezTo>
                  <a:cubicBezTo>
                    <a:pt x="16614" y="14007"/>
                    <a:pt x="16875" y="13084"/>
                    <a:pt x="17135" y="12899"/>
                  </a:cubicBezTo>
                  <a:cubicBezTo>
                    <a:pt x="17395" y="12715"/>
                    <a:pt x="17655" y="13269"/>
                    <a:pt x="18393" y="14192"/>
                  </a:cubicBezTo>
                  <a:cubicBezTo>
                    <a:pt x="19130" y="15115"/>
                    <a:pt x="20345" y="16407"/>
                    <a:pt x="21559" y="17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2094164" y="611971"/>
              <a:ext cx="134687" cy="252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264" fill="norm" stroke="1" extrusionOk="0">
                  <a:moveTo>
                    <a:pt x="20825" y="2478"/>
                  </a:moveTo>
                  <a:cubicBezTo>
                    <a:pt x="17880" y="1407"/>
                    <a:pt x="14934" y="336"/>
                    <a:pt x="11661" y="68"/>
                  </a:cubicBezTo>
                  <a:cubicBezTo>
                    <a:pt x="8389" y="-200"/>
                    <a:pt x="4789" y="336"/>
                    <a:pt x="2498" y="1496"/>
                  </a:cubicBezTo>
                  <a:cubicBezTo>
                    <a:pt x="207" y="2656"/>
                    <a:pt x="-775" y="4441"/>
                    <a:pt x="698" y="6494"/>
                  </a:cubicBezTo>
                  <a:cubicBezTo>
                    <a:pt x="2170" y="8547"/>
                    <a:pt x="6098" y="10868"/>
                    <a:pt x="9207" y="12653"/>
                  </a:cubicBezTo>
                  <a:cubicBezTo>
                    <a:pt x="12316" y="14438"/>
                    <a:pt x="14607" y="15688"/>
                    <a:pt x="15916" y="16759"/>
                  </a:cubicBezTo>
                  <a:cubicBezTo>
                    <a:pt x="17225" y="17830"/>
                    <a:pt x="17552" y="18722"/>
                    <a:pt x="16243" y="19526"/>
                  </a:cubicBezTo>
                  <a:cubicBezTo>
                    <a:pt x="14934" y="20329"/>
                    <a:pt x="11989" y="21043"/>
                    <a:pt x="9698" y="21221"/>
                  </a:cubicBezTo>
                  <a:cubicBezTo>
                    <a:pt x="7407" y="21400"/>
                    <a:pt x="5770" y="21043"/>
                    <a:pt x="5607" y="19704"/>
                  </a:cubicBezTo>
                  <a:cubicBezTo>
                    <a:pt x="5443" y="18365"/>
                    <a:pt x="6752" y="16045"/>
                    <a:pt x="8061" y="13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2236258" y="690541"/>
              <a:ext cx="284692" cy="152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001" fill="norm" stroke="1" extrusionOk="0">
                  <a:moveTo>
                    <a:pt x="3280" y="4600"/>
                  </a:moveTo>
                  <a:cubicBezTo>
                    <a:pt x="3600" y="2849"/>
                    <a:pt x="3920" y="1097"/>
                    <a:pt x="3680" y="368"/>
                  </a:cubicBezTo>
                  <a:cubicBezTo>
                    <a:pt x="3440" y="-362"/>
                    <a:pt x="2640" y="-70"/>
                    <a:pt x="1920" y="1827"/>
                  </a:cubicBezTo>
                  <a:cubicBezTo>
                    <a:pt x="1200" y="3724"/>
                    <a:pt x="560" y="7227"/>
                    <a:pt x="240" y="10438"/>
                  </a:cubicBezTo>
                  <a:cubicBezTo>
                    <a:pt x="-80" y="13649"/>
                    <a:pt x="-80" y="16568"/>
                    <a:pt x="240" y="18465"/>
                  </a:cubicBezTo>
                  <a:cubicBezTo>
                    <a:pt x="560" y="20362"/>
                    <a:pt x="1200" y="21238"/>
                    <a:pt x="1600" y="20946"/>
                  </a:cubicBezTo>
                  <a:cubicBezTo>
                    <a:pt x="2000" y="20654"/>
                    <a:pt x="2160" y="19195"/>
                    <a:pt x="2480" y="16714"/>
                  </a:cubicBezTo>
                  <a:cubicBezTo>
                    <a:pt x="2800" y="14233"/>
                    <a:pt x="3280" y="10730"/>
                    <a:pt x="3680" y="8249"/>
                  </a:cubicBezTo>
                  <a:cubicBezTo>
                    <a:pt x="4080" y="5768"/>
                    <a:pt x="4400" y="4308"/>
                    <a:pt x="4640" y="4308"/>
                  </a:cubicBezTo>
                  <a:cubicBezTo>
                    <a:pt x="4880" y="4308"/>
                    <a:pt x="5040" y="5768"/>
                    <a:pt x="5200" y="7373"/>
                  </a:cubicBezTo>
                  <a:cubicBezTo>
                    <a:pt x="5360" y="8979"/>
                    <a:pt x="5520" y="10730"/>
                    <a:pt x="5840" y="12189"/>
                  </a:cubicBezTo>
                  <a:cubicBezTo>
                    <a:pt x="6160" y="13649"/>
                    <a:pt x="6640" y="14816"/>
                    <a:pt x="7120" y="14816"/>
                  </a:cubicBezTo>
                  <a:cubicBezTo>
                    <a:pt x="7600" y="14816"/>
                    <a:pt x="8080" y="13649"/>
                    <a:pt x="8400" y="12335"/>
                  </a:cubicBezTo>
                  <a:cubicBezTo>
                    <a:pt x="8720" y="11022"/>
                    <a:pt x="8880" y="9562"/>
                    <a:pt x="9120" y="8103"/>
                  </a:cubicBezTo>
                  <a:cubicBezTo>
                    <a:pt x="9360" y="6643"/>
                    <a:pt x="9680" y="5184"/>
                    <a:pt x="10000" y="5184"/>
                  </a:cubicBezTo>
                  <a:cubicBezTo>
                    <a:pt x="10320" y="5184"/>
                    <a:pt x="10640" y="6643"/>
                    <a:pt x="10880" y="8541"/>
                  </a:cubicBezTo>
                  <a:cubicBezTo>
                    <a:pt x="11120" y="10438"/>
                    <a:pt x="11280" y="12773"/>
                    <a:pt x="11360" y="13065"/>
                  </a:cubicBezTo>
                  <a:cubicBezTo>
                    <a:pt x="11440" y="13357"/>
                    <a:pt x="11440" y="11606"/>
                    <a:pt x="11600" y="10000"/>
                  </a:cubicBezTo>
                  <a:cubicBezTo>
                    <a:pt x="11760" y="8395"/>
                    <a:pt x="12080" y="6935"/>
                    <a:pt x="12480" y="5476"/>
                  </a:cubicBezTo>
                  <a:cubicBezTo>
                    <a:pt x="12880" y="4016"/>
                    <a:pt x="13360" y="2557"/>
                    <a:pt x="13760" y="2557"/>
                  </a:cubicBezTo>
                  <a:cubicBezTo>
                    <a:pt x="14160" y="2557"/>
                    <a:pt x="14480" y="4016"/>
                    <a:pt x="14720" y="5914"/>
                  </a:cubicBezTo>
                  <a:cubicBezTo>
                    <a:pt x="14960" y="7811"/>
                    <a:pt x="15120" y="10146"/>
                    <a:pt x="15200" y="10584"/>
                  </a:cubicBezTo>
                  <a:cubicBezTo>
                    <a:pt x="15280" y="11022"/>
                    <a:pt x="15280" y="9562"/>
                    <a:pt x="15440" y="7957"/>
                  </a:cubicBezTo>
                  <a:cubicBezTo>
                    <a:pt x="15600" y="6352"/>
                    <a:pt x="15920" y="4600"/>
                    <a:pt x="16320" y="3141"/>
                  </a:cubicBezTo>
                  <a:cubicBezTo>
                    <a:pt x="16720" y="1681"/>
                    <a:pt x="17200" y="514"/>
                    <a:pt x="17600" y="660"/>
                  </a:cubicBezTo>
                  <a:cubicBezTo>
                    <a:pt x="18000" y="806"/>
                    <a:pt x="18320" y="2265"/>
                    <a:pt x="18960" y="5476"/>
                  </a:cubicBezTo>
                  <a:cubicBezTo>
                    <a:pt x="19600" y="8687"/>
                    <a:pt x="20560" y="13649"/>
                    <a:pt x="21520" y="18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2540425" y="592256"/>
              <a:ext cx="53820" cy="4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0863" fill="norm" stroke="1" extrusionOk="0">
                  <a:moveTo>
                    <a:pt x="4818" y="7112"/>
                  </a:moveTo>
                  <a:cubicBezTo>
                    <a:pt x="4818" y="10167"/>
                    <a:pt x="4818" y="13221"/>
                    <a:pt x="5233" y="15403"/>
                  </a:cubicBezTo>
                  <a:cubicBezTo>
                    <a:pt x="5648" y="17585"/>
                    <a:pt x="6479" y="18894"/>
                    <a:pt x="6895" y="19876"/>
                  </a:cubicBezTo>
                  <a:cubicBezTo>
                    <a:pt x="7310" y="20857"/>
                    <a:pt x="7310" y="21512"/>
                    <a:pt x="6064" y="19821"/>
                  </a:cubicBezTo>
                  <a:cubicBezTo>
                    <a:pt x="4818" y="18130"/>
                    <a:pt x="2325" y="14094"/>
                    <a:pt x="1079" y="10767"/>
                  </a:cubicBezTo>
                  <a:cubicBezTo>
                    <a:pt x="-167" y="7439"/>
                    <a:pt x="-167" y="4821"/>
                    <a:pt x="248" y="3239"/>
                  </a:cubicBezTo>
                  <a:cubicBezTo>
                    <a:pt x="664" y="1657"/>
                    <a:pt x="1495" y="1112"/>
                    <a:pt x="3571" y="676"/>
                  </a:cubicBezTo>
                  <a:cubicBezTo>
                    <a:pt x="5648" y="239"/>
                    <a:pt x="8971" y="-88"/>
                    <a:pt x="11879" y="21"/>
                  </a:cubicBezTo>
                  <a:cubicBezTo>
                    <a:pt x="14787" y="130"/>
                    <a:pt x="17279" y="676"/>
                    <a:pt x="18941" y="1821"/>
                  </a:cubicBezTo>
                  <a:cubicBezTo>
                    <a:pt x="20602" y="2967"/>
                    <a:pt x="21433" y="4712"/>
                    <a:pt x="21018" y="5857"/>
                  </a:cubicBezTo>
                  <a:cubicBezTo>
                    <a:pt x="20602" y="7003"/>
                    <a:pt x="18941" y="7548"/>
                    <a:pt x="16448" y="7985"/>
                  </a:cubicBezTo>
                  <a:cubicBezTo>
                    <a:pt x="13956" y="8421"/>
                    <a:pt x="10633" y="8748"/>
                    <a:pt x="8971" y="8476"/>
                  </a:cubicBezTo>
                  <a:cubicBezTo>
                    <a:pt x="7310" y="8203"/>
                    <a:pt x="7310" y="7330"/>
                    <a:pt x="8556" y="6021"/>
                  </a:cubicBezTo>
                  <a:cubicBezTo>
                    <a:pt x="9802" y="4712"/>
                    <a:pt x="12295" y="2967"/>
                    <a:pt x="14787" y="1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2616200" y="443394"/>
              <a:ext cx="273050" cy="333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2109"/>
                  </a:moveTo>
                  <a:cubicBezTo>
                    <a:pt x="670" y="1022"/>
                    <a:pt x="1340" y="-65"/>
                    <a:pt x="1842" y="3"/>
                  </a:cubicBezTo>
                  <a:cubicBezTo>
                    <a:pt x="2344" y="71"/>
                    <a:pt x="2679" y="1293"/>
                    <a:pt x="2763" y="3875"/>
                  </a:cubicBezTo>
                  <a:cubicBezTo>
                    <a:pt x="2847" y="6456"/>
                    <a:pt x="2679" y="10395"/>
                    <a:pt x="2595" y="13180"/>
                  </a:cubicBezTo>
                  <a:cubicBezTo>
                    <a:pt x="2512" y="15965"/>
                    <a:pt x="2512" y="17595"/>
                    <a:pt x="2595" y="18886"/>
                  </a:cubicBezTo>
                  <a:cubicBezTo>
                    <a:pt x="2679" y="20177"/>
                    <a:pt x="2847" y="21127"/>
                    <a:pt x="3265" y="21331"/>
                  </a:cubicBezTo>
                  <a:cubicBezTo>
                    <a:pt x="3684" y="21535"/>
                    <a:pt x="4353" y="20992"/>
                    <a:pt x="5023" y="19633"/>
                  </a:cubicBezTo>
                  <a:cubicBezTo>
                    <a:pt x="5693" y="18275"/>
                    <a:pt x="6363" y="16101"/>
                    <a:pt x="6781" y="14335"/>
                  </a:cubicBezTo>
                  <a:cubicBezTo>
                    <a:pt x="7200" y="12569"/>
                    <a:pt x="7367" y="11210"/>
                    <a:pt x="7200" y="10871"/>
                  </a:cubicBezTo>
                  <a:cubicBezTo>
                    <a:pt x="7033" y="10531"/>
                    <a:pt x="6530" y="11210"/>
                    <a:pt x="6195" y="12637"/>
                  </a:cubicBezTo>
                  <a:cubicBezTo>
                    <a:pt x="5860" y="14063"/>
                    <a:pt x="5693" y="16237"/>
                    <a:pt x="5777" y="17663"/>
                  </a:cubicBezTo>
                  <a:cubicBezTo>
                    <a:pt x="5860" y="19090"/>
                    <a:pt x="6195" y="19769"/>
                    <a:pt x="6781" y="20109"/>
                  </a:cubicBezTo>
                  <a:cubicBezTo>
                    <a:pt x="7367" y="20448"/>
                    <a:pt x="8205" y="20448"/>
                    <a:pt x="8874" y="20177"/>
                  </a:cubicBezTo>
                  <a:cubicBezTo>
                    <a:pt x="9544" y="19905"/>
                    <a:pt x="10047" y="19361"/>
                    <a:pt x="11135" y="18071"/>
                  </a:cubicBezTo>
                  <a:cubicBezTo>
                    <a:pt x="12223" y="16780"/>
                    <a:pt x="13898" y="14743"/>
                    <a:pt x="14819" y="13384"/>
                  </a:cubicBezTo>
                  <a:cubicBezTo>
                    <a:pt x="15740" y="12026"/>
                    <a:pt x="15907" y="11346"/>
                    <a:pt x="15991" y="10667"/>
                  </a:cubicBezTo>
                  <a:cubicBezTo>
                    <a:pt x="16074" y="9988"/>
                    <a:pt x="16074" y="9309"/>
                    <a:pt x="15572" y="8833"/>
                  </a:cubicBezTo>
                  <a:cubicBezTo>
                    <a:pt x="15070" y="8358"/>
                    <a:pt x="14065" y="8086"/>
                    <a:pt x="13563" y="8290"/>
                  </a:cubicBezTo>
                  <a:cubicBezTo>
                    <a:pt x="13060" y="8493"/>
                    <a:pt x="13060" y="9173"/>
                    <a:pt x="13060" y="10599"/>
                  </a:cubicBezTo>
                  <a:cubicBezTo>
                    <a:pt x="13060" y="12026"/>
                    <a:pt x="13060" y="14199"/>
                    <a:pt x="13647" y="15761"/>
                  </a:cubicBezTo>
                  <a:cubicBezTo>
                    <a:pt x="14233" y="17324"/>
                    <a:pt x="15405" y="18275"/>
                    <a:pt x="16828" y="18275"/>
                  </a:cubicBezTo>
                  <a:cubicBezTo>
                    <a:pt x="18251" y="18275"/>
                    <a:pt x="19926" y="17324"/>
                    <a:pt x="21600" y="16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2767385" y="592251"/>
              <a:ext cx="114035" cy="23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448" fill="norm" stroke="1" extrusionOk="0">
                  <a:moveTo>
                    <a:pt x="17579" y="985"/>
                  </a:moveTo>
                  <a:cubicBezTo>
                    <a:pt x="16036" y="416"/>
                    <a:pt x="14493" y="-152"/>
                    <a:pt x="11986" y="37"/>
                  </a:cubicBezTo>
                  <a:cubicBezTo>
                    <a:pt x="9479" y="227"/>
                    <a:pt x="6007" y="1174"/>
                    <a:pt x="3693" y="2027"/>
                  </a:cubicBezTo>
                  <a:cubicBezTo>
                    <a:pt x="1379" y="2880"/>
                    <a:pt x="222" y="3637"/>
                    <a:pt x="29" y="4869"/>
                  </a:cubicBezTo>
                  <a:cubicBezTo>
                    <a:pt x="-164" y="6101"/>
                    <a:pt x="607" y="7806"/>
                    <a:pt x="2922" y="8943"/>
                  </a:cubicBezTo>
                  <a:cubicBezTo>
                    <a:pt x="5236" y="10080"/>
                    <a:pt x="9093" y="10648"/>
                    <a:pt x="12565" y="11595"/>
                  </a:cubicBezTo>
                  <a:cubicBezTo>
                    <a:pt x="16036" y="12543"/>
                    <a:pt x="19122" y="13869"/>
                    <a:pt x="20279" y="15006"/>
                  </a:cubicBezTo>
                  <a:cubicBezTo>
                    <a:pt x="21436" y="16143"/>
                    <a:pt x="20665" y="17090"/>
                    <a:pt x="17193" y="18132"/>
                  </a:cubicBezTo>
                  <a:cubicBezTo>
                    <a:pt x="13722" y="19174"/>
                    <a:pt x="7550" y="20311"/>
                    <a:pt x="1379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6778343" y="514350"/>
              <a:ext cx="9808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665"/>
                    <a:pt x="-1585" y="7331"/>
                    <a:pt x="575" y="10931"/>
                  </a:cubicBezTo>
                  <a:cubicBezTo>
                    <a:pt x="2735" y="14531"/>
                    <a:pt x="11375" y="18065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6741759" y="457634"/>
              <a:ext cx="134958" cy="44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5" h="21287" fill="norm" stroke="1" extrusionOk="0">
                  <a:moveTo>
                    <a:pt x="5132" y="11650"/>
                  </a:moveTo>
                  <a:cubicBezTo>
                    <a:pt x="3197" y="8374"/>
                    <a:pt x="1263" y="5098"/>
                    <a:pt x="457" y="3204"/>
                  </a:cubicBezTo>
                  <a:cubicBezTo>
                    <a:pt x="-349" y="1310"/>
                    <a:pt x="-27" y="798"/>
                    <a:pt x="941" y="440"/>
                  </a:cubicBezTo>
                  <a:cubicBezTo>
                    <a:pt x="1908" y="82"/>
                    <a:pt x="3520" y="-123"/>
                    <a:pt x="6260" y="82"/>
                  </a:cubicBezTo>
                  <a:cubicBezTo>
                    <a:pt x="9000" y="286"/>
                    <a:pt x="12869" y="901"/>
                    <a:pt x="14803" y="2385"/>
                  </a:cubicBezTo>
                  <a:cubicBezTo>
                    <a:pt x="16738" y="3869"/>
                    <a:pt x="16738" y="6224"/>
                    <a:pt x="15609" y="7862"/>
                  </a:cubicBezTo>
                  <a:cubicBezTo>
                    <a:pt x="14481" y="9500"/>
                    <a:pt x="12224" y="10421"/>
                    <a:pt x="10612" y="11086"/>
                  </a:cubicBezTo>
                  <a:cubicBezTo>
                    <a:pt x="9000" y="11752"/>
                    <a:pt x="8033" y="12161"/>
                    <a:pt x="8355" y="12520"/>
                  </a:cubicBezTo>
                  <a:cubicBezTo>
                    <a:pt x="8678" y="12878"/>
                    <a:pt x="10290" y="13185"/>
                    <a:pt x="12869" y="13953"/>
                  </a:cubicBezTo>
                  <a:cubicBezTo>
                    <a:pt x="15448" y="14721"/>
                    <a:pt x="18994" y="15949"/>
                    <a:pt x="20123" y="17177"/>
                  </a:cubicBezTo>
                  <a:cubicBezTo>
                    <a:pt x="21251" y="18406"/>
                    <a:pt x="19961" y="19634"/>
                    <a:pt x="18672" y="20402"/>
                  </a:cubicBezTo>
                  <a:cubicBezTo>
                    <a:pt x="17382" y="21170"/>
                    <a:pt x="16093" y="21477"/>
                    <a:pt x="14158" y="21170"/>
                  </a:cubicBezTo>
                  <a:cubicBezTo>
                    <a:pt x="12224" y="20863"/>
                    <a:pt x="9645" y="19941"/>
                    <a:pt x="7066" y="19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6869823" y="698630"/>
              <a:ext cx="121527" cy="173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115" fill="norm" stroke="1" extrusionOk="0">
                  <a:moveTo>
                    <a:pt x="5643" y="10784"/>
                  </a:moveTo>
                  <a:cubicBezTo>
                    <a:pt x="7473" y="10784"/>
                    <a:pt x="9304" y="10784"/>
                    <a:pt x="10585" y="10141"/>
                  </a:cubicBezTo>
                  <a:cubicBezTo>
                    <a:pt x="11866" y="9498"/>
                    <a:pt x="12599" y="8213"/>
                    <a:pt x="13148" y="6927"/>
                  </a:cubicBezTo>
                  <a:cubicBezTo>
                    <a:pt x="13697" y="5641"/>
                    <a:pt x="14063" y="4356"/>
                    <a:pt x="14063" y="3070"/>
                  </a:cubicBezTo>
                  <a:cubicBezTo>
                    <a:pt x="14063" y="1784"/>
                    <a:pt x="13697" y="498"/>
                    <a:pt x="12599" y="113"/>
                  </a:cubicBezTo>
                  <a:cubicBezTo>
                    <a:pt x="11500" y="-273"/>
                    <a:pt x="9670" y="241"/>
                    <a:pt x="7290" y="3070"/>
                  </a:cubicBezTo>
                  <a:cubicBezTo>
                    <a:pt x="4911" y="5898"/>
                    <a:pt x="1982" y="11041"/>
                    <a:pt x="700" y="14384"/>
                  </a:cubicBezTo>
                  <a:cubicBezTo>
                    <a:pt x="-581" y="17727"/>
                    <a:pt x="-215" y="19270"/>
                    <a:pt x="2714" y="20170"/>
                  </a:cubicBezTo>
                  <a:cubicBezTo>
                    <a:pt x="5643" y="21070"/>
                    <a:pt x="11134" y="21327"/>
                    <a:pt x="14612" y="20941"/>
                  </a:cubicBezTo>
                  <a:cubicBezTo>
                    <a:pt x="18090" y="20556"/>
                    <a:pt x="19555" y="19527"/>
                    <a:pt x="21019" y="184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7005763" y="679450"/>
              <a:ext cx="93537" cy="22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34" fill="norm" stroke="1" extrusionOk="0">
                  <a:moveTo>
                    <a:pt x="21211" y="0"/>
                  </a:moveTo>
                  <a:cubicBezTo>
                    <a:pt x="15931" y="411"/>
                    <a:pt x="10651" y="823"/>
                    <a:pt x="6811" y="1543"/>
                  </a:cubicBezTo>
                  <a:cubicBezTo>
                    <a:pt x="2971" y="2263"/>
                    <a:pt x="571" y="3291"/>
                    <a:pt x="91" y="4217"/>
                  </a:cubicBezTo>
                  <a:cubicBezTo>
                    <a:pt x="-389" y="5143"/>
                    <a:pt x="1051" y="5966"/>
                    <a:pt x="3691" y="7200"/>
                  </a:cubicBezTo>
                  <a:cubicBezTo>
                    <a:pt x="6331" y="8434"/>
                    <a:pt x="10171" y="10080"/>
                    <a:pt x="12331" y="11931"/>
                  </a:cubicBezTo>
                  <a:cubicBezTo>
                    <a:pt x="14491" y="13783"/>
                    <a:pt x="14971" y="15840"/>
                    <a:pt x="14491" y="17280"/>
                  </a:cubicBezTo>
                  <a:cubicBezTo>
                    <a:pt x="14011" y="18720"/>
                    <a:pt x="12571" y="19543"/>
                    <a:pt x="10651" y="20263"/>
                  </a:cubicBezTo>
                  <a:cubicBezTo>
                    <a:pt x="8731" y="20983"/>
                    <a:pt x="6331" y="21600"/>
                    <a:pt x="4651" y="21394"/>
                  </a:cubicBezTo>
                  <a:cubicBezTo>
                    <a:pt x="2971" y="21189"/>
                    <a:pt x="2011" y="20160"/>
                    <a:pt x="1051" y="19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7150570" y="438150"/>
              <a:ext cx="82081" cy="496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83" fill="norm" stroke="1" extrusionOk="0">
                  <a:moveTo>
                    <a:pt x="4862" y="0"/>
                  </a:moveTo>
                  <a:cubicBezTo>
                    <a:pt x="5415" y="1831"/>
                    <a:pt x="5969" y="3661"/>
                    <a:pt x="5139" y="5949"/>
                  </a:cubicBezTo>
                  <a:cubicBezTo>
                    <a:pt x="4308" y="8237"/>
                    <a:pt x="2092" y="10983"/>
                    <a:pt x="985" y="13408"/>
                  </a:cubicBezTo>
                  <a:cubicBezTo>
                    <a:pt x="-123" y="15834"/>
                    <a:pt x="-123" y="17939"/>
                    <a:pt x="154" y="19220"/>
                  </a:cubicBezTo>
                  <a:cubicBezTo>
                    <a:pt x="431" y="20502"/>
                    <a:pt x="985" y="20959"/>
                    <a:pt x="2646" y="21234"/>
                  </a:cubicBezTo>
                  <a:cubicBezTo>
                    <a:pt x="4308" y="21508"/>
                    <a:pt x="7077" y="21600"/>
                    <a:pt x="10400" y="21280"/>
                  </a:cubicBezTo>
                  <a:cubicBezTo>
                    <a:pt x="13723" y="20959"/>
                    <a:pt x="17600" y="20227"/>
                    <a:pt x="21477" y="19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7089687" y="666750"/>
              <a:ext cx="136613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3503" y="21600"/>
                  </a:moveTo>
                  <a:cubicBezTo>
                    <a:pt x="1842" y="20945"/>
                    <a:pt x="180" y="20291"/>
                    <a:pt x="14" y="18655"/>
                  </a:cubicBezTo>
                  <a:cubicBezTo>
                    <a:pt x="-152" y="17018"/>
                    <a:pt x="1177" y="14400"/>
                    <a:pt x="4999" y="11127"/>
                  </a:cubicBezTo>
                  <a:cubicBezTo>
                    <a:pt x="8820" y="7855"/>
                    <a:pt x="15134" y="3927"/>
                    <a:pt x="214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7648486" y="650086"/>
              <a:ext cx="142965" cy="418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58" fill="norm" stroke="1" extrusionOk="0">
                  <a:moveTo>
                    <a:pt x="21455" y="1498"/>
                  </a:moveTo>
                  <a:cubicBezTo>
                    <a:pt x="17961" y="850"/>
                    <a:pt x="14467" y="202"/>
                    <a:pt x="11290" y="40"/>
                  </a:cubicBezTo>
                  <a:cubicBezTo>
                    <a:pt x="8114" y="-122"/>
                    <a:pt x="5255" y="202"/>
                    <a:pt x="3190" y="1066"/>
                  </a:cubicBezTo>
                  <a:cubicBezTo>
                    <a:pt x="1126" y="1930"/>
                    <a:pt x="-145" y="3334"/>
                    <a:pt x="14" y="4468"/>
                  </a:cubicBezTo>
                  <a:cubicBezTo>
                    <a:pt x="173" y="5602"/>
                    <a:pt x="1761" y="6466"/>
                    <a:pt x="4302" y="6628"/>
                  </a:cubicBezTo>
                  <a:cubicBezTo>
                    <a:pt x="6843" y="6790"/>
                    <a:pt x="10337" y="6250"/>
                    <a:pt x="12561" y="5710"/>
                  </a:cubicBezTo>
                  <a:cubicBezTo>
                    <a:pt x="14784" y="5170"/>
                    <a:pt x="15737" y="4630"/>
                    <a:pt x="16531" y="4090"/>
                  </a:cubicBezTo>
                  <a:cubicBezTo>
                    <a:pt x="17326" y="3550"/>
                    <a:pt x="17961" y="3010"/>
                    <a:pt x="18437" y="3010"/>
                  </a:cubicBezTo>
                  <a:cubicBezTo>
                    <a:pt x="18914" y="3010"/>
                    <a:pt x="19231" y="3550"/>
                    <a:pt x="19549" y="5710"/>
                  </a:cubicBezTo>
                  <a:cubicBezTo>
                    <a:pt x="19867" y="7870"/>
                    <a:pt x="20184" y="11650"/>
                    <a:pt x="19708" y="14188"/>
                  </a:cubicBezTo>
                  <a:cubicBezTo>
                    <a:pt x="19231" y="16726"/>
                    <a:pt x="17961" y="18022"/>
                    <a:pt x="16690" y="18994"/>
                  </a:cubicBezTo>
                  <a:cubicBezTo>
                    <a:pt x="15420" y="19966"/>
                    <a:pt x="14149" y="20614"/>
                    <a:pt x="12720" y="20992"/>
                  </a:cubicBezTo>
                  <a:cubicBezTo>
                    <a:pt x="11290" y="21370"/>
                    <a:pt x="9702" y="21478"/>
                    <a:pt x="8431" y="21208"/>
                  </a:cubicBezTo>
                  <a:cubicBezTo>
                    <a:pt x="7161" y="20938"/>
                    <a:pt x="6208" y="20290"/>
                    <a:pt x="6843" y="18562"/>
                  </a:cubicBezTo>
                  <a:cubicBezTo>
                    <a:pt x="7479" y="16834"/>
                    <a:pt x="9702" y="14026"/>
                    <a:pt x="11926" y="1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7862026" y="632883"/>
              <a:ext cx="385342" cy="193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196" fill="norm" stroke="1" extrusionOk="0">
                  <a:moveTo>
                    <a:pt x="1375" y="1626"/>
                  </a:moveTo>
                  <a:cubicBezTo>
                    <a:pt x="903" y="5806"/>
                    <a:pt x="431" y="9987"/>
                    <a:pt x="195" y="12658"/>
                  </a:cubicBezTo>
                  <a:cubicBezTo>
                    <a:pt x="-41" y="15329"/>
                    <a:pt x="-41" y="16490"/>
                    <a:pt x="77" y="17652"/>
                  </a:cubicBezTo>
                  <a:cubicBezTo>
                    <a:pt x="195" y="18813"/>
                    <a:pt x="431" y="19974"/>
                    <a:pt x="785" y="20206"/>
                  </a:cubicBezTo>
                  <a:cubicBezTo>
                    <a:pt x="1139" y="20439"/>
                    <a:pt x="1611" y="19742"/>
                    <a:pt x="1966" y="18697"/>
                  </a:cubicBezTo>
                  <a:cubicBezTo>
                    <a:pt x="2320" y="17652"/>
                    <a:pt x="2556" y="16258"/>
                    <a:pt x="2792" y="14981"/>
                  </a:cubicBezTo>
                  <a:cubicBezTo>
                    <a:pt x="3028" y="13703"/>
                    <a:pt x="3264" y="12542"/>
                    <a:pt x="3382" y="12890"/>
                  </a:cubicBezTo>
                  <a:cubicBezTo>
                    <a:pt x="3500" y="13239"/>
                    <a:pt x="3500" y="15097"/>
                    <a:pt x="3618" y="16723"/>
                  </a:cubicBezTo>
                  <a:cubicBezTo>
                    <a:pt x="3736" y="18348"/>
                    <a:pt x="3972" y="19742"/>
                    <a:pt x="4444" y="20555"/>
                  </a:cubicBezTo>
                  <a:cubicBezTo>
                    <a:pt x="4916" y="21368"/>
                    <a:pt x="5625" y="21600"/>
                    <a:pt x="6510" y="20090"/>
                  </a:cubicBezTo>
                  <a:cubicBezTo>
                    <a:pt x="7395" y="18581"/>
                    <a:pt x="8457" y="15329"/>
                    <a:pt x="9048" y="13123"/>
                  </a:cubicBezTo>
                  <a:cubicBezTo>
                    <a:pt x="9638" y="10916"/>
                    <a:pt x="9756" y="9755"/>
                    <a:pt x="9815" y="8361"/>
                  </a:cubicBezTo>
                  <a:cubicBezTo>
                    <a:pt x="9874" y="6968"/>
                    <a:pt x="9874" y="5342"/>
                    <a:pt x="9697" y="4994"/>
                  </a:cubicBezTo>
                  <a:cubicBezTo>
                    <a:pt x="9520" y="4645"/>
                    <a:pt x="9166" y="5574"/>
                    <a:pt x="8811" y="6968"/>
                  </a:cubicBezTo>
                  <a:cubicBezTo>
                    <a:pt x="8457" y="8361"/>
                    <a:pt x="8103" y="10219"/>
                    <a:pt x="7926" y="11729"/>
                  </a:cubicBezTo>
                  <a:cubicBezTo>
                    <a:pt x="7749" y="13239"/>
                    <a:pt x="7749" y="14400"/>
                    <a:pt x="7926" y="15445"/>
                  </a:cubicBezTo>
                  <a:cubicBezTo>
                    <a:pt x="8103" y="16490"/>
                    <a:pt x="8457" y="17419"/>
                    <a:pt x="8989" y="17535"/>
                  </a:cubicBezTo>
                  <a:cubicBezTo>
                    <a:pt x="9520" y="17652"/>
                    <a:pt x="10228" y="16955"/>
                    <a:pt x="11290" y="15213"/>
                  </a:cubicBezTo>
                  <a:cubicBezTo>
                    <a:pt x="12352" y="13471"/>
                    <a:pt x="13769" y="10684"/>
                    <a:pt x="14595" y="8361"/>
                  </a:cubicBezTo>
                  <a:cubicBezTo>
                    <a:pt x="15421" y="6039"/>
                    <a:pt x="15657" y="4181"/>
                    <a:pt x="15716" y="2671"/>
                  </a:cubicBezTo>
                  <a:cubicBezTo>
                    <a:pt x="15775" y="1161"/>
                    <a:pt x="15657" y="0"/>
                    <a:pt x="15598" y="0"/>
                  </a:cubicBezTo>
                  <a:cubicBezTo>
                    <a:pt x="15539" y="0"/>
                    <a:pt x="15539" y="1161"/>
                    <a:pt x="15657" y="3484"/>
                  </a:cubicBezTo>
                  <a:cubicBezTo>
                    <a:pt x="15775" y="5806"/>
                    <a:pt x="16011" y="9290"/>
                    <a:pt x="16189" y="12077"/>
                  </a:cubicBezTo>
                  <a:cubicBezTo>
                    <a:pt x="16366" y="14865"/>
                    <a:pt x="16484" y="16955"/>
                    <a:pt x="16543" y="17303"/>
                  </a:cubicBezTo>
                  <a:cubicBezTo>
                    <a:pt x="16602" y="17652"/>
                    <a:pt x="16602" y="16258"/>
                    <a:pt x="16956" y="14168"/>
                  </a:cubicBezTo>
                  <a:cubicBezTo>
                    <a:pt x="17310" y="12077"/>
                    <a:pt x="18018" y="9290"/>
                    <a:pt x="18549" y="7316"/>
                  </a:cubicBezTo>
                  <a:cubicBezTo>
                    <a:pt x="19080" y="5342"/>
                    <a:pt x="19434" y="4181"/>
                    <a:pt x="19789" y="3135"/>
                  </a:cubicBezTo>
                  <a:cubicBezTo>
                    <a:pt x="20143" y="2090"/>
                    <a:pt x="20497" y="1161"/>
                    <a:pt x="20556" y="1277"/>
                  </a:cubicBezTo>
                  <a:cubicBezTo>
                    <a:pt x="20615" y="1394"/>
                    <a:pt x="20379" y="2555"/>
                    <a:pt x="20261" y="3716"/>
                  </a:cubicBezTo>
                  <a:cubicBezTo>
                    <a:pt x="20143" y="4877"/>
                    <a:pt x="20143" y="6039"/>
                    <a:pt x="20379" y="7084"/>
                  </a:cubicBezTo>
                  <a:cubicBezTo>
                    <a:pt x="20615" y="8129"/>
                    <a:pt x="21087" y="9058"/>
                    <a:pt x="21323" y="10684"/>
                  </a:cubicBezTo>
                  <a:cubicBezTo>
                    <a:pt x="21559" y="12310"/>
                    <a:pt x="21559" y="14632"/>
                    <a:pt x="21205" y="16026"/>
                  </a:cubicBezTo>
                  <a:cubicBezTo>
                    <a:pt x="20851" y="17419"/>
                    <a:pt x="20143" y="17884"/>
                    <a:pt x="19434" y="18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8766086" y="448597"/>
              <a:ext cx="352514" cy="54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02" fill="norm" stroke="1" extrusionOk="0">
                  <a:moveTo>
                    <a:pt x="9900" y="10097"/>
                  </a:moveTo>
                  <a:cubicBezTo>
                    <a:pt x="9383" y="9263"/>
                    <a:pt x="8866" y="8429"/>
                    <a:pt x="8284" y="7970"/>
                  </a:cubicBezTo>
                  <a:cubicBezTo>
                    <a:pt x="7701" y="7511"/>
                    <a:pt x="7055" y="7428"/>
                    <a:pt x="5826" y="7720"/>
                  </a:cubicBezTo>
                  <a:cubicBezTo>
                    <a:pt x="4597" y="8012"/>
                    <a:pt x="2787" y="8679"/>
                    <a:pt x="1622" y="9721"/>
                  </a:cubicBezTo>
                  <a:cubicBezTo>
                    <a:pt x="458" y="10764"/>
                    <a:pt x="-59" y="12181"/>
                    <a:pt x="6" y="12974"/>
                  </a:cubicBezTo>
                  <a:cubicBezTo>
                    <a:pt x="70" y="13766"/>
                    <a:pt x="717" y="13933"/>
                    <a:pt x="1881" y="13641"/>
                  </a:cubicBezTo>
                  <a:cubicBezTo>
                    <a:pt x="3045" y="13349"/>
                    <a:pt x="4727" y="12598"/>
                    <a:pt x="5955" y="11264"/>
                  </a:cubicBezTo>
                  <a:cubicBezTo>
                    <a:pt x="7184" y="9930"/>
                    <a:pt x="7960" y="8012"/>
                    <a:pt x="8672" y="6219"/>
                  </a:cubicBezTo>
                  <a:cubicBezTo>
                    <a:pt x="9383" y="4425"/>
                    <a:pt x="10030" y="2758"/>
                    <a:pt x="10547" y="1757"/>
                  </a:cubicBezTo>
                  <a:cubicBezTo>
                    <a:pt x="11064" y="756"/>
                    <a:pt x="11452" y="422"/>
                    <a:pt x="12034" y="214"/>
                  </a:cubicBezTo>
                  <a:cubicBezTo>
                    <a:pt x="12616" y="5"/>
                    <a:pt x="13392" y="-78"/>
                    <a:pt x="13975" y="89"/>
                  </a:cubicBezTo>
                  <a:cubicBezTo>
                    <a:pt x="14557" y="256"/>
                    <a:pt x="14945" y="673"/>
                    <a:pt x="14557" y="1798"/>
                  </a:cubicBezTo>
                  <a:cubicBezTo>
                    <a:pt x="14169" y="2924"/>
                    <a:pt x="13004" y="4759"/>
                    <a:pt x="11452" y="7053"/>
                  </a:cubicBezTo>
                  <a:cubicBezTo>
                    <a:pt x="9900" y="9346"/>
                    <a:pt x="7960" y="12098"/>
                    <a:pt x="6990" y="14391"/>
                  </a:cubicBezTo>
                  <a:cubicBezTo>
                    <a:pt x="6020" y="16685"/>
                    <a:pt x="6020" y="18520"/>
                    <a:pt x="6279" y="19604"/>
                  </a:cubicBezTo>
                  <a:cubicBezTo>
                    <a:pt x="6537" y="20688"/>
                    <a:pt x="7055" y="21022"/>
                    <a:pt x="7637" y="21230"/>
                  </a:cubicBezTo>
                  <a:cubicBezTo>
                    <a:pt x="8219" y="21439"/>
                    <a:pt x="8866" y="21522"/>
                    <a:pt x="9706" y="21105"/>
                  </a:cubicBezTo>
                  <a:cubicBezTo>
                    <a:pt x="10547" y="20688"/>
                    <a:pt x="11582" y="19771"/>
                    <a:pt x="12228" y="18812"/>
                  </a:cubicBezTo>
                  <a:cubicBezTo>
                    <a:pt x="12875" y="17853"/>
                    <a:pt x="13134" y="16852"/>
                    <a:pt x="13134" y="16101"/>
                  </a:cubicBezTo>
                  <a:cubicBezTo>
                    <a:pt x="13134" y="15351"/>
                    <a:pt x="12875" y="14850"/>
                    <a:pt x="12422" y="14600"/>
                  </a:cubicBezTo>
                  <a:cubicBezTo>
                    <a:pt x="11970" y="14350"/>
                    <a:pt x="11323" y="14350"/>
                    <a:pt x="11323" y="14350"/>
                  </a:cubicBezTo>
                  <a:cubicBezTo>
                    <a:pt x="11323" y="14350"/>
                    <a:pt x="11970" y="14350"/>
                    <a:pt x="13781" y="13975"/>
                  </a:cubicBezTo>
                  <a:cubicBezTo>
                    <a:pt x="15591" y="13599"/>
                    <a:pt x="18566" y="12849"/>
                    <a:pt x="21541" y="12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9823449" y="554100"/>
              <a:ext cx="169065" cy="5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532" fill="norm" stroke="1" extrusionOk="0">
                  <a:moveTo>
                    <a:pt x="4741" y="7219"/>
                  </a:moveTo>
                  <a:cubicBezTo>
                    <a:pt x="5005" y="10428"/>
                    <a:pt x="5268" y="13638"/>
                    <a:pt x="5268" y="15850"/>
                  </a:cubicBezTo>
                  <a:cubicBezTo>
                    <a:pt x="5268" y="18062"/>
                    <a:pt x="5005" y="19277"/>
                    <a:pt x="4610" y="20144"/>
                  </a:cubicBezTo>
                  <a:cubicBezTo>
                    <a:pt x="4215" y="21012"/>
                    <a:pt x="3688" y="21532"/>
                    <a:pt x="3424" y="21532"/>
                  </a:cubicBezTo>
                  <a:cubicBezTo>
                    <a:pt x="3161" y="21532"/>
                    <a:pt x="3161" y="21012"/>
                    <a:pt x="3161" y="18886"/>
                  </a:cubicBezTo>
                  <a:cubicBezTo>
                    <a:pt x="3161" y="16761"/>
                    <a:pt x="3161" y="13031"/>
                    <a:pt x="4083" y="9821"/>
                  </a:cubicBezTo>
                  <a:cubicBezTo>
                    <a:pt x="5005" y="6612"/>
                    <a:pt x="6849" y="3922"/>
                    <a:pt x="8298" y="2361"/>
                  </a:cubicBezTo>
                  <a:cubicBezTo>
                    <a:pt x="9746" y="799"/>
                    <a:pt x="10800" y="366"/>
                    <a:pt x="11985" y="149"/>
                  </a:cubicBezTo>
                  <a:cubicBezTo>
                    <a:pt x="13171" y="-68"/>
                    <a:pt x="14488" y="-68"/>
                    <a:pt x="15937" y="279"/>
                  </a:cubicBezTo>
                  <a:cubicBezTo>
                    <a:pt x="17385" y="626"/>
                    <a:pt x="18966" y="1320"/>
                    <a:pt x="20020" y="2318"/>
                  </a:cubicBezTo>
                  <a:cubicBezTo>
                    <a:pt x="21073" y="3315"/>
                    <a:pt x="21600" y="4616"/>
                    <a:pt x="20151" y="5831"/>
                  </a:cubicBezTo>
                  <a:cubicBezTo>
                    <a:pt x="18702" y="7045"/>
                    <a:pt x="15278" y="8173"/>
                    <a:pt x="12249" y="8867"/>
                  </a:cubicBezTo>
                  <a:cubicBezTo>
                    <a:pt x="9220" y="9561"/>
                    <a:pt x="6585" y="9821"/>
                    <a:pt x="4610" y="9951"/>
                  </a:cubicBezTo>
                  <a:cubicBezTo>
                    <a:pt x="2634" y="10081"/>
                    <a:pt x="1317" y="10081"/>
                    <a:pt x="659" y="10168"/>
                  </a:cubicBezTo>
                  <a:cubicBezTo>
                    <a:pt x="0" y="10255"/>
                    <a:pt x="0" y="10428"/>
                    <a:pt x="0" y="10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9975849" y="793750"/>
              <a:ext cx="95251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3476"/>
                    <a:pt x="11520" y="6952"/>
                    <a:pt x="15120" y="10552"/>
                  </a:cubicBezTo>
                  <a:cubicBezTo>
                    <a:pt x="18720" y="14152"/>
                    <a:pt x="20160" y="178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9994899" y="787400"/>
              <a:ext cx="952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1543"/>
                    <a:pt x="13920" y="3086"/>
                    <a:pt x="10320" y="6686"/>
                  </a:cubicBezTo>
                  <a:cubicBezTo>
                    <a:pt x="6720" y="10286"/>
                    <a:pt x="3360" y="159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10133468" y="600662"/>
              <a:ext cx="102732" cy="281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5" fill="norm" stroke="1" extrusionOk="0">
                  <a:moveTo>
                    <a:pt x="21395" y="1648"/>
                  </a:moveTo>
                  <a:cubicBezTo>
                    <a:pt x="19632" y="1165"/>
                    <a:pt x="17868" y="681"/>
                    <a:pt x="15664" y="359"/>
                  </a:cubicBezTo>
                  <a:cubicBezTo>
                    <a:pt x="13460" y="36"/>
                    <a:pt x="10815" y="-125"/>
                    <a:pt x="8832" y="117"/>
                  </a:cubicBezTo>
                  <a:cubicBezTo>
                    <a:pt x="6848" y="359"/>
                    <a:pt x="5526" y="1003"/>
                    <a:pt x="3762" y="2938"/>
                  </a:cubicBezTo>
                  <a:cubicBezTo>
                    <a:pt x="1999" y="4872"/>
                    <a:pt x="-205" y="8096"/>
                    <a:pt x="15" y="11320"/>
                  </a:cubicBezTo>
                  <a:cubicBezTo>
                    <a:pt x="236" y="14544"/>
                    <a:pt x="2881" y="17768"/>
                    <a:pt x="5305" y="19460"/>
                  </a:cubicBezTo>
                  <a:cubicBezTo>
                    <a:pt x="7730" y="21153"/>
                    <a:pt x="9934" y="21314"/>
                    <a:pt x="12138" y="21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10228327" y="660399"/>
              <a:ext cx="16662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600" fill="norm" stroke="1" extrusionOk="0">
                  <a:moveTo>
                    <a:pt x="21254" y="0"/>
                  </a:moveTo>
                  <a:cubicBezTo>
                    <a:pt x="17204" y="6503"/>
                    <a:pt x="13154" y="13006"/>
                    <a:pt x="10319" y="16606"/>
                  </a:cubicBezTo>
                  <a:cubicBezTo>
                    <a:pt x="7484" y="20206"/>
                    <a:pt x="5864" y="20903"/>
                    <a:pt x="4379" y="21019"/>
                  </a:cubicBezTo>
                  <a:cubicBezTo>
                    <a:pt x="2894" y="21135"/>
                    <a:pt x="1544" y="20671"/>
                    <a:pt x="734" y="19858"/>
                  </a:cubicBezTo>
                  <a:cubicBezTo>
                    <a:pt x="-76" y="19045"/>
                    <a:pt x="-346" y="17884"/>
                    <a:pt x="599" y="16723"/>
                  </a:cubicBezTo>
                  <a:cubicBezTo>
                    <a:pt x="1544" y="15561"/>
                    <a:pt x="3704" y="14400"/>
                    <a:pt x="6674" y="14748"/>
                  </a:cubicBezTo>
                  <a:cubicBezTo>
                    <a:pt x="9644" y="15097"/>
                    <a:pt x="13424" y="16955"/>
                    <a:pt x="15854" y="18348"/>
                  </a:cubicBezTo>
                  <a:cubicBezTo>
                    <a:pt x="18284" y="19742"/>
                    <a:pt x="19364" y="20671"/>
                    <a:pt x="20039" y="21135"/>
                  </a:cubicBezTo>
                  <a:cubicBezTo>
                    <a:pt x="20714" y="21600"/>
                    <a:pt x="20984" y="21600"/>
                    <a:pt x="212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10369550" y="603250"/>
              <a:ext cx="155888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600" fill="norm" stroke="1" extrusionOk="0">
                  <a:moveTo>
                    <a:pt x="19872" y="0"/>
                  </a:moveTo>
                  <a:cubicBezTo>
                    <a:pt x="20736" y="3404"/>
                    <a:pt x="21600" y="6807"/>
                    <a:pt x="21024" y="9884"/>
                  </a:cubicBezTo>
                  <a:cubicBezTo>
                    <a:pt x="20448" y="12960"/>
                    <a:pt x="18432" y="15709"/>
                    <a:pt x="14688" y="17607"/>
                  </a:cubicBezTo>
                  <a:cubicBezTo>
                    <a:pt x="10944" y="19505"/>
                    <a:pt x="5472" y="205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1035050" y="1943100"/>
              <a:ext cx="6350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00"/>
                    <a:pt x="7200" y="7200"/>
                    <a:pt x="10800" y="10800"/>
                  </a:cubicBezTo>
                  <a:cubicBezTo>
                    <a:pt x="14400" y="14400"/>
                    <a:pt x="180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1035050" y="1891415"/>
              <a:ext cx="286781" cy="50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68" fill="norm" stroke="1" extrusionOk="0">
                  <a:moveTo>
                    <a:pt x="0" y="3291"/>
                  </a:moveTo>
                  <a:cubicBezTo>
                    <a:pt x="0" y="2568"/>
                    <a:pt x="0" y="1845"/>
                    <a:pt x="315" y="1303"/>
                  </a:cubicBezTo>
                  <a:cubicBezTo>
                    <a:pt x="631" y="761"/>
                    <a:pt x="1261" y="399"/>
                    <a:pt x="2601" y="173"/>
                  </a:cubicBezTo>
                  <a:cubicBezTo>
                    <a:pt x="3942" y="-53"/>
                    <a:pt x="5991" y="-143"/>
                    <a:pt x="8750" y="444"/>
                  </a:cubicBezTo>
                  <a:cubicBezTo>
                    <a:pt x="11509" y="1032"/>
                    <a:pt x="14978" y="2297"/>
                    <a:pt x="17343" y="4060"/>
                  </a:cubicBezTo>
                  <a:cubicBezTo>
                    <a:pt x="19708" y="5822"/>
                    <a:pt x="20969" y="8081"/>
                    <a:pt x="21285" y="10431"/>
                  </a:cubicBezTo>
                  <a:cubicBezTo>
                    <a:pt x="21600" y="12781"/>
                    <a:pt x="20969" y="15221"/>
                    <a:pt x="18920" y="17074"/>
                  </a:cubicBezTo>
                  <a:cubicBezTo>
                    <a:pt x="16870" y="18926"/>
                    <a:pt x="13401" y="20192"/>
                    <a:pt x="10800" y="20824"/>
                  </a:cubicBezTo>
                  <a:cubicBezTo>
                    <a:pt x="8199" y="21457"/>
                    <a:pt x="6464" y="21457"/>
                    <a:pt x="4966" y="21231"/>
                  </a:cubicBezTo>
                  <a:cubicBezTo>
                    <a:pt x="3469" y="21005"/>
                    <a:pt x="2207" y="20553"/>
                    <a:pt x="2050" y="20282"/>
                  </a:cubicBezTo>
                  <a:cubicBezTo>
                    <a:pt x="1892" y="20011"/>
                    <a:pt x="2838" y="19921"/>
                    <a:pt x="3784" y="19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1625600" y="2095500"/>
              <a:ext cx="146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1631950" y="2203450"/>
              <a:ext cx="1270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1080" y="8640"/>
                    <a:pt x="2160" y="17280"/>
                    <a:pt x="5760" y="19440"/>
                  </a:cubicBezTo>
                  <a:cubicBezTo>
                    <a:pt x="9360" y="21600"/>
                    <a:pt x="15480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165100" y="3225800"/>
              <a:ext cx="1229995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349"/>
                  </a:moveTo>
                  <a:cubicBezTo>
                    <a:pt x="104" y="11105"/>
                    <a:pt x="208" y="10861"/>
                    <a:pt x="333" y="10556"/>
                  </a:cubicBezTo>
                  <a:cubicBezTo>
                    <a:pt x="457" y="10251"/>
                    <a:pt x="602" y="9885"/>
                    <a:pt x="743" y="9519"/>
                  </a:cubicBezTo>
                  <a:cubicBezTo>
                    <a:pt x="885" y="9153"/>
                    <a:pt x="1022" y="8786"/>
                    <a:pt x="1169" y="8420"/>
                  </a:cubicBezTo>
                  <a:cubicBezTo>
                    <a:pt x="1316" y="8054"/>
                    <a:pt x="1472" y="7688"/>
                    <a:pt x="1619" y="7322"/>
                  </a:cubicBezTo>
                  <a:cubicBezTo>
                    <a:pt x="1766" y="6956"/>
                    <a:pt x="1903" y="6590"/>
                    <a:pt x="2031" y="6285"/>
                  </a:cubicBezTo>
                  <a:cubicBezTo>
                    <a:pt x="2160" y="5980"/>
                    <a:pt x="2279" y="5736"/>
                    <a:pt x="2401" y="5553"/>
                  </a:cubicBezTo>
                  <a:cubicBezTo>
                    <a:pt x="2524" y="5369"/>
                    <a:pt x="2650" y="5247"/>
                    <a:pt x="2788" y="5125"/>
                  </a:cubicBezTo>
                  <a:cubicBezTo>
                    <a:pt x="2925" y="5003"/>
                    <a:pt x="3074" y="4881"/>
                    <a:pt x="3228" y="4759"/>
                  </a:cubicBezTo>
                  <a:cubicBezTo>
                    <a:pt x="3383" y="4637"/>
                    <a:pt x="3542" y="4515"/>
                    <a:pt x="3678" y="4454"/>
                  </a:cubicBezTo>
                  <a:cubicBezTo>
                    <a:pt x="3814" y="4393"/>
                    <a:pt x="3925" y="4393"/>
                    <a:pt x="4042" y="4393"/>
                  </a:cubicBezTo>
                  <a:cubicBezTo>
                    <a:pt x="4159" y="4393"/>
                    <a:pt x="4282" y="4393"/>
                    <a:pt x="4399" y="4332"/>
                  </a:cubicBezTo>
                  <a:cubicBezTo>
                    <a:pt x="4516" y="4271"/>
                    <a:pt x="4628" y="4149"/>
                    <a:pt x="4747" y="4088"/>
                  </a:cubicBezTo>
                  <a:cubicBezTo>
                    <a:pt x="4866" y="4027"/>
                    <a:pt x="4992" y="4027"/>
                    <a:pt x="5156" y="3905"/>
                  </a:cubicBezTo>
                  <a:cubicBezTo>
                    <a:pt x="5319" y="3783"/>
                    <a:pt x="5520" y="3539"/>
                    <a:pt x="5695" y="3356"/>
                  </a:cubicBezTo>
                  <a:cubicBezTo>
                    <a:pt x="5869" y="3173"/>
                    <a:pt x="6018" y="3051"/>
                    <a:pt x="6165" y="2868"/>
                  </a:cubicBezTo>
                  <a:cubicBezTo>
                    <a:pt x="6312" y="2685"/>
                    <a:pt x="6457" y="2441"/>
                    <a:pt x="6605" y="2197"/>
                  </a:cubicBezTo>
                  <a:cubicBezTo>
                    <a:pt x="6754" y="1953"/>
                    <a:pt x="6906" y="1708"/>
                    <a:pt x="7059" y="1525"/>
                  </a:cubicBezTo>
                  <a:cubicBezTo>
                    <a:pt x="7211" y="1342"/>
                    <a:pt x="7364" y="1220"/>
                    <a:pt x="7520" y="1098"/>
                  </a:cubicBezTo>
                  <a:cubicBezTo>
                    <a:pt x="7676" y="976"/>
                    <a:pt x="7836" y="854"/>
                    <a:pt x="7997" y="732"/>
                  </a:cubicBezTo>
                  <a:cubicBezTo>
                    <a:pt x="8159" y="610"/>
                    <a:pt x="8323" y="488"/>
                    <a:pt x="8445" y="427"/>
                  </a:cubicBezTo>
                  <a:cubicBezTo>
                    <a:pt x="8568" y="366"/>
                    <a:pt x="8650" y="366"/>
                    <a:pt x="8733" y="305"/>
                  </a:cubicBezTo>
                  <a:cubicBezTo>
                    <a:pt x="8817" y="244"/>
                    <a:pt x="8902" y="122"/>
                    <a:pt x="8986" y="61"/>
                  </a:cubicBezTo>
                  <a:cubicBezTo>
                    <a:pt x="9070" y="0"/>
                    <a:pt x="9151" y="0"/>
                    <a:pt x="9239" y="0"/>
                  </a:cubicBezTo>
                  <a:cubicBezTo>
                    <a:pt x="9326" y="0"/>
                    <a:pt x="9419" y="0"/>
                    <a:pt x="9510" y="0"/>
                  </a:cubicBezTo>
                  <a:cubicBezTo>
                    <a:pt x="9601" y="0"/>
                    <a:pt x="9690" y="0"/>
                    <a:pt x="9826" y="0"/>
                  </a:cubicBezTo>
                  <a:cubicBezTo>
                    <a:pt x="9962" y="0"/>
                    <a:pt x="10144" y="0"/>
                    <a:pt x="10289" y="0"/>
                  </a:cubicBezTo>
                  <a:cubicBezTo>
                    <a:pt x="10434" y="0"/>
                    <a:pt x="10542" y="0"/>
                    <a:pt x="10638" y="0"/>
                  </a:cubicBezTo>
                  <a:cubicBezTo>
                    <a:pt x="10735" y="0"/>
                    <a:pt x="10820" y="0"/>
                    <a:pt x="10913" y="61"/>
                  </a:cubicBezTo>
                  <a:cubicBezTo>
                    <a:pt x="11006" y="122"/>
                    <a:pt x="11107" y="244"/>
                    <a:pt x="11209" y="305"/>
                  </a:cubicBezTo>
                  <a:cubicBezTo>
                    <a:pt x="11311" y="366"/>
                    <a:pt x="11415" y="366"/>
                    <a:pt x="11514" y="427"/>
                  </a:cubicBezTo>
                  <a:cubicBezTo>
                    <a:pt x="11612" y="488"/>
                    <a:pt x="11705" y="610"/>
                    <a:pt x="11861" y="854"/>
                  </a:cubicBezTo>
                  <a:cubicBezTo>
                    <a:pt x="12017" y="1098"/>
                    <a:pt x="12237" y="1464"/>
                    <a:pt x="12389" y="1708"/>
                  </a:cubicBezTo>
                  <a:cubicBezTo>
                    <a:pt x="12541" y="1953"/>
                    <a:pt x="12627" y="2075"/>
                    <a:pt x="12724" y="2258"/>
                  </a:cubicBezTo>
                  <a:cubicBezTo>
                    <a:pt x="12820" y="2441"/>
                    <a:pt x="12928" y="2685"/>
                    <a:pt x="13093" y="2990"/>
                  </a:cubicBezTo>
                  <a:cubicBezTo>
                    <a:pt x="13259" y="3295"/>
                    <a:pt x="13482" y="3661"/>
                    <a:pt x="13642" y="3905"/>
                  </a:cubicBezTo>
                  <a:cubicBezTo>
                    <a:pt x="13802" y="4149"/>
                    <a:pt x="13898" y="4271"/>
                    <a:pt x="14002" y="4515"/>
                  </a:cubicBezTo>
                  <a:cubicBezTo>
                    <a:pt x="14106" y="4759"/>
                    <a:pt x="14218" y="5125"/>
                    <a:pt x="14376" y="5553"/>
                  </a:cubicBezTo>
                  <a:cubicBezTo>
                    <a:pt x="14534" y="5980"/>
                    <a:pt x="14738" y="6468"/>
                    <a:pt x="14894" y="6834"/>
                  </a:cubicBezTo>
                  <a:cubicBezTo>
                    <a:pt x="15050" y="7200"/>
                    <a:pt x="15158" y="7444"/>
                    <a:pt x="15268" y="7688"/>
                  </a:cubicBezTo>
                  <a:cubicBezTo>
                    <a:pt x="15378" y="7932"/>
                    <a:pt x="15489" y="8176"/>
                    <a:pt x="15597" y="8420"/>
                  </a:cubicBezTo>
                  <a:cubicBezTo>
                    <a:pt x="15705" y="8664"/>
                    <a:pt x="15809" y="8908"/>
                    <a:pt x="15917" y="9153"/>
                  </a:cubicBezTo>
                  <a:cubicBezTo>
                    <a:pt x="16024" y="9397"/>
                    <a:pt x="16136" y="9641"/>
                    <a:pt x="16242" y="9885"/>
                  </a:cubicBezTo>
                  <a:cubicBezTo>
                    <a:pt x="16348" y="10129"/>
                    <a:pt x="16448" y="10373"/>
                    <a:pt x="16556" y="10617"/>
                  </a:cubicBezTo>
                  <a:cubicBezTo>
                    <a:pt x="16664" y="10861"/>
                    <a:pt x="16779" y="11105"/>
                    <a:pt x="16946" y="11410"/>
                  </a:cubicBezTo>
                  <a:cubicBezTo>
                    <a:pt x="17113" y="11715"/>
                    <a:pt x="17333" y="12081"/>
                    <a:pt x="17494" y="12325"/>
                  </a:cubicBezTo>
                  <a:cubicBezTo>
                    <a:pt x="17656" y="12569"/>
                    <a:pt x="17760" y="12692"/>
                    <a:pt x="17870" y="12875"/>
                  </a:cubicBezTo>
                  <a:cubicBezTo>
                    <a:pt x="17980" y="13058"/>
                    <a:pt x="18095" y="13302"/>
                    <a:pt x="18258" y="13607"/>
                  </a:cubicBezTo>
                  <a:cubicBezTo>
                    <a:pt x="18422" y="13912"/>
                    <a:pt x="18634" y="14278"/>
                    <a:pt x="18795" y="14522"/>
                  </a:cubicBezTo>
                  <a:cubicBezTo>
                    <a:pt x="18957" y="14766"/>
                    <a:pt x="19069" y="14888"/>
                    <a:pt x="19230" y="15132"/>
                  </a:cubicBezTo>
                  <a:cubicBezTo>
                    <a:pt x="19392" y="15376"/>
                    <a:pt x="19604" y="15742"/>
                    <a:pt x="19799" y="16108"/>
                  </a:cubicBezTo>
                  <a:cubicBezTo>
                    <a:pt x="19994" y="16475"/>
                    <a:pt x="20173" y="16841"/>
                    <a:pt x="20353" y="17268"/>
                  </a:cubicBezTo>
                  <a:cubicBezTo>
                    <a:pt x="20533" y="17695"/>
                    <a:pt x="20715" y="18183"/>
                    <a:pt x="20884" y="18732"/>
                  </a:cubicBezTo>
                  <a:cubicBezTo>
                    <a:pt x="21054" y="19281"/>
                    <a:pt x="21210" y="19892"/>
                    <a:pt x="21327" y="20380"/>
                  </a:cubicBezTo>
                  <a:cubicBezTo>
                    <a:pt x="21444" y="20868"/>
                    <a:pt x="21522" y="2123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996950" y="3790282"/>
              <a:ext cx="254717" cy="544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00" fill="norm" stroke="1" extrusionOk="0">
                  <a:moveTo>
                    <a:pt x="6905" y="4495"/>
                  </a:moveTo>
                  <a:cubicBezTo>
                    <a:pt x="6551" y="7061"/>
                    <a:pt x="6197" y="9627"/>
                    <a:pt x="6285" y="12399"/>
                  </a:cubicBezTo>
                  <a:cubicBezTo>
                    <a:pt x="6374" y="15171"/>
                    <a:pt x="6905" y="18151"/>
                    <a:pt x="7082" y="18895"/>
                  </a:cubicBezTo>
                  <a:cubicBezTo>
                    <a:pt x="7259" y="19640"/>
                    <a:pt x="7082" y="18151"/>
                    <a:pt x="6639" y="15792"/>
                  </a:cubicBezTo>
                  <a:cubicBezTo>
                    <a:pt x="6197" y="13433"/>
                    <a:pt x="5489" y="10206"/>
                    <a:pt x="5134" y="7723"/>
                  </a:cubicBezTo>
                  <a:cubicBezTo>
                    <a:pt x="4780" y="5240"/>
                    <a:pt x="4780" y="3502"/>
                    <a:pt x="5046" y="2302"/>
                  </a:cubicBezTo>
                  <a:cubicBezTo>
                    <a:pt x="5311" y="1102"/>
                    <a:pt x="5843" y="440"/>
                    <a:pt x="6639" y="151"/>
                  </a:cubicBezTo>
                  <a:cubicBezTo>
                    <a:pt x="7436" y="-139"/>
                    <a:pt x="8498" y="-56"/>
                    <a:pt x="10623" y="813"/>
                  </a:cubicBezTo>
                  <a:cubicBezTo>
                    <a:pt x="12748" y="1682"/>
                    <a:pt x="15934" y="3337"/>
                    <a:pt x="18148" y="5282"/>
                  </a:cubicBezTo>
                  <a:cubicBezTo>
                    <a:pt x="20361" y="7227"/>
                    <a:pt x="21600" y="9461"/>
                    <a:pt x="21246" y="11695"/>
                  </a:cubicBezTo>
                  <a:cubicBezTo>
                    <a:pt x="20892" y="13930"/>
                    <a:pt x="18944" y="16164"/>
                    <a:pt x="16377" y="17820"/>
                  </a:cubicBezTo>
                  <a:cubicBezTo>
                    <a:pt x="13810" y="19475"/>
                    <a:pt x="10623" y="20551"/>
                    <a:pt x="7790" y="21006"/>
                  </a:cubicBezTo>
                  <a:cubicBezTo>
                    <a:pt x="4957" y="21461"/>
                    <a:pt x="2479" y="21295"/>
                    <a:pt x="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1524000" y="39814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1543050" y="4133850"/>
              <a:ext cx="1143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0" y="5156200"/>
              <a:ext cx="1240790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547"/>
                  </a:moveTo>
                  <a:cubicBezTo>
                    <a:pt x="99" y="14547"/>
                    <a:pt x="199" y="14547"/>
                    <a:pt x="313" y="14547"/>
                  </a:cubicBezTo>
                  <a:cubicBezTo>
                    <a:pt x="427" y="14547"/>
                    <a:pt x="556" y="14547"/>
                    <a:pt x="696" y="14327"/>
                  </a:cubicBezTo>
                  <a:cubicBezTo>
                    <a:pt x="836" y="14106"/>
                    <a:pt x="988" y="13665"/>
                    <a:pt x="1131" y="13224"/>
                  </a:cubicBezTo>
                  <a:cubicBezTo>
                    <a:pt x="1275" y="12784"/>
                    <a:pt x="1411" y="12343"/>
                    <a:pt x="1538" y="11902"/>
                  </a:cubicBezTo>
                  <a:cubicBezTo>
                    <a:pt x="1666" y="11461"/>
                    <a:pt x="1783" y="11020"/>
                    <a:pt x="1907" y="10433"/>
                  </a:cubicBezTo>
                  <a:cubicBezTo>
                    <a:pt x="2030" y="9845"/>
                    <a:pt x="2159" y="9110"/>
                    <a:pt x="2296" y="8522"/>
                  </a:cubicBezTo>
                  <a:cubicBezTo>
                    <a:pt x="2432" y="7935"/>
                    <a:pt x="2576" y="7494"/>
                    <a:pt x="2721" y="7053"/>
                  </a:cubicBezTo>
                  <a:cubicBezTo>
                    <a:pt x="2867" y="6612"/>
                    <a:pt x="3014" y="6171"/>
                    <a:pt x="3143" y="5804"/>
                  </a:cubicBezTo>
                  <a:cubicBezTo>
                    <a:pt x="3272" y="5437"/>
                    <a:pt x="3383" y="5143"/>
                    <a:pt x="3493" y="4922"/>
                  </a:cubicBezTo>
                  <a:cubicBezTo>
                    <a:pt x="3604" y="4702"/>
                    <a:pt x="3714" y="4555"/>
                    <a:pt x="3828" y="4408"/>
                  </a:cubicBezTo>
                  <a:cubicBezTo>
                    <a:pt x="3943" y="4261"/>
                    <a:pt x="4061" y="4114"/>
                    <a:pt x="4182" y="3967"/>
                  </a:cubicBezTo>
                  <a:cubicBezTo>
                    <a:pt x="4304" y="3820"/>
                    <a:pt x="4429" y="3673"/>
                    <a:pt x="4554" y="3527"/>
                  </a:cubicBezTo>
                  <a:cubicBezTo>
                    <a:pt x="4680" y="3380"/>
                    <a:pt x="4805" y="3233"/>
                    <a:pt x="4928" y="3086"/>
                  </a:cubicBezTo>
                  <a:cubicBezTo>
                    <a:pt x="5052" y="2939"/>
                    <a:pt x="5173" y="2792"/>
                    <a:pt x="5301" y="2645"/>
                  </a:cubicBezTo>
                  <a:cubicBezTo>
                    <a:pt x="5428" y="2498"/>
                    <a:pt x="5560" y="2351"/>
                    <a:pt x="5698" y="2278"/>
                  </a:cubicBezTo>
                  <a:cubicBezTo>
                    <a:pt x="5837" y="2204"/>
                    <a:pt x="5980" y="2204"/>
                    <a:pt x="6122" y="2131"/>
                  </a:cubicBezTo>
                  <a:cubicBezTo>
                    <a:pt x="6264" y="2057"/>
                    <a:pt x="6404" y="1910"/>
                    <a:pt x="6546" y="1763"/>
                  </a:cubicBezTo>
                  <a:cubicBezTo>
                    <a:pt x="6688" y="1616"/>
                    <a:pt x="6832" y="1469"/>
                    <a:pt x="6977" y="1322"/>
                  </a:cubicBezTo>
                  <a:cubicBezTo>
                    <a:pt x="7123" y="1176"/>
                    <a:pt x="7270" y="1029"/>
                    <a:pt x="7419" y="882"/>
                  </a:cubicBezTo>
                  <a:cubicBezTo>
                    <a:pt x="7568" y="735"/>
                    <a:pt x="7720" y="588"/>
                    <a:pt x="7872" y="514"/>
                  </a:cubicBezTo>
                  <a:cubicBezTo>
                    <a:pt x="8025" y="441"/>
                    <a:pt x="8180" y="441"/>
                    <a:pt x="8339" y="367"/>
                  </a:cubicBezTo>
                  <a:cubicBezTo>
                    <a:pt x="8497" y="294"/>
                    <a:pt x="8659" y="147"/>
                    <a:pt x="8821" y="73"/>
                  </a:cubicBezTo>
                  <a:cubicBezTo>
                    <a:pt x="8983" y="0"/>
                    <a:pt x="9146" y="0"/>
                    <a:pt x="9310" y="0"/>
                  </a:cubicBezTo>
                  <a:cubicBezTo>
                    <a:pt x="9473" y="0"/>
                    <a:pt x="9639" y="0"/>
                    <a:pt x="9761" y="0"/>
                  </a:cubicBezTo>
                  <a:cubicBezTo>
                    <a:pt x="9882" y="0"/>
                    <a:pt x="9960" y="0"/>
                    <a:pt x="10048" y="0"/>
                  </a:cubicBezTo>
                  <a:cubicBezTo>
                    <a:pt x="10137" y="0"/>
                    <a:pt x="10236" y="0"/>
                    <a:pt x="10323" y="0"/>
                  </a:cubicBezTo>
                  <a:cubicBezTo>
                    <a:pt x="10409" y="0"/>
                    <a:pt x="10483" y="0"/>
                    <a:pt x="10610" y="0"/>
                  </a:cubicBezTo>
                  <a:cubicBezTo>
                    <a:pt x="10737" y="0"/>
                    <a:pt x="10918" y="0"/>
                    <a:pt x="11051" y="0"/>
                  </a:cubicBezTo>
                  <a:cubicBezTo>
                    <a:pt x="11183" y="0"/>
                    <a:pt x="11268" y="0"/>
                    <a:pt x="11406" y="73"/>
                  </a:cubicBezTo>
                  <a:cubicBezTo>
                    <a:pt x="11544" y="147"/>
                    <a:pt x="11736" y="294"/>
                    <a:pt x="11869" y="367"/>
                  </a:cubicBezTo>
                  <a:cubicBezTo>
                    <a:pt x="12001" y="441"/>
                    <a:pt x="12075" y="441"/>
                    <a:pt x="12162" y="514"/>
                  </a:cubicBezTo>
                  <a:cubicBezTo>
                    <a:pt x="12248" y="588"/>
                    <a:pt x="12348" y="735"/>
                    <a:pt x="12497" y="882"/>
                  </a:cubicBezTo>
                  <a:cubicBezTo>
                    <a:pt x="12646" y="1029"/>
                    <a:pt x="12845" y="1176"/>
                    <a:pt x="13038" y="1396"/>
                  </a:cubicBezTo>
                  <a:cubicBezTo>
                    <a:pt x="13232" y="1616"/>
                    <a:pt x="13420" y="1910"/>
                    <a:pt x="13562" y="2131"/>
                  </a:cubicBezTo>
                  <a:cubicBezTo>
                    <a:pt x="13704" y="2351"/>
                    <a:pt x="13799" y="2498"/>
                    <a:pt x="13893" y="2645"/>
                  </a:cubicBezTo>
                  <a:cubicBezTo>
                    <a:pt x="13987" y="2792"/>
                    <a:pt x="14079" y="2939"/>
                    <a:pt x="14175" y="3086"/>
                  </a:cubicBezTo>
                  <a:cubicBezTo>
                    <a:pt x="14271" y="3233"/>
                    <a:pt x="14371" y="3380"/>
                    <a:pt x="14466" y="3600"/>
                  </a:cubicBezTo>
                  <a:cubicBezTo>
                    <a:pt x="14562" y="3820"/>
                    <a:pt x="14654" y="4114"/>
                    <a:pt x="14754" y="4335"/>
                  </a:cubicBezTo>
                  <a:cubicBezTo>
                    <a:pt x="14853" y="4555"/>
                    <a:pt x="14960" y="4702"/>
                    <a:pt x="15063" y="4922"/>
                  </a:cubicBezTo>
                  <a:cubicBezTo>
                    <a:pt x="15166" y="5143"/>
                    <a:pt x="15266" y="5437"/>
                    <a:pt x="15356" y="5657"/>
                  </a:cubicBezTo>
                  <a:cubicBezTo>
                    <a:pt x="15446" y="5878"/>
                    <a:pt x="15528" y="6024"/>
                    <a:pt x="15620" y="6245"/>
                  </a:cubicBezTo>
                  <a:cubicBezTo>
                    <a:pt x="15712" y="6465"/>
                    <a:pt x="15815" y="6759"/>
                    <a:pt x="15913" y="6980"/>
                  </a:cubicBezTo>
                  <a:cubicBezTo>
                    <a:pt x="16010" y="7200"/>
                    <a:pt x="16102" y="7347"/>
                    <a:pt x="16242" y="7641"/>
                  </a:cubicBezTo>
                  <a:cubicBezTo>
                    <a:pt x="16382" y="7935"/>
                    <a:pt x="16570" y="8376"/>
                    <a:pt x="16720" y="8743"/>
                  </a:cubicBezTo>
                  <a:cubicBezTo>
                    <a:pt x="16869" y="9110"/>
                    <a:pt x="16979" y="9404"/>
                    <a:pt x="17077" y="9698"/>
                  </a:cubicBezTo>
                  <a:cubicBezTo>
                    <a:pt x="17175" y="9992"/>
                    <a:pt x="17259" y="10286"/>
                    <a:pt x="17351" y="10580"/>
                  </a:cubicBezTo>
                  <a:cubicBezTo>
                    <a:pt x="17444" y="10873"/>
                    <a:pt x="17543" y="11167"/>
                    <a:pt x="17641" y="11388"/>
                  </a:cubicBezTo>
                  <a:cubicBezTo>
                    <a:pt x="17738" y="11608"/>
                    <a:pt x="17834" y="11755"/>
                    <a:pt x="17971" y="12049"/>
                  </a:cubicBezTo>
                  <a:cubicBezTo>
                    <a:pt x="18107" y="12343"/>
                    <a:pt x="18284" y="12784"/>
                    <a:pt x="18424" y="13151"/>
                  </a:cubicBezTo>
                  <a:cubicBezTo>
                    <a:pt x="18564" y="13518"/>
                    <a:pt x="18667" y="13812"/>
                    <a:pt x="18801" y="14180"/>
                  </a:cubicBezTo>
                  <a:cubicBezTo>
                    <a:pt x="18936" y="14547"/>
                    <a:pt x="19102" y="14988"/>
                    <a:pt x="19268" y="15355"/>
                  </a:cubicBezTo>
                  <a:cubicBezTo>
                    <a:pt x="19433" y="15722"/>
                    <a:pt x="19599" y="16016"/>
                    <a:pt x="19798" y="16457"/>
                  </a:cubicBezTo>
                  <a:cubicBezTo>
                    <a:pt x="19997" y="16898"/>
                    <a:pt x="20229" y="17486"/>
                    <a:pt x="20415" y="18000"/>
                  </a:cubicBezTo>
                  <a:cubicBezTo>
                    <a:pt x="20601" y="18514"/>
                    <a:pt x="20741" y="18955"/>
                    <a:pt x="20904" y="19469"/>
                  </a:cubicBezTo>
                  <a:cubicBezTo>
                    <a:pt x="21066" y="19984"/>
                    <a:pt x="21250" y="20571"/>
                    <a:pt x="21370" y="20939"/>
                  </a:cubicBezTo>
                  <a:cubicBezTo>
                    <a:pt x="21489" y="21306"/>
                    <a:pt x="21545" y="214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2071726" y="1839055"/>
              <a:ext cx="125374" cy="567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32" fill="norm" stroke="1" extrusionOk="0">
                  <a:moveTo>
                    <a:pt x="21323" y="1779"/>
                  </a:moveTo>
                  <a:cubicBezTo>
                    <a:pt x="21323" y="1377"/>
                    <a:pt x="21323" y="976"/>
                    <a:pt x="20783" y="615"/>
                  </a:cubicBezTo>
                  <a:cubicBezTo>
                    <a:pt x="20243" y="253"/>
                    <a:pt x="19163" y="-68"/>
                    <a:pt x="16103" y="12"/>
                  </a:cubicBezTo>
                  <a:cubicBezTo>
                    <a:pt x="13043" y="93"/>
                    <a:pt x="8003" y="574"/>
                    <a:pt x="4943" y="976"/>
                  </a:cubicBezTo>
                  <a:cubicBezTo>
                    <a:pt x="1883" y="1377"/>
                    <a:pt x="803" y="1699"/>
                    <a:pt x="1703" y="2502"/>
                  </a:cubicBezTo>
                  <a:cubicBezTo>
                    <a:pt x="2603" y="3304"/>
                    <a:pt x="5483" y="4589"/>
                    <a:pt x="7643" y="5593"/>
                  </a:cubicBezTo>
                  <a:cubicBezTo>
                    <a:pt x="9803" y="6597"/>
                    <a:pt x="11243" y="7319"/>
                    <a:pt x="11963" y="7922"/>
                  </a:cubicBezTo>
                  <a:cubicBezTo>
                    <a:pt x="12683" y="8524"/>
                    <a:pt x="12683" y="9006"/>
                    <a:pt x="11963" y="9487"/>
                  </a:cubicBezTo>
                  <a:cubicBezTo>
                    <a:pt x="11243" y="9969"/>
                    <a:pt x="9803" y="10451"/>
                    <a:pt x="8183" y="10732"/>
                  </a:cubicBezTo>
                  <a:cubicBezTo>
                    <a:pt x="6563" y="11013"/>
                    <a:pt x="4763" y="11093"/>
                    <a:pt x="4583" y="10973"/>
                  </a:cubicBezTo>
                  <a:cubicBezTo>
                    <a:pt x="4403" y="10852"/>
                    <a:pt x="5843" y="10531"/>
                    <a:pt x="6923" y="10612"/>
                  </a:cubicBezTo>
                  <a:cubicBezTo>
                    <a:pt x="8003" y="10692"/>
                    <a:pt x="8723" y="11174"/>
                    <a:pt x="8003" y="12137"/>
                  </a:cubicBezTo>
                  <a:cubicBezTo>
                    <a:pt x="7283" y="13101"/>
                    <a:pt x="5123" y="14546"/>
                    <a:pt x="3503" y="15710"/>
                  </a:cubicBezTo>
                  <a:cubicBezTo>
                    <a:pt x="1883" y="16875"/>
                    <a:pt x="803" y="17758"/>
                    <a:pt x="263" y="18400"/>
                  </a:cubicBezTo>
                  <a:cubicBezTo>
                    <a:pt x="-277" y="19043"/>
                    <a:pt x="-277" y="19444"/>
                    <a:pt x="3143" y="19926"/>
                  </a:cubicBezTo>
                  <a:cubicBezTo>
                    <a:pt x="6563" y="20408"/>
                    <a:pt x="13403" y="20970"/>
                    <a:pt x="20243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2489200" y="1949450"/>
              <a:ext cx="50800" cy="35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1" fill="norm" stroke="1" extrusionOk="0">
                  <a:moveTo>
                    <a:pt x="0" y="0"/>
                  </a:moveTo>
                  <a:cubicBezTo>
                    <a:pt x="900" y="4398"/>
                    <a:pt x="1800" y="8795"/>
                    <a:pt x="2700" y="12093"/>
                  </a:cubicBezTo>
                  <a:cubicBezTo>
                    <a:pt x="3600" y="15392"/>
                    <a:pt x="4500" y="17590"/>
                    <a:pt x="5850" y="19078"/>
                  </a:cubicBezTo>
                  <a:cubicBezTo>
                    <a:pt x="7200" y="20565"/>
                    <a:pt x="9000" y="21341"/>
                    <a:pt x="11700" y="21471"/>
                  </a:cubicBezTo>
                  <a:cubicBezTo>
                    <a:pt x="14400" y="21600"/>
                    <a:pt x="18000" y="21083"/>
                    <a:pt x="21600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2673349" y="1990435"/>
              <a:ext cx="144892" cy="257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052" fill="norm" stroke="1" extrusionOk="0">
                  <a:moveTo>
                    <a:pt x="13148" y="3393"/>
                  </a:moveTo>
                  <a:cubicBezTo>
                    <a:pt x="13461" y="2529"/>
                    <a:pt x="13774" y="1665"/>
                    <a:pt x="13304" y="974"/>
                  </a:cubicBezTo>
                  <a:cubicBezTo>
                    <a:pt x="12835" y="282"/>
                    <a:pt x="11583" y="-236"/>
                    <a:pt x="9861" y="110"/>
                  </a:cubicBezTo>
                  <a:cubicBezTo>
                    <a:pt x="8139" y="455"/>
                    <a:pt x="5948" y="1665"/>
                    <a:pt x="3913" y="4689"/>
                  </a:cubicBezTo>
                  <a:cubicBezTo>
                    <a:pt x="1878" y="7713"/>
                    <a:pt x="0" y="12551"/>
                    <a:pt x="0" y="15748"/>
                  </a:cubicBezTo>
                  <a:cubicBezTo>
                    <a:pt x="0" y="18945"/>
                    <a:pt x="1878" y="20500"/>
                    <a:pt x="4696" y="20932"/>
                  </a:cubicBezTo>
                  <a:cubicBezTo>
                    <a:pt x="7513" y="21364"/>
                    <a:pt x="11270" y="20673"/>
                    <a:pt x="14243" y="18167"/>
                  </a:cubicBezTo>
                  <a:cubicBezTo>
                    <a:pt x="17217" y="15662"/>
                    <a:pt x="19409" y="11342"/>
                    <a:pt x="20504" y="8404"/>
                  </a:cubicBezTo>
                  <a:cubicBezTo>
                    <a:pt x="21600" y="5466"/>
                    <a:pt x="21600" y="3911"/>
                    <a:pt x="21130" y="2788"/>
                  </a:cubicBezTo>
                  <a:cubicBezTo>
                    <a:pt x="20661" y="1665"/>
                    <a:pt x="19722" y="974"/>
                    <a:pt x="18470" y="801"/>
                  </a:cubicBezTo>
                  <a:cubicBezTo>
                    <a:pt x="17217" y="628"/>
                    <a:pt x="15652" y="974"/>
                    <a:pt x="14087" y="1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2990850" y="1777290"/>
              <a:ext cx="116556" cy="661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85" fill="norm" stroke="1" extrusionOk="0">
                  <a:moveTo>
                    <a:pt x="6943" y="1054"/>
                  </a:moveTo>
                  <a:cubicBezTo>
                    <a:pt x="7329" y="710"/>
                    <a:pt x="7714" y="367"/>
                    <a:pt x="9450" y="160"/>
                  </a:cubicBezTo>
                  <a:cubicBezTo>
                    <a:pt x="11186" y="-46"/>
                    <a:pt x="14271" y="-115"/>
                    <a:pt x="16586" y="332"/>
                  </a:cubicBezTo>
                  <a:cubicBezTo>
                    <a:pt x="18900" y="779"/>
                    <a:pt x="20443" y="1742"/>
                    <a:pt x="19864" y="3015"/>
                  </a:cubicBezTo>
                  <a:cubicBezTo>
                    <a:pt x="19286" y="4288"/>
                    <a:pt x="16586" y="5870"/>
                    <a:pt x="14271" y="7417"/>
                  </a:cubicBezTo>
                  <a:cubicBezTo>
                    <a:pt x="11957" y="8965"/>
                    <a:pt x="10029" y="10479"/>
                    <a:pt x="10607" y="11717"/>
                  </a:cubicBezTo>
                  <a:cubicBezTo>
                    <a:pt x="11186" y="12955"/>
                    <a:pt x="14271" y="13918"/>
                    <a:pt x="16586" y="15122"/>
                  </a:cubicBezTo>
                  <a:cubicBezTo>
                    <a:pt x="18900" y="16326"/>
                    <a:pt x="20443" y="17770"/>
                    <a:pt x="21021" y="18665"/>
                  </a:cubicBezTo>
                  <a:cubicBezTo>
                    <a:pt x="21600" y="19559"/>
                    <a:pt x="21214" y="19903"/>
                    <a:pt x="17550" y="20281"/>
                  </a:cubicBezTo>
                  <a:cubicBezTo>
                    <a:pt x="13886" y="20660"/>
                    <a:pt x="6943" y="21072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7364784" y="2084400"/>
              <a:ext cx="176598" cy="6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547" fill="norm" stroke="1" extrusionOk="0">
                  <a:moveTo>
                    <a:pt x="7679" y="7287"/>
                  </a:moveTo>
                  <a:cubicBezTo>
                    <a:pt x="7177" y="9384"/>
                    <a:pt x="6674" y="11481"/>
                    <a:pt x="6172" y="13473"/>
                  </a:cubicBezTo>
                  <a:cubicBezTo>
                    <a:pt x="5670" y="15465"/>
                    <a:pt x="5167" y="17353"/>
                    <a:pt x="4916" y="18541"/>
                  </a:cubicBezTo>
                  <a:cubicBezTo>
                    <a:pt x="4665" y="19730"/>
                    <a:pt x="4665" y="20219"/>
                    <a:pt x="4414" y="20673"/>
                  </a:cubicBezTo>
                  <a:cubicBezTo>
                    <a:pt x="4163" y="21128"/>
                    <a:pt x="3660" y="21547"/>
                    <a:pt x="3158" y="21547"/>
                  </a:cubicBezTo>
                  <a:cubicBezTo>
                    <a:pt x="2656" y="21547"/>
                    <a:pt x="2153" y="21128"/>
                    <a:pt x="1526" y="19660"/>
                  </a:cubicBezTo>
                  <a:cubicBezTo>
                    <a:pt x="898" y="18192"/>
                    <a:pt x="144" y="15675"/>
                    <a:pt x="19" y="13089"/>
                  </a:cubicBezTo>
                  <a:cubicBezTo>
                    <a:pt x="-107" y="10502"/>
                    <a:pt x="395" y="7846"/>
                    <a:pt x="1777" y="5749"/>
                  </a:cubicBezTo>
                  <a:cubicBezTo>
                    <a:pt x="3158" y="3652"/>
                    <a:pt x="5419" y="2114"/>
                    <a:pt x="7051" y="1240"/>
                  </a:cubicBezTo>
                  <a:cubicBezTo>
                    <a:pt x="8684" y="366"/>
                    <a:pt x="9688" y="157"/>
                    <a:pt x="10819" y="52"/>
                  </a:cubicBezTo>
                  <a:cubicBezTo>
                    <a:pt x="11949" y="-53"/>
                    <a:pt x="13205" y="-53"/>
                    <a:pt x="15214" y="576"/>
                  </a:cubicBezTo>
                  <a:cubicBezTo>
                    <a:pt x="17223" y="1205"/>
                    <a:pt x="19986" y="2464"/>
                    <a:pt x="20740" y="3897"/>
                  </a:cubicBezTo>
                  <a:cubicBezTo>
                    <a:pt x="21493" y="5330"/>
                    <a:pt x="20237" y="6937"/>
                    <a:pt x="17474" y="8126"/>
                  </a:cubicBezTo>
                  <a:cubicBezTo>
                    <a:pt x="14712" y="9314"/>
                    <a:pt x="10442" y="10083"/>
                    <a:pt x="7302" y="10467"/>
                  </a:cubicBezTo>
                  <a:cubicBezTo>
                    <a:pt x="4163" y="10852"/>
                    <a:pt x="2153" y="10852"/>
                    <a:pt x="1526" y="10712"/>
                  </a:cubicBezTo>
                  <a:cubicBezTo>
                    <a:pt x="898" y="10572"/>
                    <a:pt x="1651" y="10293"/>
                    <a:pt x="2405" y="1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7518400" y="2419350"/>
              <a:ext cx="1397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36" y="200"/>
                    <a:pt x="3273" y="400"/>
                    <a:pt x="5236" y="1900"/>
                  </a:cubicBezTo>
                  <a:cubicBezTo>
                    <a:pt x="7200" y="3400"/>
                    <a:pt x="9491" y="6200"/>
                    <a:pt x="12109" y="9600"/>
                  </a:cubicBezTo>
                  <a:cubicBezTo>
                    <a:pt x="14727" y="13000"/>
                    <a:pt x="17673" y="17000"/>
                    <a:pt x="19309" y="19100"/>
                  </a:cubicBezTo>
                  <a:cubicBezTo>
                    <a:pt x="20945" y="21200"/>
                    <a:pt x="21273" y="21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7569200" y="2406650"/>
              <a:ext cx="15240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00" y="554"/>
                    <a:pt x="15000" y="1108"/>
                    <a:pt x="11400" y="2954"/>
                  </a:cubicBezTo>
                  <a:cubicBezTo>
                    <a:pt x="7800" y="4800"/>
                    <a:pt x="3900" y="7938"/>
                    <a:pt x="1950" y="11262"/>
                  </a:cubicBezTo>
                  <a:cubicBezTo>
                    <a:pt x="0" y="14585"/>
                    <a:pt x="0" y="180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7767873" y="2144097"/>
              <a:ext cx="131527" cy="33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76" fill="norm" stroke="1" extrusionOk="0">
                  <a:moveTo>
                    <a:pt x="21305" y="2139"/>
                  </a:moveTo>
                  <a:cubicBezTo>
                    <a:pt x="20276" y="1472"/>
                    <a:pt x="19248" y="805"/>
                    <a:pt x="17876" y="405"/>
                  </a:cubicBezTo>
                  <a:cubicBezTo>
                    <a:pt x="16505" y="5"/>
                    <a:pt x="14791" y="-128"/>
                    <a:pt x="13076" y="139"/>
                  </a:cubicBezTo>
                  <a:cubicBezTo>
                    <a:pt x="11362" y="405"/>
                    <a:pt x="9648" y="1072"/>
                    <a:pt x="7419" y="3072"/>
                  </a:cubicBezTo>
                  <a:cubicBezTo>
                    <a:pt x="5191" y="5072"/>
                    <a:pt x="2448" y="8405"/>
                    <a:pt x="1076" y="11205"/>
                  </a:cubicBezTo>
                  <a:cubicBezTo>
                    <a:pt x="-295" y="14005"/>
                    <a:pt x="-295" y="16272"/>
                    <a:pt x="734" y="17939"/>
                  </a:cubicBezTo>
                  <a:cubicBezTo>
                    <a:pt x="1762" y="19605"/>
                    <a:pt x="3819" y="20672"/>
                    <a:pt x="5876" y="21072"/>
                  </a:cubicBezTo>
                  <a:cubicBezTo>
                    <a:pt x="7934" y="21472"/>
                    <a:pt x="9991" y="21205"/>
                    <a:pt x="12048" y="209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7882466" y="2216150"/>
              <a:ext cx="188384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960" y="0"/>
                  </a:moveTo>
                  <a:cubicBezTo>
                    <a:pt x="16989" y="3600"/>
                    <a:pt x="16018" y="7200"/>
                    <a:pt x="14076" y="10516"/>
                  </a:cubicBezTo>
                  <a:cubicBezTo>
                    <a:pt x="12135" y="13832"/>
                    <a:pt x="9222" y="16863"/>
                    <a:pt x="7160" y="18379"/>
                  </a:cubicBezTo>
                  <a:cubicBezTo>
                    <a:pt x="5097" y="19895"/>
                    <a:pt x="3883" y="19895"/>
                    <a:pt x="2912" y="19516"/>
                  </a:cubicBezTo>
                  <a:cubicBezTo>
                    <a:pt x="1942" y="19137"/>
                    <a:pt x="1213" y="18379"/>
                    <a:pt x="728" y="17432"/>
                  </a:cubicBezTo>
                  <a:cubicBezTo>
                    <a:pt x="243" y="16484"/>
                    <a:pt x="0" y="15347"/>
                    <a:pt x="0" y="14211"/>
                  </a:cubicBezTo>
                  <a:cubicBezTo>
                    <a:pt x="0" y="13074"/>
                    <a:pt x="243" y="11937"/>
                    <a:pt x="971" y="11179"/>
                  </a:cubicBezTo>
                  <a:cubicBezTo>
                    <a:pt x="1699" y="10421"/>
                    <a:pt x="2912" y="10042"/>
                    <a:pt x="4490" y="10516"/>
                  </a:cubicBezTo>
                  <a:cubicBezTo>
                    <a:pt x="6067" y="10989"/>
                    <a:pt x="8009" y="12316"/>
                    <a:pt x="10921" y="14305"/>
                  </a:cubicBezTo>
                  <a:cubicBezTo>
                    <a:pt x="13834" y="16295"/>
                    <a:pt x="17717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8083550" y="2159000"/>
              <a:ext cx="108233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3" h="21600" fill="norm" stroke="1" extrusionOk="0">
                  <a:moveTo>
                    <a:pt x="19200" y="0"/>
                  </a:moveTo>
                  <a:cubicBezTo>
                    <a:pt x="20400" y="3443"/>
                    <a:pt x="21600" y="6887"/>
                    <a:pt x="18400" y="10487"/>
                  </a:cubicBezTo>
                  <a:cubicBezTo>
                    <a:pt x="15200" y="14087"/>
                    <a:pt x="7600" y="17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7632700" y="1754303"/>
              <a:ext cx="177800" cy="29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21474"/>
                  </a:moveTo>
                  <a:cubicBezTo>
                    <a:pt x="1286" y="18500"/>
                    <a:pt x="2571" y="15526"/>
                    <a:pt x="4629" y="12396"/>
                  </a:cubicBezTo>
                  <a:cubicBezTo>
                    <a:pt x="6686" y="9265"/>
                    <a:pt x="9514" y="5978"/>
                    <a:pt x="11314" y="4022"/>
                  </a:cubicBezTo>
                  <a:cubicBezTo>
                    <a:pt x="13114" y="2065"/>
                    <a:pt x="13886" y="1439"/>
                    <a:pt x="14786" y="891"/>
                  </a:cubicBezTo>
                  <a:cubicBezTo>
                    <a:pt x="15686" y="344"/>
                    <a:pt x="16714" y="-126"/>
                    <a:pt x="17486" y="31"/>
                  </a:cubicBezTo>
                  <a:cubicBezTo>
                    <a:pt x="18257" y="187"/>
                    <a:pt x="18771" y="970"/>
                    <a:pt x="19414" y="3865"/>
                  </a:cubicBezTo>
                  <a:cubicBezTo>
                    <a:pt x="20057" y="6761"/>
                    <a:pt x="20829" y="11770"/>
                    <a:pt x="21600" y="16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8413750" y="2251805"/>
              <a:ext cx="13970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564" y="12582"/>
                    <a:pt x="11127" y="4867"/>
                    <a:pt x="14727" y="1782"/>
                  </a:cubicBezTo>
                  <a:cubicBezTo>
                    <a:pt x="18327" y="-1304"/>
                    <a:pt x="19964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8382000" y="2432049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8789194" y="1756633"/>
              <a:ext cx="234156" cy="1019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95" fill="norm" stroke="1" extrusionOk="0">
                  <a:moveTo>
                    <a:pt x="21527" y="2325"/>
                  </a:moveTo>
                  <a:cubicBezTo>
                    <a:pt x="21527" y="1834"/>
                    <a:pt x="21527" y="1343"/>
                    <a:pt x="20846" y="897"/>
                  </a:cubicBezTo>
                  <a:cubicBezTo>
                    <a:pt x="20165" y="451"/>
                    <a:pt x="18803" y="49"/>
                    <a:pt x="16468" y="5"/>
                  </a:cubicBezTo>
                  <a:cubicBezTo>
                    <a:pt x="14132" y="-40"/>
                    <a:pt x="10824" y="272"/>
                    <a:pt x="8976" y="786"/>
                  </a:cubicBezTo>
                  <a:cubicBezTo>
                    <a:pt x="7127" y="1299"/>
                    <a:pt x="6738" y="2013"/>
                    <a:pt x="7711" y="2839"/>
                  </a:cubicBezTo>
                  <a:cubicBezTo>
                    <a:pt x="8684" y="3664"/>
                    <a:pt x="11019" y="4601"/>
                    <a:pt x="12576" y="5605"/>
                  </a:cubicBezTo>
                  <a:cubicBezTo>
                    <a:pt x="14132" y="6610"/>
                    <a:pt x="14911" y="7681"/>
                    <a:pt x="14230" y="8618"/>
                  </a:cubicBezTo>
                  <a:cubicBezTo>
                    <a:pt x="13549" y="9555"/>
                    <a:pt x="11408" y="10358"/>
                    <a:pt x="9851" y="10827"/>
                  </a:cubicBezTo>
                  <a:cubicBezTo>
                    <a:pt x="8295" y="11296"/>
                    <a:pt x="7322" y="11429"/>
                    <a:pt x="6154" y="11452"/>
                  </a:cubicBezTo>
                  <a:cubicBezTo>
                    <a:pt x="4986" y="11474"/>
                    <a:pt x="3624" y="11385"/>
                    <a:pt x="3430" y="11296"/>
                  </a:cubicBezTo>
                  <a:cubicBezTo>
                    <a:pt x="3235" y="11206"/>
                    <a:pt x="4208" y="11117"/>
                    <a:pt x="5181" y="11095"/>
                  </a:cubicBezTo>
                  <a:cubicBezTo>
                    <a:pt x="6154" y="11072"/>
                    <a:pt x="7127" y="11117"/>
                    <a:pt x="8003" y="11362"/>
                  </a:cubicBezTo>
                  <a:cubicBezTo>
                    <a:pt x="8878" y="11608"/>
                    <a:pt x="9657" y="12054"/>
                    <a:pt x="9462" y="12969"/>
                  </a:cubicBezTo>
                  <a:cubicBezTo>
                    <a:pt x="9268" y="13884"/>
                    <a:pt x="8100" y="15267"/>
                    <a:pt x="6543" y="16495"/>
                  </a:cubicBezTo>
                  <a:cubicBezTo>
                    <a:pt x="4986" y="17722"/>
                    <a:pt x="3041" y="18793"/>
                    <a:pt x="1873" y="19440"/>
                  </a:cubicBezTo>
                  <a:cubicBezTo>
                    <a:pt x="705" y="20087"/>
                    <a:pt x="316" y="20310"/>
                    <a:pt x="122" y="20600"/>
                  </a:cubicBezTo>
                  <a:cubicBezTo>
                    <a:pt x="-73" y="20891"/>
                    <a:pt x="-73" y="21248"/>
                    <a:pt x="413" y="21404"/>
                  </a:cubicBezTo>
                  <a:cubicBezTo>
                    <a:pt x="900" y="21560"/>
                    <a:pt x="1873" y="21515"/>
                    <a:pt x="3916" y="21270"/>
                  </a:cubicBezTo>
                  <a:cubicBezTo>
                    <a:pt x="5959" y="21024"/>
                    <a:pt x="9073" y="20578"/>
                    <a:pt x="12186" y="20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9194800" y="1612900"/>
              <a:ext cx="127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874"/>
                    <a:pt x="7200" y="11747"/>
                    <a:pt x="10800" y="15347"/>
                  </a:cubicBezTo>
                  <a:cubicBezTo>
                    <a:pt x="14400" y="18947"/>
                    <a:pt x="18000" y="202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9944100" y="1714499"/>
              <a:ext cx="6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9950450" y="16383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0018219" y="1468957"/>
              <a:ext cx="148131" cy="413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10" fill="norm" stroke="1" extrusionOk="0">
                  <a:moveTo>
                    <a:pt x="15815" y="1845"/>
                  </a:moveTo>
                  <a:cubicBezTo>
                    <a:pt x="15206" y="1303"/>
                    <a:pt x="14598" y="760"/>
                    <a:pt x="12925" y="380"/>
                  </a:cubicBezTo>
                  <a:cubicBezTo>
                    <a:pt x="11252" y="0"/>
                    <a:pt x="8514" y="-217"/>
                    <a:pt x="6688" y="326"/>
                  </a:cubicBezTo>
                  <a:cubicBezTo>
                    <a:pt x="4863" y="868"/>
                    <a:pt x="3950" y="2171"/>
                    <a:pt x="3798" y="4939"/>
                  </a:cubicBezTo>
                  <a:cubicBezTo>
                    <a:pt x="3646" y="7707"/>
                    <a:pt x="4254" y="11940"/>
                    <a:pt x="4863" y="14545"/>
                  </a:cubicBezTo>
                  <a:cubicBezTo>
                    <a:pt x="5471" y="17150"/>
                    <a:pt x="6080" y="18127"/>
                    <a:pt x="6384" y="19049"/>
                  </a:cubicBezTo>
                  <a:cubicBezTo>
                    <a:pt x="6688" y="19972"/>
                    <a:pt x="6688" y="20840"/>
                    <a:pt x="6080" y="21112"/>
                  </a:cubicBezTo>
                  <a:cubicBezTo>
                    <a:pt x="5471" y="21383"/>
                    <a:pt x="4254" y="21057"/>
                    <a:pt x="3190" y="20569"/>
                  </a:cubicBezTo>
                  <a:cubicBezTo>
                    <a:pt x="2125" y="20080"/>
                    <a:pt x="1212" y="19429"/>
                    <a:pt x="604" y="18832"/>
                  </a:cubicBezTo>
                  <a:cubicBezTo>
                    <a:pt x="-5" y="18235"/>
                    <a:pt x="-309" y="17693"/>
                    <a:pt x="452" y="17313"/>
                  </a:cubicBezTo>
                  <a:cubicBezTo>
                    <a:pt x="1212" y="16933"/>
                    <a:pt x="3037" y="16716"/>
                    <a:pt x="6688" y="16607"/>
                  </a:cubicBezTo>
                  <a:cubicBezTo>
                    <a:pt x="10339" y="16499"/>
                    <a:pt x="15815" y="16499"/>
                    <a:pt x="21291" y="16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0789443" y="1625600"/>
              <a:ext cx="183357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600" fill="norm" stroke="1" extrusionOk="0">
                  <a:moveTo>
                    <a:pt x="21507" y="0"/>
                  </a:moveTo>
                  <a:cubicBezTo>
                    <a:pt x="19769" y="3877"/>
                    <a:pt x="18031" y="7754"/>
                    <a:pt x="16045" y="10615"/>
                  </a:cubicBezTo>
                  <a:cubicBezTo>
                    <a:pt x="14059" y="13477"/>
                    <a:pt x="11824" y="15323"/>
                    <a:pt x="10086" y="16338"/>
                  </a:cubicBezTo>
                  <a:cubicBezTo>
                    <a:pt x="8348" y="17354"/>
                    <a:pt x="7107" y="17538"/>
                    <a:pt x="5866" y="17631"/>
                  </a:cubicBezTo>
                  <a:cubicBezTo>
                    <a:pt x="4624" y="17723"/>
                    <a:pt x="3383" y="17723"/>
                    <a:pt x="2390" y="17077"/>
                  </a:cubicBezTo>
                  <a:cubicBezTo>
                    <a:pt x="1397" y="16431"/>
                    <a:pt x="652" y="15138"/>
                    <a:pt x="279" y="13938"/>
                  </a:cubicBezTo>
                  <a:cubicBezTo>
                    <a:pt x="-93" y="12738"/>
                    <a:pt x="-93" y="11631"/>
                    <a:pt x="279" y="10615"/>
                  </a:cubicBezTo>
                  <a:cubicBezTo>
                    <a:pt x="652" y="9600"/>
                    <a:pt x="1397" y="8677"/>
                    <a:pt x="2638" y="8123"/>
                  </a:cubicBezTo>
                  <a:cubicBezTo>
                    <a:pt x="3879" y="7569"/>
                    <a:pt x="5617" y="7385"/>
                    <a:pt x="8473" y="9138"/>
                  </a:cubicBezTo>
                  <a:cubicBezTo>
                    <a:pt x="11328" y="10892"/>
                    <a:pt x="15300" y="14585"/>
                    <a:pt x="17659" y="16985"/>
                  </a:cubicBezTo>
                  <a:cubicBezTo>
                    <a:pt x="20017" y="19385"/>
                    <a:pt x="20762" y="20492"/>
                    <a:pt x="215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11087100" y="1758950"/>
              <a:ext cx="1016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11099799" y="1828800"/>
              <a:ext cx="146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11410950" y="1670050"/>
              <a:ext cx="127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1478328" y="1695450"/>
              <a:ext cx="117856" cy="180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4" h="21187" fill="norm" stroke="1" extrusionOk="0">
                  <a:moveTo>
                    <a:pt x="12509" y="745"/>
                  </a:moveTo>
                  <a:cubicBezTo>
                    <a:pt x="8848" y="2979"/>
                    <a:pt x="5187" y="5214"/>
                    <a:pt x="2807" y="8441"/>
                  </a:cubicBezTo>
                  <a:cubicBezTo>
                    <a:pt x="427" y="11669"/>
                    <a:pt x="-671" y="15890"/>
                    <a:pt x="427" y="18372"/>
                  </a:cubicBezTo>
                  <a:cubicBezTo>
                    <a:pt x="1526" y="20855"/>
                    <a:pt x="4821" y="21600"/>
                    <a:pt x="8665" y="20979"/>
                  </a:cubicBezTo>
                  <a:cubicBezTo>
                    <a:pt x="12509" y="20359"/>
                    <a:pt x="16902" y="18372"/>
                    <a:pt x="18915" y="15145"/>
                  </a:cubicBezTo>
                  <a:cubicBezTo>
                    <a:pt x="20929" y="11917"/>
                    <a:pt x="20563" y="7448"/>
                    <a:pt x="19648" y="4717"/>
                  </a:cubicBezTo>
                  <a:cubicBezTo>
                    <a:pt x="18732" y="1986"/>
                    <a:pt x="17268" y="993"/>
                    <a:pt x="158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9105348" y="2455005"/>
              <a:ext cx="172717" cy="226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0619" fill="norm" stroke="1" extrusionOk="0">
                  <a:moveTo>
                    <a:pt x="18149" y="4851"/>
                  </a:moveTo>
                  <a:cubicBezTo>
                    <a:pt x="17396" y="3308"/>
                    <a:pt x="16642" y="1766"/>
                    <a:pt x="15638" y="898"/>
                  </a:cubicBezTo>
                  <a:cubicBezTo>
                    <a:pt x="14633" y="30"/>
                    <a:pt x="13377" y="-163"/>
                    <a:pt x="10865" y="1476"/>
                  </a:cubicBezTo>
                  <a:cubicBezTo>
                    <a:pt x="8354" y="3116"/>
                    <a:pt x="4586" y="6587"/>
                    <a:pt x="2326" y="9962"/>
                  </a:cubicBezTo>
                  <a:cubicBezTo>
                    <a:pt x="65" y="13337"/>
                    <a:pt x="-688" y="16616"/>
                    <a:pt x="693" y="18641"/>
                  </a:cubicBezTo>
                  <a:cubicBezTo>
                    <a:pt x="2075" y="20666"/>
                    <a:pt x="5591" y="21437"/>
                    <a:pt x="9359" y="19508"/>
                  </a:cubicBezTo>
                  <a:cubicBezTo>
                    <a:pt x="13126" y="17580"/>
                    <a:pt x="17145" y="12951"/>
                    <a:pt x="19028" y="9673"/>
                  </a:cubicBezTo>
                  <a:cubicBezTo>
                    <a:pt x="20912" y="6394"/>
                    <a:pt x="20661" y="4466"/>
                    <a:pt x="20033" y="3019"/>
                  </a:cubicBezTo>
                  <a:cubicBezTo>
                    <a:pt x="19405" y="1573"/>
                    <a:pt x="18400" y="608"/>
                    <a:pt x="17270" y="223"/>
                  </a:cubicBezTo>
                  <a:cubicBezTo>
                    <a:pt x="16140" y="-163"/>
                    <a:pt x="14884" y="30"/>
                    <a:pt x="13628" y="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0001827" y="2569322"/>
              <a:ext cx="108583" cy="203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956" fill="norm" stroke="1" extrusionOk="0">
                  <a:moveTo>
                    <a:pt x="17333" y="6141"/>
                  </a:moveTo>
                  <a:cubicBezTo>
                    <a:pt x="17749" y="5050"/>
                    <a:pt x="18164" y="3959"/>
                    <a:pt x="18372" y="2759"/>
                  </a:cubicBezTo>
                  <a:cubicBezTo>
                    <a:pt x="18579" y="1559"/>
                    <a:pt x="18579" y="250"/>
                    <a:pt x="17125" y="32"/>
                  </a:cubicBezTo>
                  <a:cubicBezTo>
                    <a:pt x="15672" y="-186"/>
                    <a:pt x="12764" y="687"/>
                    <a:pt x="9649" y="3414"/>
                  </a:cubicBezTo>
                  <a:cubicBezTo>
                    <a:pt x="6533" y="6141"/>
                    <a:pt x="3210" y="10723"/>
                    <a:pt x="1549" y="13669"/>
                  </a:cubicBezTo>
                  <a:cubicBezTo>
                    <a:pt x="-113" y="16614"/>
                    <a:pt x="-113" y="17923"/>
                    <a:pt x="95" y="19123"/>
                  </a:cubicBezTo>
                  <a:cubicBezTo>
                    <a:pt x="302" y="20323"/>
                    <a:pt x="718" y="21414"/>
                    <a:pt x="4041" y="20759"/>
                  </a:cubicBezTo>
                  <a:cubicBezTo>
                    <a:pt x="7364" y="20105"/>
                    <a:pt x="13595" y="17705"/>
                    <a:pt x="17125" y="14432"/>
                  </a:cubicBezTo>
                  <a:cubicBezTo>
                    <a:pt x="20656" y="11159"/>
                    <a:pt x="21487" y="7014"/>
                    <a:pt x="21279" y="4505"/>
                  </a:cubicBezTo>
                  <a:cubicBezTo>
                    <a:pt x="21072" y="1996"/>
                    <a:pt x="19825" y="1123"/>
                    <a:pt x="18579" y="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0148452" y="2318235"/>
              <a:ext cx="240148" cy="453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31" fill="norm" stroke="1" extrusionOk="0">
                  <a:moveTo>
                    <a:pt x="8913" y="877"/>
                  </a:moveTo>
                  <a:cubicBezTo>
                    <a:pt x="8913" y="377"/>
                    <a:pt x="8913" y="-123"/>
                    <a:pt x="8632" y="27"/>
                  </a:cubicBezTo>
                  <a:cubicBezTo>
                    <a:pt x="8350" y="177"/>
                    <a:pt x="7787" y="977"/>
                    <a:pt x="6847" y="2977"/>
                  </a:cubicBezTo>
                  <a:cubicBezTo>
                    <a:pt x="5908" y="4977"/>
                    <a:pt x="4593" y="8177"/>
                    <a:pt x="3842" y="11327"/>
                  </a:cubicBezTo>
                  <a:cubicBezTo>
                    <a:pt x="3091" y="14477"/>
                    <a:pt x="2903" y="17577"/>
                    <a:pt x="3185" y="19327"/>
                  </a:cubicBezTo>
                  <a:cubicBezTo>
                    <a:pt x="3467" y="21077"/>
                    <a:pt x="4218" y="21477"/>
                    <a:pt x="4781" y="21427"/>
                  </a:cubicBezTo>
                  <a:cubicBezTo>
                    <a:pt x="5345" y="21377"/>
                    <a:pt x="5720" y="20877"/>
                    <a:pt x="5439" y="19477"/>
                  </a:cubicBezTo>
                  <a:cubicBezTo>
                    <a:pt x="5157" y="18077"/>
                    <a:pt x="4218" y="15777"/>
                    <a:pt x="3467" y="14427"/>
                  </a:cubicBezTo>
                  <a:cubicBezTo>
                    <a:pt x="2715" y="13077"/>
                    <a:pt x="2152" y="12677"/>
                    <a:pt x="1400" y="12377"/>
                  </a:cubicBezTo>
                  <a:cubicBezTo>
                    <a:pt x="649" y="12077"/>
                    <a:pt x="-290" y="11877"/>
                    <a:pt x="86" y="11427"/>
                  </a:cubicBezTo>
                  <a:cubicBezTo>
                    <a:pt x="461" y="10977"/>
                    <a:pt x="2152" y="10277"/>
                    <a:pt x="4406" y="9227"/>
                  </a:cubicBezTo>
                  <a:cubicBezTo>
                    <a:pt x="6660" y="8177"/>
                    <a:pt x="9477" y="6777"/>
                    <a:pt x="11355" y="5827"/>
                  </a:cubicBezTo>
                  <a:cubicBezTo>
                    <a:pt x="13233" y="4877"/>
                    <a:pt x="14173" y="4377"/>
                    <a:pt x="14642" y="4377"/>
                  </a:cubicBezTo>
                  <a:cubicBezTo>
                    <a:pt x="15112" y="4377"/>
                    <a:pt x="15112" y="4877"/>
                    <a:pt x="14454" y="6827"/>
                  </a:cubicBezTo>
                  <a:cubicBezTo>
                    <a:pt x="13797" y="8777"/>
                    <a:pt x="12482" y="12177"/>
                    <a:pt x="11731" y="14177"/>
                  </a:cubicBezTo>
                  <a:cubicBezTo>
                    <a:pt x="10980" y="16177"/>
                    <a:pt x="10792" y="16777"/>
                    <a:pt x="10510" y="17427"/>
                  </a:cubicBezTo>
                  <a:cubicBezTo>
                    <a:pt x="10228" y="18077"/>
                    <a:pt x="9853" y="18777"/>
                    <a:pt x="9571" y="18827"/>
                  </a:cubicBezTo>
                  <a:cubicBezTo>
                    <a:pt x="9289" y="18877"/>
                    <a:pt x="9101" y="18277"/>
                    <a:pt x="9477" y="17377"/>
                  </a:cubicBezTo>
                  <a:cubicBezTo>
                    <a:pt x="9853" y="16477"/>
                    <a:pt x="10792" y="15277"/>
                    <a:pt x="11543" y="14427"/>
                  </a:cubicBezTo>
                  <a:cubicBezTo>
                    <a:pt x="12294" y="13577"/>
                    <a:pt x="12858" y="13077"/>
                    <a:pt x="13609" y="12827"/>
                  </a:cubicBezTo>
                  <a:cubicBezTo>
                    <a:pt x="14360" y="12577"/>
                    <a:pt x="15300" y="12577"/>
                    <a:pt x="16145" y="13027"/>
                  </a:cubicBezTo>
                  <a:cubicBezTo>
                    <a:pt x="16990" y="13477"/>
                    <a:pt x="17741" y="14377"/>
                    <a:pt x="18587" y="15277"/>
                  </a:cubicBezTo>
                  <a:cubicBezTo>
                    <a:pt x="19432" y="16177"/>
                    <a:pt x="20371" y="17077"/>
                    <a:pt x="21310" y="17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0401300" y="2576088"/>
              <a:ext cx="88900" cy="1290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11828"/>
                  </a:moveTo>
                  <a:cubicBezTo>
                    <a:pt x="1029" y="10086"/>
                    <a:pt x="2057" y="8344"/>
                    <a:pt x="4371" y="7124"/>
                  </a:cubicBezTo>
                  <a:cubicBezTo>
                    <a:pt x="6686" y="5905"/>
                    <a:pt x="10286" y="5208"/>
                    <a:pt x="12343" y="3989"/>
                  </a:cubicBezTo>
                  <a:cubicBezTo>
                    <a:pt x="14400" y="2769"/>
                    <a:pt x="14914" y="1028"/>
                    <a:pt x="13886" y="331"/>
                  </a:cubicBezTo>
                  <a:cubicBezTo>
                    <a:pt x="12857" y="-366"/>
                    <a:pt x="10286" y="-18"/>
                    <a:pt x="7714" y="1899"/>
                  </a:cubicBezTo>
                  <a:cubicBezTo>
                    <a:pt x="5143" y="3815"/>
                    <a:pt x="2571" y="7299"/>
                    <a:pt x="1286" y="10434"/>
                  </a:cubicBezTo>
                  <a:cubicBezTo>
                    <a:pt x="0" y="13569"/>
                    <a:pt x="0" y="16357"/>
                    <a:pt x="2571" y="18273"/>
                  </a:cubicBezTo>
                  <a:cubicBezTo>
                    <a:pt x="5143" y="20189"/>
                    <a:pt x="10286" y="21234"/>
                    <a:pt x="13886" y="21234"/>
                  </a:cubicBezTo>
                  <a:cubicBezTo>
                    <a:pt x="17486" y="21234"/>
                    <a:pt x="19543" y="20189"/>
                    <a:pt x="21600" y="19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0502900" y="2567516"/>
              <a:ext cx="107950" cy="146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1" fill="norm" stroke="1" extrusionOk="0">
                  <a:moveTo>
                    <a:pt x="0" y="2469"/>
                  </a:moveTo>
                  <a:cubicBezTo>
                    <a:pt x="1271" y="1234"/>
                    <a:pt x="2541" y="0"/>
                    <a:pt x="4235" y="0"/>
                  </a:cubicBezTo>
                  <a:cubicBezTo>
                    <a:pt x="5929" y="0"/>
                    <a:pt x="8047" y="1234"/>
                    <a:pt x="10376" y="3394"/>
                  </a:cubicBezTo>
                  <a:cubicBezTo>
                    <a:pt x="12706" y="5554"/>
                    <a:pt x="15247" y="8640"/>
                    <a:pt x="16518" y="11109"/>
                  </a:cubicBezTo>
                  <a:cubicBezTo>
                    <a:pt x="17788" y="13577"/>
                    <a:pt x="17788" y="15429"/>
                    <a:pt x="17788" y="17126"/>
                  </a:cubicBezTo>
                  <a:cubicBezTo>
                    <a:pt x="17788" y="18823"/>
                    <a:pt x="17788" y="20366"/>
                    <a:pt x="16729" y="20983"/>
                  </a:cubicBezTo>
                  <a:cubicBezTo>
                    <a:pt x="15671" y="21600"/>
                    <a:pt x="13553" y="21291"/>
                    <a:pt x="11859" y="20520"/>
                  </a:cubicBezTo>
                  <a:cubicBezTo>
                    <a:pt x="10165" y="19749"/>
                    <a:pt x="8894" y="18514"/>
                    <a:pt x="8682" y="15891"/>
                  </a:cubicBezTo>
                  <a:cubicBezTo>
                    <a:pt x="8471" y="13269"/>
                    <a:pt x="9318" y="9257"/>
                    <a:pt x="11647" y="6789"/>
                  </a:cubicBezTo>
                  <a:cubicBezTo>
                    <a:pt x="13976" y="4320"/>
                    <a:pt x="17788" y="3394"/>
                    <a:pt x="21600" y="2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0661649" y="2565400"/>
              <a:ext cx="127001" cy="99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2700"/>
                  </a:moveTo>
                  <a:cubicBezTo>
                    <a:pt x="0" y="7200"/>
                    <a:pt x="0" y="11700"/>
                    <a:pt x="0" y="15075"/>
                  </a:cubicBezTo>
                  <a:cubicBezTo>
                    <a:pt x="0" y="18450"/>
                    <a:pt x="0" y="20700"/>
                    <a:pt x="720" y="21150"/>
                  </a:cubicBezTo>
                  <a:cubicBezTo>
                    <a:pt x="1440" y="21600"/>
                    <a:pt x="2880" y="20250"/>
                    <a:pt x="4140" y="17775"/>
                  </a:cubicBezTo>
                  <a:cubicBezTo>
                    <a:pt x="5400" y="15300"/>
                    <a:pt x="6480" y="11700"/>
                    <a:pt x="7020" y="11700"/>
                  </a:cubicBezTo>
                  <a:cubicBezTo>
                    <a:pt x="7560" y="11700"/>
                    <a:pt x="7560" y="15300"/>
                    <a:pt x="8460" y="17325"/>
                  </a:cubicBezTo>
                  <a:cubicBezTo>
                    <a:pt x="9360" y="19350"/>
                    <a:pt x="11160" y="19800"/>
                    <a:pt x="12600" y="18900"/>
                  </a:cubicBezTo>
                  <a:cubicBezTo>
                    <a:pt x="14040" y="18000"/>
                    <a:pt x="15120" y="15750"/>
                    <a:pt x="16560" y="12375"/>
                  </a:cubicBezTo>
                  <a:cubicBezTo>
                    <a:pt x="18000" y="9000"/>
                    <a:pt x="19800" y="45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0842336" y="2499455"/>
              <a:ext cx="47915" cy="15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006" fill="norm" stroke="1" extrusionOk="0">
                  <a:moveTo>
                    <a:pt x="1536" y="11264"/>
                  </a:moveTo>
                  <a:cubicBezTo>
                    <a:pt x="1536" y="12667"/>
                    <a:pt x="1536" y="14069"/>
                    <a:pt x="1067" y="16033"/>
                  </a:cubicBezTo>
                  <a:cubicBezTo>
                    <a:pt x="597" y="17997"/>
                    <a:pt x="-342" y="20521"/>
                    <a:pt x="128" y="20942"/>
                  </a:cubicBezTo>
                  <a:cubicBezTo>
                    <a:pt x="597" y="21363"/>
                    <a:pt x="2475" y="19680"/>
                    <a:pt x="3415" y="16454"/>
                  </a:cubicBezTo>
                  <a:cubicBezTo>
                    <a:pt x="4354" y="13228"/>
                    <a:pt x="4354" y="8459"/>
                    <a:pt x="4354" y="5373"/>
                  </a:cubicBezTo>
                  <a:cubicBezTo>
                    <a:pt x="4354" y="2288"/>
                    <a:pt x="4354" y="885"/>
                    <a:pt x="7171" y="324"/>
                  </a:cubicBezTo>
                  <a:cubicBezTo>
                    <a:pt x="9988" y="-237"/>
                    <a:pt x="15623" y="44"/>
                    <a:pt x="21258" y="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0896600" y="2503352"/>
              <a:ext cx="76200" cy="172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21600" y="2944"/>
                  </a:moveTo>
                  <a:cubicBezTo>
                    <a:pt x="19800" y="1903"/>
                    <a:pt x="18000" y="862"/>
                    <a:pt x="15600" y="341"/>
                  </a:cubicBezTo>
                  <a:cubicBezTo>
                    <a:pt x="13200" y="-179"/>
                    <a:pt x="10200" y="-179"/>
                    <a:pt x="6900" y="862"/>
                  </a:cubicBezTo>
                  <a:cubicBezTo>
                    <a:pt x="3600" y="1903"/>
                    <a:pt x="0" y="3985"/>
                    <a:pt x="300" y="6457"/>
                  </a:cubicBezTo>
                  <a:cubicBezTo>
                    <a:pt x="600" y="8929"/>
                    <a:pt x="4800" y="11792"/>
                    <a:pt x="8100" y="13874"/>
                  </a:cubicBezTo>
                  <a:cubicBezTo>
                    <a:pt x="11400" y="15956"/>
                    <a:pt x="13800" y="17257"/>
                    <a:pt x="14100" y="18428"/>
                  </a:cubicBezTo>
                  <a:cubicBezTo>
                    <a:pt x="14400" y="19599"/>
                    <a:pt x="12600" y="20640"/>
                    <a:pt x="10200" y="21031"/>
                  </a:cubicBezTo>
                  <a:cubicBezTo>
                    <a:pt x="7800" y="21421"/>
                    <a:pt x="4800" y="21161"/>
                    <a:pt x="3000" y="20380"/>
                  </a:cubicBezTo>
                  <a:cubicBezTo>
                    <a:pt x="1200" y="19599"/>
                    <a:pt x="600" y="18298"/>
                    <a:pt x="0" y="16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0985370" y="2506417"/>
              <a:ext cx="177930" cy="19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342" fill="norm" stroke="1" extrusionOk="0">
                  <a:moveTo>
                    <a:pt x="4484" y="8382"/>
                  </a:moveTo>
                  <a:cubicBezTo>
                    <a:pt x="6222" y="8609"/>
                    <a:pt x="7960" y="8837"/>
                    <a:pt x="9449" y="7927"/>
                  </a:cubicBezTo>
                  <a:cubicBezTo>
                    <a:pt x="10939" y="7018"/>
                    <a:pt x="12180" y="4971"/>
                    <a:pt x="12677" y="3380"/>
                  </a:cubicBezTo>
                  <a:cubicBezTo>
                    <a:pt x="13173" y="1788"/>
                    <a:pt x="12925" y="651"/>
                    <a:pt x="12180" y="197"/>
                  </a:cubicBezTo>
                  <a:cubicBezTo>
                    <a:pt x="11436" y="-258"/>
                    <a:pt x="10194" y="-31"/>
                    <a:pt x="7836" y="2016"/>
                  </a:cubicBezTo>
                  <a:cubicBezTo>
                    <a:pt x="5477" y="4062"/>
                    <a:pt x="2001" y="7927"/>
                    <a:pt x="636" y="10997"/>
                  </a:cubicBezTo>
                  <a:cubicBezTo>
                    <a:pt x="-730" y="14066"/>
                    <a:pt x="15" y="16340"/>
                    <a:pt x="3739" y="17931"/>
                  </a:cubicBezTo>
                  <a:cubicBezTo>
                    <a:pt x="7463" y="19523"/>
                    <a:pt x="14167" y="20433"/>
                    <a:pt x="20870" y="213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099843" y="3747659"/>
              <a:ext cx="186157" cy="538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554" fill="norm" stroke="1" extrusionOk="0">
                  <a:moveTo>
                    <a:pt x="21345" y="1733"/>
                  </a:moveTo>
                  <a:cubicBezTo>
                    <a:pt x="20860" y="1140"/>
                    <a:pt x="20374" y="547"/>
                    <a:pt x="19525" y="250"/>
                  </a:cubicBezTo>
                  <a:cubicBezTo>
                    <a:pt x="18675" y="-46"/>
                    <a:pt x="17462" y="-46"/>
                    <a:pt x="14671" y="81"/>
                  </a:cubicBezTo>
                  <a:cubicBezTo>
                    <a:pt x="11880" y="208"/>
                    <a:pt x="7511" y="462"/>
                    <a:pt x="4842" y="716"/>
                  </a:cubicBezTo>
                  <a:cubicBezTo>
                    <a:pt x="2172" y="970"/>
                    <a:pt x="1201" y="1225"/>
                    <a:pt x="594" y="1563"/>
                  </a:cubicBezTo>
                  <a:cubicBezTo>
                    <a:pt x="-12" y="1902"/>
                    <a:pt x="-255" y="2326"/>
                    <a:pt x="352" y="2665"/>
                  </a:cubicBezTo>
                  <a:cubicBezTo>
                    <a:pt x="958" y="3003"/>
                    <a:pt x="2415" y="3258"/>
                    <a:pt x="4720" y="4147"/>
                  </a:cubicBezTo>
                  <a:cubicBezTo>
                    <a:pt x="7026" y="5036"/>
                    <a:pt x="10181" y="6561"/>
                    <a:pt x="11273" y="8043"/>
                  </a:cubicBezTo>
                  <a:cubicBezTo>
                    <a:pt x="12365" y="9526"/>
                    <a:pt x="11394" y="10966"/>
                    <a:pt x="10424" y="11813"/>
                  </a:cubicBezTo>
                  <a:cubicBezTo>
                    <a:pt x="9453" y="12660"/>
                    <a:pt x="8482" y="12914"/>
                    <a:pt x="7026" y="13041"/>
                  </a:cubicBezTo>
                  <a:cubicBezTo>
                    <a:pt x="5570" y="13168"/>
                    <a:pt x="3628" y="13168"/>
                    <a:pt x="2536" y="12956"/>
                  </a:cubicBezTo>
                  <a:cubicBezTo>
                    <a:pt x="1444" y="12745"/>
                    <a:pt x="1201" y="12321"/>
                    <a:pt x="1687" y="12152"/>
                  </a:cubicBezTo>
                  <a:cubicBezTo>
                    <a:pt x="2172" y="11982"/>
                    <a:pt x="3385" y="12067"/>
                    <a:pt x="4478" y="12575"/>
                  </a:cubicBezTo>
                  <a:cubicBezTo>
                    <a:pt x="5570" y="13083"/>
                    <a:pt x="6541" y="14015"/>
                    <a:pt x="7026" y="15370"/>
                  </a:cubicBezTo>
                  <a:cubicBezTo>
                    <a:pt x="7511" y="16726"/>
                    <a:pt x="7511" y="18505"/>
                    <a:pt x="7754" y="19606"/>
                  </a:cubicBezTo>
                  <a:cubicBezTo>
                    <a:pt x="7997" y="20707"/>
                    <a:pt x="8482" y="21130"/>
                    <a:pt x="9332" y="21342"/>
                  </a:cubicBezTo>
                  <a:cubicBezTo>
                    <a:pt x="10181" y="21554"/>
                    <a:pt x="11394" y="21554"/>
                    <a:pt x="12608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2475955" y="3892550"/>
              <a:ext cx="38646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6" h="21600" fill="norm" stroke="1" extrusionOk="0">
                  <a:moveTo>
                    <a:pt x="10524" y="0"/>
                  </a:moveTo>
                  <a:cubicBezTo>
                    <a:pt x="5977" y="4670"/>
                    <a:pt x="1430" y="9341"/>
                    <a:pt x="293" y="12843"/>
                  </a:cubicBezTo>
                  <a:cubicBezTo>
                    <a:pt x="-844" y="16346"/>
                    <a:pt x="1430" y="18681"/>
                    <a:pt x="5409" y="19946"/>
                  </a:cubicBezTo>
                  <a:cubicBezTo>
                    <a:pt x="9388" y="21211"/>
                    <a:pt x="15072" y="21405"/>
                    <a:pt x="207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2541008" y="3904705"/>
              <a:ext cx="121543" cy="219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0912" fill="norm" stroke="1" extrusionOk="0">
                  <a:moveTo>
                    <a:pt x="8612" y="4897"/>
                  </a:moveTo>
                  <a:cubicBezTo>
                    <a:pt x="8612" y="3887"/>
                    <a:pt x="8612" y="2878"/>
                    <a:pt x="7697" y="2272"/>
                  </a:cubicBezTo>
                  <a:cubicBezTo>
                    <a:pt x="6782" y="1667"/>
                    <a:pt x="4951" y="1465"/>
                    <a:pt x="3487" y="2071"/>
                  </a:cubicBezTo>
                  <a:cubicBezTo>
                    <a:pt x="2023" y="2676"/>
                    <a:pt x="924" y="4089"/>
                    <a:pt x="375" y="7117"/>
                  </a:cubicBezTo>
                  <a:cubicBezTo>
                    <a:pt x="-174" y="10145"/>
                    <a:pt x="-174" y="14788"/>
                    <a:pt x="741" y="17614"/>
                  </a:cubicBezTo>
                  <a:cubicBezTo>
                    <a:pt x="1657" y="20441"/>
                    <a:pt x="3487" y="21450"/>
                    <a:pt x="6965" y="20643"/>
                  </a:cubicBezTo>
                  <a:cubicBezTo>
                    <a:pt x="10443" y="19835"/>
                    <a:pt x="15568" y="17211"/>
                    <a:pt x="18314" y="13779"/>
                  </a:cubicBezTo>
                  <a:cubicBezTo>
                    <a:pt x="21060" y="10347"/>
                    <a:pt x="21426" y="6108"/>
                    <a:pt x="20694" y="3585"/>
                  </a:cubicBezTo>
                  <a:cubicBezTo>
                    <a:pt x="19962" y="1061"/>
                    <a:pt x="18131" y="254"/>
                    <a:pt x="16301" y="52"/>
                  </a:cubicBezTo>
                  <a:cubicBezTo>
                    <a:pt x="14470" y="-150"/>
                    <a:pt x="12640" y="254"/>
                    <a:pt x="11541" y="960"/>
                  </a:cubicBezTo>
                  <a:cubicBezTo>
                    <a:pt x="10443" y="1667"/>
                    <a:pt x="10077" y="2676"/>
                    <a:pt x="9711" y="36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2781300" y="4127500"/>
              <a:ext cx="571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3232150" y="3861742"/>
              <a:ext cx="95250" cy="25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21600" y="976"/>
                  </a:moveTo>
                  <a:cubicBezTo>
                    <a:pt x="16320" y="449"/>
                    <a:pt x="11040" y="-78"/>
                    <a:pt x="7440" y="10"/>
                  </a:cubicBezTo>
                  <a:cubicBezTo>
                    <a:pt x="3840" y="98"/>
                    <a:pt x="1920" y="800"/>
                    <a:pt x="2640" y="2381"/>
                  </a:cubicBezTo>
                  <a:cubicBezTo>
                    <a:pt x="3360" y="3961"/>
                    <a:pt x="6720" y="6420"/>
                    <a:pt x="9840" y="9054"/>
                  </a:cubicBezTo>
                  <a:cubicBezTo>
                    <a:pt x="12960" y="11688"/>
                    <a:pt x="15840" y="14498"/>
                    <a:pt x="17280" y="16342"/>
                  </a:cubicBezTo>
                  <a:cubicBezTo>
                    <a:pt x="18720" y="18185"/>
                    <a:pt x="18720" y="19063"/>
                    <a:pt x="15600" y="19766"/>
                  </a:cubicBezTo>
                  <a:cubicBezTo>
                    <a:pt x="12480" y="20468"/>
                    <a:pt x="6240" y="20995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3314700" y="3860799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14400"/>
                    <a:pt x="10667" y="7200"/>
                    <a:pt x="14267" y="3600"/>
                  </a:cubicBezTo>
                  <a:cubicBezTo>
                    <a:pt x="17867" y="0"/>
                    <a:pt x="197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3422650" y="4165600"/>
              <a:ext cx="1016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4003856" y="3905249"/>
              <a:ext cx="15695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1705"/>
                    <a:pt x="3818" y="3411"/>
                    <a:pt x="1118" y="7011"/>
                  </a:cubicBezTo>
                  <a:cubicBezTo>
                    <a:pt x="-1582" y="10611"/>
                    <a:pt x="1118" y="16105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4087283" y="3898900"/>
              <a:ext cx="137902" cy="258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83" fill="norm" stroke="1" extrusionOk="0">
                  <a:moveTo>
                    <a:pt x="11127" y="0"/>
                  </a:moveTo>
                  <a:cubicBezTo>
                    <a:pt x="9491" y="176"/>
                    <a:pt x="7855" y="351"/>
                    <a:pt x="6218" y="1317"/>
                  </a:cubicBezTo>
                  <a:cubicBezTo>
                    <a:pt x="4582" y="2283"/>
                    <a:pt x="2945" y="4039"/>
                    <a:pt x="1800" y="6498"/>
                  </a:cubicBezTo>
                  <a:cubicBezTo>
                    <a:pt x="655" y="8956"/>
                    <a:pt x="0" y="12117"/>
                    <a:pt x="0" y="14488"/>
                  </a:cubicBezTo>
                  <a:cubicBezTo>
                    <a:pt x="0" y="16859"/>
                    <a:pt x="655" y="18439"/>
                    <a:pt x="1636" y="19493"/>
                  </a:cubicBezTo>
                  <a:cubicBezTo>
                    <a:pt x="2618" y="20546"/>
                    <a:pt x="3927" y="21073"/>
                    <a:pt x="5891" y="21337"/>
                  </a:cubicBezTo>
                  <a:cubicBezTo>
                    <a:pt x="7855" y="21600"/>
                    <a:pt x="10473" y="21600"/>
                    <a:pt x="13091" y="20546"/>
                  </a:cubicBezTo>
                  <a:cubicBezTo>
                    <a:pt x="15709" y="19493"/>
                    <a:pt x="18327" y="17385"/>
                    <a:pt x="19800" y="14137"/>
                  </a:cubicBezTo>
                  <a:cubicBezTo>
                    <a:pt x="21273" y="10888"/>
                    <a:pt x="21600" y="6498"/>
                    <a:pt x="21109" y="3863"/>
                  </a:cubicBezTo>
                  <a:cubicBezTo>
                    <a:pt x="20618" y="1229"/>
                    <a:pt x="19309" y="351"/>
                    <a:pt x="18000" y="176"/>
                  </a:cubicBezTo>
                  <a:cubicBezTo>
                    <a:pt x="16691" y="0"/>
                    <a:pt x="15382" y="527"/>
                    <a:pt x="14073" y="1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4273550" y="4133850"/>
              <a:ext cx="889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743450" y="3936999"/>
              <a:ext cx="254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4846332" y="3949700"/>
              <a:ext cx="102770" cy="19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489" fill="norm" stroke="1" extrusionOk="0">
                  <a:moveTo>
                    <a:pt x="13719" y="1424"/>
                  </a:moveTo>
                  <a:cubicBezTo>
                    <a:pt x="11602" y="1187"/>
                    <a:pt x="9484" y="949"/>
                    <a:pt x="7155" y="2492"/>
                  </a:cubicBezTo>
                  <a:cubicBezTo>
                    <a:pt x="4825" y="4035"/>
                    <a:pt x="2284" y="7358"/>
                    <a:pt x="1014" y="10444"/>
                  </a:cubicBezTo>
                  <a:cubicBezTo>
                    <a:pt x="-257" y="13530"/>
                    <a:pt x="-257" y="16378"/>
                    <a:pt x="590" y="18396"/>
                  </a:cubicBezTo>
                  <a:cubicBezTo>
                    <a:pt x="1437" y="20413"/>
                    <a:pt x="3131" y="21600"/>
                    <a:pt x="6308" y="21481"/>
                  </a:cubicBezTo>
                  <a:cubicBezTo>
                    <a:pt x="9484" y="21363"/>
                    <a:pt x="14143" y="19938"/>
                    <a:pt x="17108" y="17327"/>
                  </a:cubicBezTo>
                  <a:cubicBezTo>
                    <a:pt x="20072" y="14716"/>
                    <a:pt x="21343" y="10919"/>
                    <a:pt x="20072" y="7833"/>
                  </a:cubicBezTo>
                  <a:cubicBezTo>
                    <a:pt x="18802" y="4747"/>
                    <a:pt x="14990" y="2374"/>
                    <a:pt x="111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5067299" y="3710324"/>
              <a:ext cx="108618" cy="639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535" fill="norm" stroke="1" extrusionOk="0">
                  <a:moveTo>
                    <a:pt x="3668" y="1218"/>
                  </a:moveTo>
                  <a:cubicBezTo>
                    <a:pt x="4075" y="790"/>
                    <a:pt x="4483" y="363"/>
                    <a:pt x="5909" y="149"/>
                  </a:cubicBezTo>
                  <a:cubicBezTo>
                    <a:pt x="7336" y="-65"/>
                    <a:pt x="9781" y="-65"/>
                    <a:pt x="12430" y="256"/>
                  </a:cubicBezTo>
                  <a:cubicBezTo>
                    <a:pt x="15079" y="577"/>
                    <a:pt x="17932" y="1218"/>
                    <a:pt x="19562" y="2002"/>
                  </a:cubicBezTo>
                  <a:cubicBezTo>
                    <a:pt x="21192" y="2786"/>
                    <a:pt x="21600" y="3713"/>
                    <a:pt x="19358" y="4783"/>
                  </a:cubicBezTo>
                  <a:cubicBezTo>
                    <a:pt x="17117" y="5852"/>
                    <a:pt x="12226" y="7064"/>
                    <a:pt x="8966" y="8169"/>
                  </a:cubicBezTo>
                  <a:cubicBezTo>
                    <a:pt x="5706" y="9274"/>
                    <a:pt x="4075" y="10272"/>
                    <a:pt x="5094" y="11697"/>
                  </a:cubicBezTo>
                  <a:cubicBezTo>
                    <a:pt x="6113" y="13123"/>
                    <a:pt x="9781" y="14977"/>
                    <a:pt x="12023" y="16331"/>
                  </a:cubicBezTo>
                  <a:cubicBezTo>
                    <a:pt x="14264" y="17685"/>
                    <a:pt x="15079" y="18541"/>
                    <a:pt x="12838" y="19325"/>
                  </a:cubicBezTo>
                  <a:cubicBezTo>
                    <a:pt x="10596" y="20109"/>
                    <a:pt x="5298" y="20822"/>
                    <a:pt x="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7177206" y="4025370"/>
              <a:ext cx="203810" cy="605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94" fill="norm" stroke="1" extrusionOk="0">
                  <a:moveTo>
                    <a:pt x="3789" y="6296"/>
                  </a:moveTo>
                  <a:cubicBezTo>
                    <a:pt x="3789" y="8464"/>
                    <a:pt x="3789" y="10631"/>
                    <a:pt x="3789" y="13023"/>
                  </a:cubicBezTo>
                  <a:cubicBezTo>
                    <a:pt x="3789" y="15415"/>
                    <a:pt x="3789" y="18031"/>
                    <a:pt x="3789" y="19525"/>
                  </a:cubicBezTo>
                  <a:cubicBezTo>
                    <a:pt x="3789" y="21020"/>
                    <a:pt x="3789" y="21394"/>
                    <a:pt x="3679" y="21394"/>
                  </a:cubicBezTo>
                  <a:cubicBezTo>
                    <a:pt x="3569" y="21394"/>
                    <a:pt x="3349" y="21020"/>
                    <a:pt x="2908" y="19488"/>
                  </a:cubicBezTo>
                  <a:cubicBezTo>
                    <a:pt x="2467" y="17956"/>
                    <a:pt x="1806" y="15265"/>
                    <a:pt x="1695" y="12612"/>
                  </a:cubicBezTo>
                  <a:cubicBezTo>
                    <a:pt x="1585" y="9959"/>
                    <a:pt x="2026" y="7343"/>
                    <a:pt x="3459" y="5213"/>
                  </a:cubicBezTo>
                  <a:cubicBezTo>
                    <a:pt x="4891" y="3083"/>
                    <a:pt x="7316" y="1438"/>
                    <a:pt x="9740" y="616"/>
                  </a:cubicBezTo>
                  <a:cubicBezTo>
                    <a:pt x="12165" y="-206"/>
                    <a:pt x="14589" y="-206"/>
                    <a:pt x="16793" y="616"/>
                  </a:cubicBezTo>
                  <a:cubicBezTo>
                    <a:pt x="18998" y="1438"/>
                    <a:pt x="20981" y="3083"/>
                    <a:pt x="21202" y="4540"/>
                  </a:cubicBezTo>
                  <a:cubicBezTo>
                    <a:pt x="21422" y="5997"/>
                    <a:pt x="19879" y="7268"/>
                    <a:pt x="16793" y="8015"/>
                  </a:cubicBezTo>
                  <a:cubicBezTo>
                    <a:pt x="13708" y="8763"/>
                    <a:pt x="9079" y="8987"/>
                    <a:pt x="6214" y="8987"/>
                  </a:cubicBezTo>
                  <a:cubicBezTo>
                    <a:pt x="3349" y="8987"/>
                    <a:pt x="2246" y="8763"/>
                    <a:pt x="1365" y="8464"/>
                  </a:cubicBezTo>
                  <a:cubicBezTo>
                    <a:pt x="483" y="8165"/>
                    <a:pt x="-178" y="7791"/>
                    <a:pt x="42" y="7604"/>
                  </a:cubicBezTo>
                  <a:cubicBezTo>
                    <a:pt x="263" y="7418"/>
                    <a:pt x="1365" y="7418"/>
                    <a:pt x="3018" y="7642"/>
                  </a:cubicBezTo>
                  <a:cubicBezTo>
                    <a:pt x="4671" y="7866"/>
                    <a:pt x="6875" y="8314"/>
                    <a:pt x="9079" y="87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7385050" y="4279899"/>
              <a:ext cx="1143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00" y="6300"/>
                    <a:pt x="11200" y="12600"/>
                    <a:pt x="14800" y="16200"/>
                  </a:cubicBezTo>
                  <a:cubicBezTo>
                    <a:pt x="18400" y="19800"/>
                    <a:pt x="2000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7417795" y="4231430"/>
              <a:ext cx="100606" cy="200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352" fill="norm" stroke="1" extrusionOk="0">
                  <a:moveTo>
                    <a:pt x="20952" y="1102"/>
                  </a:moveTo>
                  <a:cubicBezTo>
                    <a:pt x="19189" y="427"/>
                    <a:pt x="17425" y="-248"/>
                    <a:pt x="15442" y="89"/>
                  </a:cubicBezTo>
                  <a:cubicBezTo>
                    <a:pt x="13458" y="427"/>
                    <a:pt x="11254" y="1777"/>
                    <a:pt x="8389" y="4477"/>
                  </a:cubicBezTo>
                  <a:cubicBezTo>
                    <a:pt x="5523" y="7177"/>
                    <a:pt x="1997" y="11227"/>
                    <a:pt x="674" y="14265"/>
                  </a:cubicBezTo>
                  <a:cubicBezTo>
                    <a:pt x="-648" y="17302"/>
                    <a:pt x="234" y="19327"/>
                    <a:pt x="1115" y="21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7584222" y="4056311"/>
              <a:ext cx="150078" cy="299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393" fill="norm" stroke="1" extrusionOk="0">
                  <a:moveTo>
                    <a:pt x="20979" y="95"/>
                  </a:moveTo>
                  <a:cubicBezTo>
                    <a:pt x="17724" y="-56"/>
                    <a:pt x="14469" y="-207"/>
                    <a:pt x="11067" y="1152"/>
                  </a:cubicBezTo>
                  <a:cubicBezTo>
                    <a:pt x="7664" y="2512"/>
                    <a:pt x="4113" y="5382"/>
                    <a:pt x="2042" y="8403"/>
                  </a:cubicBezTo>
                  <a:cubicBezTo>
                    <a:pt x="-29" y="11424"/>
                    <a:pt x="-621" y="14596"/>
                    <a:pt x="711" y="16786"/>
                  </a:cubicBezTo>
                  <a:cubicBezTo>
                    <a:pt x="2042" y="18976"/>
                    <a:pt x="5297" y="20185"/>
                    <a:pt x="8552" y="213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7749116" y="4089400"/>
              <a:ext cx="137584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9" y="5059"/>
                    <a:pt x="15618" y="10119"/>
                    <a:pt x="13458" y="13232"/>
                  </a:cubicBezTo>
                  <a:cubicBezTo>
                    <a:pt x="11298" y="16346"/>
                    <a:pt x="9969" y="17514"/>
                    <a:pt x="8640" y="18486"/>
                  </a:cubicBezTo>
                  <a:cubicBezTo>
                    <a:pt x="7311" y="19459"/>
                    <a:pt x="5982" y="20238"/>
                    <a:pt x="4652" y="20238"/>
                  </a:cubicBezTo>
                  <a:cubicBezTo>
                    <a:pt x="3323" y="20238"/>
                    <a:pt x="1994" y="19459"/>
                    <a:pt x="1163" y="18195"/>
                  </a:cubicBezTo>
                  <a:cubicBezTo>
                    <a:pt x="332" y="16930"/>
                    <a:pt x="0" y="15178"/>
                    <a:pt x="0" y="13719"/>
                  </a:cubicBezTo>
                  <a:cubicBezTo>
                    <a:pt x="0" y="12259"/>
                    <a:pt x="332" y="11092"/>
                    <a:pt x="1163" y="10216"/>
                  </a:cubicBezTo>
                  <a:cubicBezTo>
                    <a:pt x="1994" y="9341"/>
                    <a:pt x="3323" y="8757"/>
                    <a:pt x="4652" y="8854"/>
                  </a:cubicBezTo>
                  <a:cubicBezTo>
                    <a:pt x="5982" y="8951"/>
                    <a:pt x="7311" y="9730"/>
                    <a:pt x="10135" y="11968"/>
                  </a:cubicBezTo>
                  <a:cubicBezTo>
                    <a:pt x="12960" y="14205"/>
                    <a:pt x="17280" y="179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7969250" y="4000499"/>
              <a:ext cx="5309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6" h="21600" fill="norm" stroke="1" extrusionOk="0">
                  <a:moveTo>
                    <a:pt x="12000" y="0"/>
                  </a:moveTo>
                  <a:cubicBezTo>
                    <a:pt x="16800" y="3867"/>
                    <a:pt x="21600" y="7733"/>
                    <a:pt x="19600" y="11333"/>
                  </a:cubicBezTo>
                  <a:cubicBezTo>
                    <a:pt x="17600" y="14933"/>
                    <a:pt x="8800" y="18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7486649" y="3709346"/>
              <a:ext cx="184151" cy="214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21296"/>
                  </a:moveTo>
                  <a:cubicBezTo>
                    <a:pt x="2234" y="16473"/>
                    <a:pt x="4469" y="11649"/>
                    <a:pt x="6207" y="8189"/>
                  </a:cubicBezTo>
                  <a:cubicBezTo>
                    <a:pt x="7945" y="4729"/>
                    <a:pt x="9186" y="2632"/>
                    <a:pt x="10428" y="1374"/>
                  </a:cubicBezTo>
                  <a:cubicBezTo>
                    <a:pt x="11669" y="115"/>
                    <a:pt x="12910" y="-304"/>
                    <a:pt x="13903" y="220"/>
                  </a:cubicBezTo>
                  <a:cubicBezTo>
                    <a:pt x="14897" y="745"/>
                    <a:pt x="15641" y="2213"/>
                    <a:pt x="16883" y="5778"/>
                  </a:cubicBezTo>
                  <a:cubicBezTo>
                    <a:pt x="18124" y="9343"/>
                    <a:pt x="19862" y="15005"/>
                    <a:pt x="21600" y="20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8299450" y="4143872"/>
              <a:ext cx="1460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070" y="12302"/>
                    <a:pt x="8139" y="4448"/>
                    <a:pt x="11739" y="1502"/>
                  </a:cubicBezTo>
                  <a:cubicBezTo>
                    <a:pt x="15339" y="-1443"/>
                    <a:pt x="1847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8318500" y="4292600"/>
              <a:ext cx="152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8808629" y="3758670"/>
              <a:ext cx="271871" cy="978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31" fill="norm" stroke="1" extrusionOk="0">
                  <a:moveTo>
                    <a:pt x="21507" y="1268"/>
                  </a:moveTo>
                  <a:cubicBezTo>
                    <a:pt x="20502" y="896"/>
                    <a:pt x="19498" y="524"/>
                    <a:pt x="18158" y="291"/>
                  </a:cubicBezTo>
                  <a:cubicBezTo>
                    <a:pt x="16819" y="58"/>
                    <a:pt x="15144" y="-35"/>
                    <a:pt x="13554" y="12"/>
                  </a:cubicBezTo>
                  <a:cubicBezTo>
                    <a:pt x="11963" y="58"/>
                    <a:pt x="10456" y="244"/>
                    <a:pt x="9367" y="640"/>
                  </a:cubicBezTo>
                  <a:cubicBezTo>
                    <a:pt x="8279" y="1036"/>
                    <a:pt x="7609" y="1641"/>
                    <a:pt x="7693" y="2316"/>
                  </a:cubicBezTo>
                  <a:cubicBezTo>
                    <a:pt x="7777" y="2991"/>
                    <a:pt x="8614" y="3736"/>
                    <a:pt x="9619" y="4574"/>
                  </a:cubicBezTo>
                  <a:cubicBezTo>
                    <a:pt x="10623" y="5412"/>
                    <a:pt x="11795" y="6343"/>
                    <a:pt x="11879" y="7181"/>
                  </a:cubicBezTo>
                  <a:cubicBezTo>
                    <a:pt x="11963" y="8018"/>
                    <a:pt x="10958" y="8763"/>
                    <a:pt x="9535" y="9299"/>
                  </a:cubicBezTo>
                  <a:cubicBezTo>
                    <a:pt x="8112" y="9834"/>
                    <a:pt x="6270" y="10160"/>
                    <a:pt x="4930" y="10346"/>
                  </a:cubicBezTo>
                  <a:cubicBezTo>
                    <a:pt x="3591" y="10532"/>
                    <a:pt x="2754" y="10579"/>
                    <a:pt x="2000" y="10532"/>
                  </a:cubicBezTo>
                  <a:cubicBezTo>
                    <a:pt x="1247" y="10486"/>
                    <a:pt x="577" y="10346"/>
                    <a:pt x="242" y="10113"/>
                  </a:cubicBezTo>
                  <a:cubicBezTo>
                    <a:pt x="-93" y="9881"/>
                    <a:pt x="-93" y="9555"/>
                    <a:pt x="326" y="9368"/>
                  </a:cubicBezTo>
                  <a:cubicBezTo>
                    <a:pt x="744" y="9182"/>
                    <a:pt x="1581" y="9136"/>
                    <a:pt x="2419" y="9136"/>
                  </a:cubicBezTo>
                  <a:cubicBezTo>
                    <a:pt x="3256" y="9136"/>
                    <a:pt x="4093" y="9182"/>
                    <a:pt x="4930" y="9485"/>
                  </a:cubicBezTo>
                  <a:cubicBezTo>
                    <a:pt x="5767" y="9787"/>
                    <a:pt x="6605" y="10346"/>
                    <a:pt x="6772" y="11207"/>
                  </a:cubicBezTo>
                  <a:cubicBezTo>
                    <a:pt x="6940" y="12068"/>
                    <a:pt x="6437" y="13232"/>
                    <a:pt x="5349" y="14582"/>
                  </a:cubicBezTo>
                  <a:cubicBezTo>
                    <a:pt x="4260" y="15932"/>
                    <a:pt x="2586" y="17468"/>
                    <a:pt x="1581" y="18586"/>
                  </a:cubicBezTo>
                  <a:cubicBezTo>
                    <a:pt x="577" y="19703"/>
                    <a:pt x="242" y="20401"/>
                    <a:pt x="326" y="20843"/>
                  </a:cubicBezTo>
                  <a:cubicBezTo>
                    <a:pt x="409" y="21286"/>
                    <a:pt x="912" y="21472"/>
                    <a:pt x="3172" y="21518"/>
                  </a:cubicBezTo>
                  <a:cubicBezTo>
                    <a:pt x="5433" y="21565"/>
                    <a:pt x="9451" y="21472"/>
                    <a:pt x="13470" y="21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9258300" y="3636032"/>
              <a:ext cx="144594" cy="284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1315" fill="norm" stroke="1" extrusionOk="0">
                  <a:moveTo>
                    <a:pt x="5554" y="2571"/>
                  </a:moveTo>
                  <a:cubicBezTo>
                    <a:pt x="6480" y="1777"/>
                    <a:pt x="7406" y="983"/>
                    <a:pt x="8640" y="506"/>
                  </a:cubicBezTo>
                  <a:cubicBezTo>
                    <a:pt x="9874" y="30"/>
                    <a:pt x="11417" y="-129"/>
                    <a:pt x="13423" y="109"/>
                  </a:cubicBezTo>
                  <a:cubicBezTo>
                    <a:pt x="15429" y="347"/>
                    <a:pt x="17897" y="983"/>
                    <a:pt x="18977" y="2095"/>
                  </a:cubicBezTo>
                  <a:cubicBezTo>
                    <a:pt x="20057" y="3206"/>
                    <a:pt x="19749" y="4795"/>
                    <a:pt x="18823" y="5906"/>
                  </a:cubicBezTo>
                  <a:cubicBezTo>
                    <a:pt x="17897" y="7018"/>
                    <a:pt x="16354" y="7653"/>
                    <a:pt x="14349" y="8130"/>
                  </a:cubicBezTo>
                  <a:cubicBezTo>
                    <a:pt x="12343" y="8606"/>
                    <a:pt x="9874" y="8924"/>
                    <a:pt x="9874" y="9321"/>
                  </a:cubicBezTo>
                  <a:cubicBezTo>
                    <a:pt x="9874" y="9718"/>
                    <a:pt x="12343" y="10195"/>
                    <a:pt x="14811" y="11068"/>
                  </a:cubicBezTo>
                  <a:cubicBezTo>
                    <a:pt x="17280" y="11942"/>
                    <a:pt x="19749" y="13212"/>
                    <a:pt x="20674" y="14642"/>
                  </a:cubicBezTo>
                  <a:cubicBezTo>
                    <a:pt x="21600" y="16071"/>
                    <a:pt x="20983" y="17659"/>
                    <a:pt x="18360" y="18850"/>
                  </a:cubicBezTo>
                  <a:cubicBezTo>
                    <a:pt x="15737" y="20042"/>
                    <a:pt x="11109" y="20836"/>
                    <a:pt x="8023" y="21153"/>
                  </a:cubicBezTo>
                  <a:cubicBezTo>
                    <a:pt x="4937" y="21471"/>
                    <a:pt x="3394" y="21312"/>
                    <a:pt x="2314" y="20756"/>
                  </a:cubicBezTo>
                  <a:cubicBezTo>
                    <a:pt x="1234" y="20200"/>
                    <a:pt x="617" y="19247"/>
                    <a:pt x="0" y="18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9378950" y="3670300"/>
              <a:ext cx="2095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36" y="3396"/>
                    <a:pt x="12873" y="6792"/>
                    <a:pt x="9273" y="10392"/>
                  </a:cubicBezTo>
                  <a:cubicBezTo>
                    <a:pt x="5673" y="13992"/>
                    <a:pt x="2836" y="177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9526179" y="3784600"/>
              <a:ext cx="94071" cy="223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25" fill="norm" stroke="1" extrusionOk="0">
                  <a:moveTo>
                    <a:pt x="14133" y="0"/>
                  </a:moveTo>
                  <a:cubicBezTo>
                    <a:pt x="11253" y="2221"/>
                    <a:pt x="8373" y="4441"/>
                    <a:pt x="5973" y="7469"/>
                  </a:cubicBezTo>
                  <a:cubicBezTo>
                    <a:pt x="3573" y="10497"/>
                    <a:pt x="1653" y="14333"/>
                    <a:pt x="693" y="16755"/>
                  </a:cubicBezTo>
                  <a:cubicBezTo>
                    <a:pt x="-267" y="19178"/>
                    <a:pt x="-267" y="20187"/>
                    <a:pt x="933" y="20793"/>
                  </a:cubicBezTo>
                  <a:cubicBezTo>
                    <a:pt x="2133" y="21398"/>
                    <a:pt x="4533" y="21600"/>
                    <a:pt x="8133" y="20793"/>
                  </a:cubicBezTo>
                  <a:cubicBezTo>
                    <a:pt x="11733" y="19985"/>
                    <a:pt x="16533" y="18168"/>
                    <a:pt x="21333" y="163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9575799" y="3943350"/>
              <a:ext cx="444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4950"/>
                    <a:pt x="9257" y="9900"/>
                    <a:pt x="5657" y="13500"/>
                  </a:cubicBezTo>
                  <a:cubicBezTo>
                    <a:pt x="2057" y="17100"/>
                    <a:pt x="1029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10280650" y="3879850"/>
              <a:ext cx="63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10325100" y="3803650"/>
              <a:ext cx="44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10388600" y="3656424"/>
              <a:ext cx="127000" cy="407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21600" y="2066"/>
                  </a:moveTo>
                  <a:cubicBezTo>
                    <a:pt x="18720" y="1286"/>
                    <a:pt x="15840" y="507"/>
                    <a:pt x="13320" y="173"/>
                  </a:cubicBezTo>
                  <a:cubicBezTo>
                    <a:pt x="10800" y="-161"/>
                    <a:pt x="8640" y="-50"/>
                    <a:pt x="6660" y="841"/>
                  </a:cubicBezTo>
                  <a:cubicBezTo>
                    <a:pt x="4680" y="1732"/>
                    <a:pt x="2880" y="3402"/>
                    <a:pt x="1980" y="6241"/>
                  </a:cubicBezTo>
                  <a:cubicBezTo>
                    <a:pt x="1080" y="9080"/>
                    <a:pt x="1080" y="13088"/>
                    <a:pt x="900" y="15816"/>
                  </a:cubicBezTo>
                  <a:cubicBezTo>
                    <a:pt x="720" y="18544"/>
                    <a:pt x="360" y="19992"/>
                    <a:pt x="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10339170" y="3917950"/>
              <a:ext cx="21453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1134" y="21600"/>
                  </a:moveTo>
                  <a:cubicBezTo>
                    <a:pt x="710" y="19440"/>
                    <a:pt x="287" y="17280"/>
                    <a:pt x="75" y="15300"/>
                  </a:cubicBezTo>
                  <a:cubicBezTo>
                    <a:pt x="-137" y="13320"/>
                    <a:pt x="-137" y="11520"/>
                    <a:pt x="3463" y="9000"/>
                  </a:cubicBezTo>
                  <a:cubicBezTo>
                    <a:pt x="7063" y="6480"/>
                    <a:pt x="14263" y="3240"/>
                    <a:pt x="214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10916120" y="3848100"/>
              <a:ext cx="15193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21533" y="0"/>
                  </a:moveTo>
                  <a:cubicBezTo>
                    <a:pt x="19733" y="3114"/>
                    <a:pt x="17933" y="6227"/>
                    <a:pt x="16133" y="8951"/>
                  </a:cubicBezTo>
                  <a:cubicBezTo>
                    <a:pt x="14333" y="11676"/>
                    <a:pt x="12533" y="14011"/>
                    <a:pt x="10883" y="15762"/>
                  </a:cubicBezTo>
                  <a:cubicBezTo>
                    <a:pt x="9233" y="17514"/>
                    <a:pt x="7733" y="18681"/>
                    <a:pt x="6083" y="19168"/>
                  </a:cubicBezTo>
                  <a:cubicBezTo>
                    <a:pt x="4433" y="19654"/>
                    <a:pt x="2633" y="19459"/>
                    <a:pt x="1583" y="18876"/>
                  </a:cubicBezTo>
                  <a:cubicBezTo>
                    <a:pt x="533" y="18292"/>
                    <a:pt x="233" y="17319"/>
                    <a:pt x="83" y="16054"/>
                  </a:cubicBezTo>
                  <a:cubicBezTo>
                    <a:pt x="-67" y="14789"/>
                    <a:pt x="-67" y="13232"/>
                    <a:pt x="533" y="11968"/>
                  </a:cubicBezTo>
                  <a:cubicBezTo>
                    <a:pt x="1133" y="10703"/>
                    <a:pt x="2333" y="9730"/>
                    <a:pt x="3683" y="9243"/>
                  </a:cubicBezTo>
                  <a:cubicBezTo>
                    <a:pt x="5033" y="8757"/>
                    <a:pt x="6533" y="8757"/>
                    <a:pt x="8333" y="9827"/>
                  </a:cubicBezTo>
                  <a:cubicBezTo>
                    <a:pt x="10133" y="10897"/>
                    <a:pt x="12233" y="13038"/>
                    <a:pt x="14483" y="15178"/>
                  </a:cubicBezTo>
                  <a:cubicBezTo>
                    <a:pt x="16733" y="17319"/>
                    <a:pt x="19133" y="19459"/>
                    <a:pt x="215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11169650" y="3962399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11175999" y="4064000"/>
              <a:ext cx="1270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1430000" y="3975099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11504798" y="3981450"/>
              <a:ext cx="131085" cy="140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0" h="21144" fill="norm" stroke="1" extrusionOk="0">
                  <a:moveTo>
                    <a:pt x="11186" y="0"/>
                  </a:moveTo>
                  <a:cubicBezTo>
                    <a:pt x="9524" y="318"/>
                    <a:pt x="7863" y="635"/>
                    <a:pt x="5869" y="3335"/>
                  </a:cubicBezTo>
                  <a:cubicBezTo>
                    <a:pt x="3875" y="6035"/>
                    <a:pt x="1549" y="11118"/>
                    <a:pt x="552" y="14453"/>
                  </a:cubicBezTo>
                  <a:cubicBezTo>
                    <a:pt x="-445" y="17788"/>
                    <a:pt x="-113" y="19376"/>
                    <a:pt x="1715" y="20329"/>
                  </a:cubicBezTo>
                  <a:cubicBezTo>
                    <a:pt x="3543" y="21282"/>
                    <a:pt x="6866" y="21600"/>
                    <a:pt x="10355" y="20171"/>
                  </a:cubicBezTo>
                  <a:cubicBezTo>
                    <a:pt x="13844" y="18741"/>
                    <a:pt x="17500" y="15565"/>
                    <a:pt x="19327" y="12865"/>
                  </a:cubicBezTo>
                  <a:cubicBezTo>
                    <a:pt x="21155" y="10165"/>
                    <a:pt x="21155" y="7941"/>
                    <a:pt x="18164" y="6035"/>
                  </a:cubicBezTo>
                  <a:cubicBezTo>
                    <a:pt x="15173" y="4129"/>
                    <a:pt x="9192" y="2541"/>
                    <a:pt x="3210" y="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9391649" y="4419599"/>
              <a:ext cx="381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133"/>
                    <a:pt x="7200" y="12267"/>
                    <a:pt x="10800" y="15867"/>
                  </a:cubicBezTo>
                  <a:cubicBezTo>
                    <a:pt x="14400" y="19467"/>
                    <a:pt x="18000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9442450" y="4406899"/>
              <a:ext cx="1270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600"/>
                    <a:pt x="11520" y="7200"/>
                    <a:pt x="7920" y="10800"/>
                  </a:cubicBezTo>
                  <a:cubicBezTo>
                    <a:pt x="4320" y="14400"/>
                    <a:pt x="216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9572889" y="4489449"/>
              <a:ext cx="9181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600" fill="norm" stroke="1" extrusionOk="0">
                  <a:moveTo>
                    <a:pt x="3620" y="0"/>
                  </a:moveTo>
                  <a:cubicBezTo>
                    <a:pt x="2148" y="2204"/>
                    <a:pt x="675" y="4408"/>
                    <a:pt x="184" y="5951"/>
                  </a:cubicBezTo>
                  <a:cubicBezTo>
                    <a:pt x="-307" y="7494"/>
                    <a:pt x="184" y="8376"/>
                    <a:pt x="1657" y="8816"/>
                  </a:cubicBezTo>
                  <a:cubicBezTo>
                    <a:pt x="3129" y="9257"/>
                    <a:pt x="5584" y="9257"/>
                    <a:pt x="7793" y="8816"/>
                  </a:cubicBezTo>
                  <a:cubicBezTo>
                    <a:pt x="10002" y="8376"/>
                    <a:pt x="11966" y="7494"/>
                    <a:pt x="14175" y="6539"/>
                  </a:cubicBezTo>
                  <a:cubicBezTo>
                    <a:pt x="16384" y="5584"/>
                    <a:pt x="18838" y="4555"/>
                    <a:pt x="19820" y="4482"/>
                  </a:cubicBezTo>
                  <a:cubicBezTo>
                    <a:pt x="20802" y="4408"/>
                    <a:pt x="20311" y="5290"/>
                    <a:pt x="19329" y="7494"/>
                  </a:cubicBezTo>
                  <a:cubicBezTo>
                    <a:pt x="18348" y="9698"/>
                    <a:pt x="16875" y="13224"/>
                    <a:pt x="17120" y="15796"/>
                  </a:cubicBezTo>
                  <a:cubicBezTo>
                    <a:pt x="17366" y="18367"/>
                    <a:pt x="19329" y="19984"/>
                    <a:pt x="212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10293349" y="4591049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0337800" y="4483100"/>
              <a:ext cx="444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10395238" y="4369711"/>
              <a:ext cx="158462" cy="380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2" h="21548" fill="norm" stroke="1" extrusionOk="0">
                  <a:moveTo>
                    <a:pt x="20732" y="1028"/>
                  </a:moveTo>
                  <a:cubicBezTo>
                    <a:pt x="19624" y="668"/>
                    <a:pt x="18517" y="308"/>
                    <a:pt x="16578" y="128"/>
                  </a:cubicBezTo>
                  <a:cubicBezTo>
                    <a:pt x="14640" y="-52"/>
                    <a:pt x="11870" y="-52"/>
                    <a:pt x="9932" y="188"/>
                  </a:cubicBezTo>
                  <a:cubicBezTo>
                    <a:pt x="7994" y="428"/>
                    <a:pt x="6886" y="908"/>
                    <a:pt x="5917" y="3188"/>
                  </a:cubicBezTo>
                  <a:cubicBezTo>
                    <a:pt x="4947" y="5468"/>
                    <a:pt x="4117" y="9548"/>
                    <a:pt x="3978" y="12668"/>
                  </a:cubicBezTo>
                  <a:cubicBezTo>
                    <a:pt x="3840" y="15788"/>
                    <a:pt x="4394" y="17948"/>
                    <a:pt x="4670" y="19388"/>
                  </a:cubicBezTo>
                  <a:cubicBezTo>
                    <a:pt x="4947" y="20828"/>
                    <a:pt x="4947" y="21548"/>
                    <a:pt x="4394" y="21548"/>
                  </a:cubicBezTo>
                  <a:cubicBezTo>
                    <a:pt x="3840" y="21548"/>
                    <a:pt x="2732" y="20828"/>
                    <a:pt x="2040" y="20168"/>
                  </a:cubicBezTo>
                  <a:cubicBezTo>
                    <a:pt x="1347" y="19508"/>
                    <a:pt x="1070" y="18908"/>
                    <a:pt x="517" y="18008"/>
                  </a:cubicBezTo>
                  <a:cubicBezTo>
                    <a:pt x="-37" y="17108"/>
                    <a:pt x="-868" y="15908"/>
                    <a:pt x="2455" y="15128"/>
                  </a:cubicBezTo>
                  <a:cubicBezTo>
                    <a:pt x="5778" y="14348"/>
                    <a:pt x="13255" y="13988"/>
                    <a:pt x="20732" y="13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10975885" y="4533900"/>
              <a:ext cx="193765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600" fill="norm" stroke="1" extrusionOk="0">
                  <a:moveTo>
                    <a:pt x="17971" y="0"/>
                  </a:moveTo>
                  <a:cubicBezTo>
                    <a:pt x="17502" y="3600"/>
                    <a:pt x="17032" y="7200"/>
                    <a:pt x="14919" y="10588"/>
                  </a:cubicBezTo>
                  <a:cubicBezTo>
                    <a:pt x="12806" y="13976"/>
                    <a:pt x="9050" y="17153"/>
                    <a:pt x="6584" y="18635"/>
                  </a:cubicBezTo>
                  <a:cubicBezTo>
                    <a:pt x="4119" y="20118"/>
                    <a:pt x="2945" y="19906"/>
                    <a:pt x="1889" y="18318"/>
                  </a:cubicBezTo>
                  <a:cubicBezTo>
                    <a:pt x="832" y="16729"/>
                    <a:pt x="-107" y="13765"/>
                    <a:pt x="10" y="11965"/>
                  </a:cubicBezTo>
                  <a:cubicBezTo>
                    <a:pt x="128" y="10165"/>
                    <a:pt x="1302" y="9529"/>
                    <a:pt x="4119" y="10482"/>
                  </a:cubicBezTo>
                  <a:cubicBezTo>
                    <a:pt x="6936" y="11435"/>
                    <a:pt x="11397" y="13976"/>
                    <a:pt x="14567" y="16094"/>
                  </a:cubicBezTo>
                  <a:cubicBezTo>
                    <a:pt x="17736" y="18212"/>
                    <a:pt x="19615" y="19906"/>
                    <a:pt x="2149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11245850" y="4635500"/>
              <a:ext cx="1079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1233150" y="4749800"/>
              <a:ext cx="158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1493500" y="4581878"/>
              <a:ext cx="146050" cy="269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21600" y="1237"/>
                  </a:moveTo>
                  <a:cubicBezTo>
                    <a:pt x="18157" y="731"/>
                    <a:pt x="14713" y="224"/>
                    <a:pt x="12209" y="56"/>
                  </a:cubicBezTo>
                  <a:cubicBezTo>
                    <a:pt x="9704" y="-113"/>
                    <a:pt x="8139" y="56"/>
                    <a:pt x="6887" y="1153"/>
                  </a:cubicBezTo>
                  <a:cubicBezTo>
                    <a:pt x="5635" y="2249"/>
                    <a:pt x="4696" y="4275"/>
                    <a:pt x="4696" y="6046"/>
                  </a:cubicBezTo>
                  <a:cubicBezTo>
                    <a:pt x="4696" y="7818"/>
                    <a:pt x="5635" y="9337"/>
                    <a:pt x="7513" y="11109"/>
                  </a:cubicBezTo>
                  <a:cubicBezTo>
                    <a:pt x="9391" y="12881"/>
                    <a:pt x="12209" y="14906"/>
                    <a:pt x="13774" y="16509"/>
                  </a:cubicBezTo>
                  <a:cubicBezTo>
                    <a:pt x="15339" y="18112"/>
                    <a:pt x="15652" y="19293"/>
                    <a:pt x="13148" y="20053"/>
                  </a:cubicBezTo>
                  <a:cubicBezTo>
                    <a:pt x="10643" y="20812"/>
                    <a:pt x="5322" y="21149"/>
                    <a:pt x="0" y="21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11563350" y="4565649"/>
              <a:ext cx="2413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1" name="Drawing"/>
          <p:cNvGrpSpPr/>
          <p:nvPr/>
        </p:nvGrpSpPr>
        <p:grpSpPr>
          <a:xfrm>
            <a:off x="410633" y="2014665"/>
            <a:ext cx="12163451" cy="4940702"/>
            <a:chOff x="0" y="0"/>
            <a:chExt cx="12163449" cy="4940701"/>
          </a:xfrm>
        </p:grpSpPr>
        <p:sp>
          <p:nvSpPr>
            <p:cNvPr id="720" name="Line"/>
            <p:cNvSpPr/>
            <p:nvPr/>
          </p:nvSpPr>
          <p:spPr>
            <a:xfrm>
              <a:off x="1103577" y="315784"/>
              <a:ext cx="169672" cy="69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543" fill="norm" stroke="1" extrusionOk="0">
                  <a:moveTo>
                    <a:pt x="1233" y="9201"/>
                  </a:moveTo>
                  <a:cubicBezTo>
                    <a:pt x="700" y="8679"/>
                    <a:pt x="167" y="8157"/>
                    <a:pt x="33" y="8059"/>
                  </a:cubicBezTo>
                  <a:cubicBezTo>
                    <a:pt x="-100" y="7961"/>
                    <a:pt x="167" y="8288"/>
                    <a:pt x="833" y="9527"/>
                  </a:cubicBezTo>
                  <a:cubicBezTo>
                    <a:pt x="1500" y="10767"/>
                    <a:pt x="2567" y="12921"/>
                    <a:pt x="3233" y="14911"/>
                  </a:cubicBezTo>
                  <a:cubicBezTo>
                    <a:pt x="3900" y="16902"/>
                    <a:pt x="4167" y="18729"/>
                    <a:pt x="4300" y="19871"/>
                  </a:cubicBezTo>
                  <a:cubicBezTo>
                    <a:pt x="4433" y="21013"/>
                    <a:pt x="4433" y="21469"/>
                    <a:pt x="4167" y="21535"/>
                  </a:cubicBezTo>
                  <a:cubicBezTo>
                    <a:pt x="3900" y="21600"/>
                    <a:pt x="3367" y="21274"/>
                    <a:pt x="2567" y="19969"/>
                  </a:cubicBezTo>
                  <a:cubicBezTo>
                    <a:pt x="1767" y="18663"/>
                    <a:pt x="700" y="16379"/>
                    <a:pt x="433" y="14193"/>
                  </a:cubicBezTo>
                  <a:cubicBezTo>
                    <a:pt x="167" y="12007"/>
                    <a:pt x="700" y="9919"/>
                    <a:pt x="2300" y="7798"/>
                  </a:cubicBezTo>
                  <a:cubicBezTo>
                    <a:pt x="3900" y="5677"/>
                    <a:pt x="6567" y="3524"/>
                    <a:pt x="8300" y="2284"/>
                  </a:cubicBezTo>
                  <a:cubicBezTo>
                    <a:pt x="10033" y="1044"/>
                    <a:pt x="10833" y="718"/>
                    <a:pt x="11767" y="457"/>
                  </a:cubicBezTo>
                  <a:cubicBezTo>
                    <a:pt x="12700" y="196"/>
                    <a:pt x="13767" y="0"/>
                    <a:pt x="14967" y="0"/>
                  </a:cubicBezTo>
                  <a:cubicBezTo>
                    <a:pt x="16167" y="0"/>
                    <a:pt x="17500" y="196"/>
                    <a:pt x="18833" y="1011"/>
                  </a:cubicBezTo>
                  <a:cubicBezTo>
                    <a:pt x="20167" y="1827"/>
                    <a:pt x="21500" y="3263"/>
                    <a:pt x="21367" y="4568"/>
                  </a:cubicBezTo>
                  <a:cubicBezTo>
                    <a:pt x="21233" y="5873"/>
                    <a:pt x="19633" y="7048"/>
                    <a:pt x="16700" y="7896"/>
                  </a:cubicBezTo>
                  <a:cubicBezTo>
                    <a:pt x="13767" y="8744"/>
                    <a:pt x="9500" y="9266"/>
                    <a:pt x="6567" y="9495"/>
                  </a:cubicBezTo>
                  <a:cubicBezTo>
                    <a:pt x="3633" y="9723"/>
                    <a:pt x="2033" y="9658"/>
                    <a:pt x="2167" y="9560"/>
                  </a:cubicBezTo>
                  <a:cubicBezTo>
                    <a:pt x="2300" y="9462"/>
                    <a:pt x="4167" y="9332"/>
                    <a:pt x="6033" y="92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272116" y="633284"/>
              <a:ext cx="146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9" y="4717"/>
                    <a:pt x="10017" y="9434"/>
                    <a:pt x="13617" y="13034"/>
                  </a:cubicBezTo>
                  <a:cubicBezTo>
                    <a:pt x="17217" y="16634"/>
                    <a:pt x="19409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303866" y="620584"/>
              <a:ext cx="1016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114"/>
                    <a:pt x="10800" y="8229"/>
                    <a:pt x="7200" y="11829"/>
                  </a:cubicBezTo>
                  <a:cubicBezTo>
                    <a:pt x="3600" y="15429"/>
                    <a:pt x="18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488074" y="358032"/>
              <a:ext cx="145993" cy="366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351" fill="norm" stroke="1" extrusionOk="0">
                  <a:moveTo>
                    <a:pt x="21283" y="1980"/>
                  </a:moveTo>
                  <a:cubicBezTo>
                    <a:pt x="20666" y="1363"/>
                    <a:pt x="20049" y="746"/>
                    <a:pt x="18969" y="376"/>
                  </a:cubicBezTo>
                  <a:cubicBezTo>
                    <a:pt x="17889" y="5"/>
                    <a:pt x="16346" y="-118"/>
                    <a:pt x="14957" y="129"/>
                  </a:cubicBezTo>
                  <a:cubicBezTo>
                    <a:pt x="13569" y="376"/>
                    <a:pt x="12334" y="993"/>
                    <a:pt x="10020" y="3091"/>
                  </a:cubicBezTo>
                  <a:cubicBezTo>
                    <a:pt x="7706" y="5189"/>
                    <a:pt x="4312" y="8769"/>
                    <a:pt x="2306" y="11608"/>
                  </a:cubicBezTo>
                  <a:cubicBezTo>
                    <a:pt x="300" y="14447"/>
                    <a:pt x="-317" y="16545"/>
                    <a:pt x="146" y="18088"/>
                  </a:cubicBezTo>
                  <a:cubicBezTo>
                    <a:pt x="609" y="19631"/>
                    <a:pt x="2152" y="20618"/>
                    <a:pt x="4003" y="21050"/>
                  </a:cubicBezTo>
                  <a:cubicBezTo>
                    <a:pt x="5854" y="21482"/>
                    <a:pt x="8014" y="21359"/>
                    <a:pt x="10174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1608666" y="411034"/>
              <a:ext cx="177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314" y="3429"/>
                    <a:pt x="19029" y="6857"/>
                    <a:pt x="17357" y="10029"/>
                  </a:cubicBezTo>
                  <a:cubicBezTo>
                    <a:pt x="15686" y="13200"/>
                    <a:pt x="13629" y="16114"/>
                    <a:pt x="11057" y="18086"/>
                  </a:cubicBezTo>
                  <a:cubicBezTo>
                    <a:pt x="8486" y="20057"/>
                    <a:pt x="5400" y="21086"/>
                    <a:pt x="3471" y="21171"/>
                  </a:cubicBezTo>
                  <a:cubicBezTo>
                    <a:pt x="1543" y="21257"/>
                    <a:pt x="771" y="20400"/>
                    <a:pt x="386" y="19457"/>
                  </a:cubicBezTo>
                  <a:cubicBezTo>
                    <a:pt x="0" y="18514"/>
                    <a:pt x="0" y="17486"/>
                    <a:pt x="0" y="16457"/>
                  </a:cubicBezTo>
                  <a:cubicBezTo>
                    <a:pt x="0" y="15429"/>
                    <a:pt x="0" y="14400"/>
                    <a:pt x="514" y="13629"/>
                  </a:cubicBezTo>
                  <a:cubicBezTo>
                    <a:pt x="1029" y="12857"/>
                    <a:pt x="2057" y="12343"/>
                    <a:pt x="3343" y="12343"/>
                  </a:cubicBezTo>
                  <a:cubicBezTo>
                    <a:pt x="4629" y="12343"/>
                    <a:pt x="6171" y="12857"/>
                    <a:pt x="9257" y="14486"/>
                  </a:cubicBezTo>
                  <a:cubicBezTo>
                    <a:pt x="12343" y="16114"/>
                    <a:pt x="16971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1888066" y="347534"/>
              <a:ext cx="6676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4050" y="0"/>
                  </a:moveTo>
                  <a:cubicBezTo>
                    <a:pt x="7425" y="236"/>
                    <a:pt x="10800" y="472"/>
                    <a:pt x="14175" y="1889"/>
                  </a:cubicBezTo>
                  <a:cubicBezTo>
                    <a:pt x="17550" y="3305"/>
                    <a:pt x="20925" y="5902"/>
                    <a:pt x="21262" y="8970"/>
                  </a:cubicBezTo>
                  <a:cubicBezTo>
                    <a:pt x="21600" y="12039"/>
                    <a:pt x="18900" y="15580"/>
                    <a:pt x="14850" y="17764"/>
                  </a:cubicBezTo>
                  <a:cubicBezTo>
                    <a:pt x="10800" y="19948"/>
                    <a:pt x="5400" y="207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1392766" y="-1"/>
              <a:ext cx="222251" cy="226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21438"/>
                  </a:moveTo>
                  <a:cubicBezTo>
                    <a:pt x="2263" y="16438"/>
                    <a:pt x="4526" y="11438"/>
                    <a:pt x="6171" y="8038"/>
                  </a:cubicBezTo>
                  <a:cubicBezTo>
                    <a:pt x="7817" y="4638"/>
                    <a:pt x="8846" y="2838"/>
                    <a:pt x="9771" y="1638"/>
                  </a:cubicBezTo>
                  <a:cubicBezTo>
                    <a:pt x="10697" y="438"/>
                    <a:pt x="11520" y="-162"/>
                    <a:pt x="12343" y="38"/>
                  </a:cubicBezTo>
                  <a:cubicBezTo>
                    <a:pt x="13166" y="238"/>
                    <a:pt x="13989" y="1238"/>
                    <a:pt x="14709" y="3438"/>
                  </a:cubicBezTo>
                  <a:cubicBezTo>
                    <a:pt x="15429" y="5638"/>
                    <a:pt x="16046" y="9038"/>
                    <a:pt x="17177" y="11538"/>
                  </a:cubicBezTo>
                  <a:cubicBezTo>
                    <a:pt x="18309" y="14038"/>
                    <a:pt x="19954" y="15638"/>
                    <a:pt x="21600" y="17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2523066" y="531684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54" y="14400"/>
                    <a:pt x="10508" y="7200"/>
                    <a:pt x="14108" y="3600"/>
                  </a:cubicBezTo>
                  <a:cubicBezTo>
                    <a:pt x="17708" y="0"/>
                    <a:pt x="1965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2535766" y="658684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3320240" y="209823"/>
              <a:ext cx="120221" cy="194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3" h="21382" fill="norm" stroke="1" extrusionOk="0">
                  <a:moveTo>
                    <a:pt x="20276" y="6053"/>
                  </a:moveTo>
                  <a:cubicBezTo>
                    <a:pt x="20642" y="4892"/>
                    <a:pt x="21008" y="3730"/>
                    <a:pt x="20642" y="2685"/>
                  </a:cubicBezTo>
                  <a:cubicBezTo>
                    <a:pt x="20276" y="1640"/>
                    <a:pt x="19177" y="711"/>
                    <a:pt x="17713" y="247"/>
                  </a:cubicBezTo>
                  <a:cubicBezTo>
                    <a:pt x="16249" y="-218"/>
                    <a:pt x="14418" y="-218"/>
                    <a:pt x="11306" y="1988"/>
                  </a:cubicBezTo>
                  <a:cubicBezTo>
                    <a:pt x="8194" y="4195"/>
                    <a:pt x="3801" y="8608"/>
                    <a:pt x="1605" y="11859"/>
                  </a:cubicBezTo>
                  <a:cubicBezTo>
                    <a:pt x="-592" y="15111"/>
                    <a:pt x="-592" y="17201"/>
                    <a:pt x="1971" y="18595"/>
                  </a:cubicBezTo>
                  <a:cubicBezTo>
                    <a:pt x="4533" y="19988"/>
                    <a:pt x="9659" y="20685"/>
                    <a:pt x="14784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3482828" y="245934"/>
              <a:ext cx="81639" cy="161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104" fill="norm" stroke="1" extrusionOk="0">
                  <a:moveTo>
                    <a:pt x="21361" y="0"/>
                  </a:moveTo>
                  <a:cubicBezTo>
                    <a:pt x="15823" y="1385"/>
                    <a:pt x="10284" y="2769"/>
                    <a:pt x="6684" y="5262"/>
                  </a:cubicBezTo>
                  <a:cubicBezTo>
                    <a:pt x="3084" y="7754"/>
                    <a:pt x="1423" y="11354"/>
                    <a:pt x="592" y="13985"/>
                  </a:cubicBezTo>
                  <a:cubicBezTo>
                    <a:pt x="-239" y="16615"/>
                    <a:pt x="-239" y="18277"/>
                    <a:pt x="869" y="19523"/>
                  </a:cubicBezTo>
                  <a:cubicBezTo>
                    <a:pt x="1976" y="20769"/>
                    <a:pt x="4192" y="21600"/>
                    <a:pt x="7238" y="20769"/>
                  </a:cubicBezTo>
                  <a:cubicBezTo>
                    <a:pt x="10284" y="19938"/>
                    <a:pt x="14161" y="17446"/>
                    <a:pt x="16099" y="14538"/>
                  </a:cubicBezTo>
                  <a:cubicBezTo>
                    <a:pt x="18038" y="11631"/>
                    <a:pt x="18038" y="8308"/>
                    <a:pt x="16653" y="6231"/>
                  </a:cubicBezTo>
                  <a:cubicBezTo>
                    <a:pt x="15269" y="4154"/>
                    <a:pt x="12499" y="3323"/>
                    <a:pt x="10838" y="3738"/>
                  </a:cubicBezTo>
                  <a:cubicBezTo>
                    <a:pt x="9176" y="4154"/>
                    <a:pt x="8623" y="5815"/>
                    <a:pt x="8069" y="7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3597274" y="271334"/>
              <a:ext cx="200027" cy="140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63" fill="norm" stroke="1" extrusionOk="0">
                  <a:moveTo>
                    <a:pt x="2614" y="0"/>
                  </a:moveTo>
                  <a:cubicBezTo>
                    <a:pt x="1705" y="3224"/>
                    <a:pt x="795" y="6448"/>
                    <a:pt x="341" y="9672"/>
                  </a:cubicBezTo>
                  <a:cubicBezTo>
                    <a:pt x="-114" y="12896"/>
                    <a:pt x="-114" y="16119"/>
                    <a:pt x="341" y="18215"/>
                  </a:cubicBezTo>
                  <a:cubicBezTo>
                    <a:pt x="795" y="20310"/>
                    <a:pt x="1705" y="21278"/>
                    <a:pt x="2728" y="21439"/>
                  </a:cubicBezTo>
                  <a:cubicBezTo>
                    <a:pt x="3751" y="21600"/>
                    <a:pt x="4888" y="20955"/>
                    <a:pt x="5684" y="19827"/>
                  </a:cubicBezTo>
                  <a:cubicBezTo>
                    <a:pt x="6480" y="18699"/>
                    <a:pt x="6934" y="17087"/>
                    <a:pt x="7275" y="15475"/>
                  </a:cubicBezTo>
                  <a:cubicBezTo>
                    <a:pt x="7617" y="13863"/>
                    <a:pt x="7844" y="12251"/>
                    <a:pt x="8071" y="12251"/>
                  </a:cubicBezTo>
                  <a:cubicBezTo>
                    <a:pt x="8299" y="12251"/>
                    <a:pt x="8526" y="13863"/>
                    <a:pt x="9208" y="14991"/>
                  </a:cubicBezTo>
                  <a:cubicBezTo>
                    <a:pt x="9890" y="16119"/>
                    <a:pt x="11027" y="16764"/>
                    <a:pt x="12050" y="16281"/>
                  </a:cubicBezTo>
                  <a:cubicBezTo>
                    <a:pt x="13073" y="15797"/>
                    <a:pt x="13983" y="14185"/>
                    <a:pt x="14551" y="12573"/>
                  </a:cubicBezTo>
                  <a:cubicBezTo>
                    <a:pt x="15120" y="10961"/>
                    <a:pt x="15347" y="9349"/>
                    <a:pt x="15347" y="9833"/>
                  </a:cubicBezTo>
                  <a:cubicBezTo>
                    <a:pt x="15347" y="10316"/>
                    <a:pt x="15120" y="12896"/>
                    <a:pt x="15006" y="14991"/>
                  </a:cubicBezTo>
                  <a:cubicBezTo>
                    <a:pt x="14892" y="17087"/>
                    <a:pt x="14892" y="18699"/>
                    <a:pt x="14892" y="18699"/>
                  </a:cubicBezTo>
                  <a:cubicBezTo>
                    <a:pt x="14892" y="18699"/>
                    <a:pt x="14892" y="17087"/>
                    <a:pt x="15347" y="14185"/>
                  </a:cubicBezTo>
                  <a:cubicBezTo>
                    <a:pt x="15802" y="11284"/>
                    <a:pt x="16711" y="7093"/>
                    <a:pt x="17734" y="4675"/>
                  </a:cubicBezTo>
                  <a:cubicBezTo>
                    <a:pt x="18758" y="2257"/>
                    <a:pt x="19894" y="1612"/>
                    <a:pt x="20577" y="2096"/>
                  </a:cubicBezTo>
                  <a:cubicBezTo>
                    <a:pt x="21259" y="2579"/>
                    <a:pt x="21486" y="4191"/>
                    <a:pt x="21486" y="6931"/>
                  </a:cubicBezTo>
                  <a:cubicBezTo>
                    <a:pt x="21486" y="9672"/>
                    <a:pt x="21259" y="13540"/>
                    <a:pt x="21031" y="17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3875616" y="55434"/>
              <a:ext cx="317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26"/>
                    <a:pt x="7200" y="10053"/>
                    <a:pt x="3600" y="13313"/>
                  </a:cubicBezTo>
                  <a:cubicBezTo>
                    <a:pt x="0" y="16574"/>
                    <a:pt x="0" y="18068"/>
                    <a:pt x="0" y="19155"/>
                  </a:cubicBezTo>
                  <a:cubicBezTo>
                    <a:pt x="0" y="20242"/>
                    <a:pt x="0" y="20921"/>
                    <a:pt x="3600" y="21260"/>
                  </a:cubicBezTo>
                  <a:cubicBezTo>
                    <a:pt x="7200" y="21600"/>
                    <a:pt x="144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3823687" y="220534"/>
              <a:ext cx="185280" cy="43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036" fill="norm" stroke="1" extrusionOk="0">
                  <a:moveTo>
                    <a:pt x="3077" y="12343"/>
                  </a:moveTo>
                  <a:cubicBezTo>
                    <a:pt x="1604" y="15429"/>
                    <a:pt x="131" y="18514"/>
                    <a:pt x="9" y="20057"/>
                  </a:cubicBezTo>
                  <a:cubicBezTo>
                    <a:pt x="-114" y="21600"/>
                    <a:pt x="1113" y="21600"/>
                    <a:pt x="4918" y="18000"/>
                  </a:cubicBezTo>
                  <a:cubicBezTo>
                    <a:pt x="8722" y="14400"/>
                    <a:pt x="15104" y="7200"/>
                    <a:pt x="214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4220404" y="41041"/>
              <a:ext cx="264813" cy="431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89" fill="norm" stroke="1" extrusionOk="0">
                  <a:moveTo>
                    <a:pt x="8076" y="10150"/>
                  </a:moveTo>
                  <a:cubicBezTo>
                    <a:pt x="7218" y="10045"/>
                    <a:pt x="6361" y="9940"/>
                    <a:pt x="4990" y="10569"/>
                  </a:cubicBezTo>
                  <a:cubicBezTo>
                    <a:pt x="3618" y="11198"/>
                    <a:pt x="1733" y="12561"/>
                    <a:pt x="790" y="13662"/>
                  </a:cubicBezTo>
                  <a:cubicBezTo>
                    <a:pt x="-153" y="14763"/>
                    <a:pt x="-153" y="15602"/>
                    <a:pt x="276" y="16074"/>
                  </a:cubicBezTo>
                  <a:cubicBezTo>
                    <a:pt x="704" y="16546"/>
                    <a:pt x="1561" y="16651"/>
                    <a:pt x="2676" y="16389"/>
                  </a:cubicBezTo>
                  <a:cubicBezTo>
                    <a:pt x="3790" y="16126"/>
                    <a:pt x="5161" y="15497"/>
                    <a:pt x="5933" y="13924"/>
                  </a:cubicBezTo>
                  <a:cubicBezTo>
                    <a:pt x="6704" y="12352"/>
                    <a:pt x="6876" y="9835"/>
                    <a:pt x="7904" y="7476"/>
                  </a:cubicBezTo>
                  <a:cubicBezTo>
                    <a:pt x="8933" y="5117"/>
                    <a:pt x="10818" y="2915"/>
                    <a:pt x="12276" y="1604"/>
                  </a:cubicBezTo>
                  <a:cubicBezTo>
                    <a:pt x="13733" y="293"/>
                    <a:pt x="14761" y="-126"/>
                    <a:pt x="15190" y="31"/>
                  </a:cubicBezTo>
                  <a:cubicBezTo>
                    <a:pt x="15618" y="189"/>
                    <a:pt x="15447" y="923"/>
                    <a:pt x="14590" y="2653"/>
                  </a:cubicBezTo>
                  <a:cubicBezTo>
                    <a:pt x="13733" y="4383"/>
                    <a:pt x="12190" y="7109"/>
                    <a:pt x="10733" y="9940"/>
                  </a:cubicBezTo>
                  <a:cubicBezTo>
                    <a:pt x="9276" y="12771"/>
                    <a:pt x="7904" y="15707"/>
                    <a:pt x="7047" y="17437"/>
                  </a:cubicBezTo>
                  <a:cubicBezTo>
                    <a:pt x="6190" y="19167"/>
                    <a:pt x="5847" y="19691"/>
                    <a:pt x="5676" y="20216"/>
                  </a:cubicBezTo>
                  <a:cubicBezTo>
                    <a:pt x="5504" y="20740"/>
                    <a:pt x="5504" y="21264"/>
                    <a:pt x="5933" y="21369"/>
                  </a:cubicBezTo>
                  <a:cubicBezTo>
                    <a:pt x="6361" y="21474"/>
                    <a:pt x="7218" y="21159"/>
                    <a:pt x="8418" y="20425"/>
                  </a:cubicBezTo>
                  <a:cubicBezTo>
                    <a:pt x="9618" y="19691"/>
                    <a:pt x="11161" y="18538"/>
                    <a:pt x="12018" y="17647"/>
                  </a:cubicBezTo>
                  <a:cubicBezTo>
                    <a:pt x="12876" y="16756"/>
                    <a:pt x="13047" y="16126"/>
                    <a:pt x="14504" y="15550"/>
                  </a:cubicBezTo>
                  <a:cubicBezTo>
                    <a:pt x="15961" y="14973"/>
                    <a:pt x="18704" y="14449"/>
                    <a:pt x="21447" y="139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4746574" y="118934"/>
              <a:ext cx="214893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1499" y="0"/>
                  </a:moveTo>
                  <a:cubicBezTo>
                    <a:pt x="20228" y="3138"/>
                    <a:pt x="18958" y="6277"/>
                    <a:pt x="16734" y="9323"/>
                  </a:cubicBezTo>
                  <a:cubicBezTo>
                    <a:pt x="14511" y="12369"/>
                    <a:pt x="11334" y="15323"/>
                    <a:pt x="9217" y="16985"/>
                  </a:cubicBezTo>
                  <a:cubicBezTo>
                    <a:pt x="7099" y="18646"/>
                    <a:pt x="6040" y="19015"/>
                    <a:pt x="4981" y="19108"/>
                  </a:cubicBezTo>
                  <a:cubicBezTo>
                    <a:pt x="3923" y="19200"/>
                    <a:pt x="2864" y="19015"/>
                    <a:pt x="2017" y="18554"/>
                  </a:cubicBezTo>
                  <a:cubicBezTo>
                    <a:pt x="1170" y="18092"/>
                    <a:pt x="534" y="17354"/>
                    <a:pt x="217" y="16338"/>
                  </a:cubicBezTo>
                  <a:cubicBezTo>
                    <a:pt x="-101" y="15323"/>
                    <a:pt x="-101" y="14031"/>
                    <a:pt x="428" y="12831"/>
                  </a:cubicBezTo>
                  <a:cubicBezTo>
                    <a:pt x="958" y="11631"/>
                    <a:pt x="2017" y="10523"/>
                    <a:pt x="3817" y="10246"/>
                  </a:cubicBezTo>
                  <a:cubicBezTo>
                    <a:pt x="5617" y="9969"/>
                    <a:pt x="8158" y="10523"/>
                    <a:pt x="11123" y="12554"/>
                  </a:cubicBezTo>
                  <a:cubicBezTo>
                    <a:pt x="14087" y="14585"/>
                    <a:pt x="17475" y="18092"/>
                    <a:pt x="208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5361516" y="271334"/>
              <a:ext cx="63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5355166" y="188784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5415221" y="214184"/>
              <a:ext cx="117746" cy="167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71" fill="norm" stroke="1" extrusionOk="0">
                  <a:moveTo>
                    <a:pt x="4099" y="0"/>
                  </a:moveTo>
                  <a:cubicBezTo>
                    <a:pt x="4099" y="4050"/>
                    <a:pt x="4099" y="8100"/>
                    <a:pt x="4099" y="11340"/>
                  </a:cubicBezTo>
                  <a:cubicBezTo>
                    <a:pt x="4099" y="14580"/>
                    <a:pt x="4099" y="17010"/>
                    <a:pt x="3520" y="18765"/>
                  </a:cubicBezTo>
                  <a:cubicBezTo>
                    <a:pt x="2942" y="20520"/>
                    <a:pt x="1785" y="21600"/>
                    <a:pt x="1013" y="21330"/>
                  </a:cubicBezTo>
                  <a:cubicBezTo>
                    <a:pt x="242" y="21060"/>
                    <a:pt x="-144" y="19440"/>
                    <a:pt x="49" y="17010"/>
                  </a:cubicBezTo>
                  <a:cubicBezTo>
                    <a:pt x="242" y="14580"/>
                    <a:pt x="1013" y="11340"/>
                    <a:pt x="2170" y="9045"/>
                  </a:cubicBezTo>
                  <a:cubicBezTo>
                    <a:pt x="3327" y="6750"/>
                    <a:pt x="4870" y="5400"/>
                    <a:pt x="6606" y="4455"/>
                  </a:cubicBezTo>
                  <a:cubicBezTo>
                    <a:pt x="8342" y="3510"/>
                    <a:pt x="10270" y="2970"/>
                    <a:pt x="12199" y="3915"/>
                  </a:cubicBezTo>
                  <a:cubicBezTo>
                    <a:pt x="14127" y="4860"/>
                    <a:pt x="16056" y="7290"/>
                    <a:pt x="17599" y="9990"/>
                  </a:cubicBezTo>
                  <a:cubicBezTo>
                    <a:pt x="19142" y="12690"/>
                    <a:pt x="20299" y="15660"/>
                    <a:pt x="21456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5907616" y="112584"/>
              <a:ext cx="508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1507"/>
                    <a:pt x="12600" y="3014"/>
                    <a:pt x="9000" y="6614"/>
                  </a:cubicBezTo>
                  <a:cubicBezTo>
                    <a:pt x="5400" y="10214"/>
                    <a:pt x="2700" y="159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5907616" y="64990"/>
              <a:ext cx="170172" cy="26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3" h="21007" fill="norm" stroke="1" extrusionOk="0">
                  <a:moveTo>
                    <a:pt x="0" y="3288"/>
                  </a:moveTo>
                  <a:cubicBezTo>
                    <a:pt x="257" y="2445"/>
                    <a:pt x="514" y="1601"/>
                    <a:pt x="2057" y="841"/>
                  </a:cubicBezTo>
                  <a:cubicBezTo>
                    <a:pt x="3600" y="82"/>
                    <a:pt x="6429" y="-593"/>
                    <a:pt x="10286" y="841"/>
                  </a:cubicBezTo>
                  <a:cubicBezTo>
                    <a:pt x="14143" y="2276"/>
                    <a:pt x="19029" y="5820"/>
                    <a:pt x="20314" y="9110"/>
                  </a:cubicBezTo>
                  <a:cubicBezTo>
                    <a:pt x="21600" y="12401"/>
                    <a:pt x="19286" y="15438"/>
                    <a:pt x="15686" y="17379"/>
                  </a:cubicBezTo>
                  <a:cubicBezTo>
                    <a:pt x="12086" y="19320"/>
                    <a:pt x="7200" y="20163"/>
                    <a:pt x="2314" y="21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3188711" y="607884"/>
              <a:ext cx="2845906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600" fill="norm" stroke="1" extrusionOk="0">
                  <a:moveTo>
                    <a:pt x="538" y="21600"/>
                  </a:moveTo>
                  <a:cubicBezTo>
                    <a:pt x="442" y="21600"/>
                    <a:pt x="345" y="21600"/>
                    <a:pt x="233" y="21312"/>
                  </a:cubicBezTo>
                  <a:cubicBezTo>
                    <a:pt x="120" y="21024"/>
                    <a:pt x="-8" y="20448"/>
                    <a:pt x="0" y="19872"/>
                  </a:cubicBezTo>
                  <a:cubicBezTo>
                    <a:pt x="8" y="19296"/>
                    <a:pt x="153" y="18720"/>
                    <a:pt x="514" y="18000"/>
                  </a:cubicBezTo>
                  <a:cubicBezTo>
                    <a:pt x="875" y="17280"/>
                    <a:pt x="1453" y="16416"/>
                    <a:pt x="2072" y="15552"/>
                  </a:cubicBezTo>
                  <a:cubicBezTo>
                    <a:pt x="2690" y="14688"/>
                    <a:pt x="3348" y="13824"/>
                    <a:pt x="3999" y="13104"/>
                  </a:cubicBezTo>
                  <a:cubicBezTo>
                    <a:pt x="4649" y="12384"/>
                    <a:pt x="5292" y="11808"/>
                    <a:pt x="5966" y="11088"/>
                  </a:cubicBezTo>
                  <a:cubicBezTo>
                    <a:pt x="6641" y="10368"/>
                    <a:pt x="7347" y="9504"/>
                    <a:pt x="7941" y="8928"/>
                  </a:cubicBezTo>
                  <a:cubicBezTo>
                    <a:pt x="8536" y="8352"/>
                    <a:pt x="9017" y="8064"/>
                    <a:pt x="9507" y="7776"/>
                  </a:cubicBezTo>
                  <a:cubicBezTo>
                    <a:pt x="9997" y="7488"/>
                    <a:pt x="10495" y="7200"/>
                    <a:pt x="11009" y="6768"/>
                  </a:cubicBezTo>
                  <a:cubicBezTo>
                    <a:pt x="11523" y="6336"/>
                    <a:pt x="12053" y="5760"/>
                    <a:pt x="12567" y="5472"/>
                  </a:cubicBezTo>
                  <a:cubicBezTo>
                    <a:pt x="13080" y="5184"/>
                    <a:pt x="13578" y="5184"/>
                    <a:pt x="14173" y="4896"/>
                  </a:cubicBezTo>
                  <a:cubicBezTo>
                    <a:pt x="14767" y="4608"/>
                    <a:pt x="15457" y="4032"/>
                    <a:pt x="16108" y="3600"/>
                  </a:cubicBezTo>
                  <a:cubicBezTo>
                    <a:pt x="16758" y="3168"/>
                    <a:pt x="17368" y="2880"/>
                    <a:pt x="17987" y="2592"/>
                  </a:cubicBezTo>
                  <a:cubicBezTo>
                    <a:pt x="18605" y="2304"/>
                    <a:pt x="19231" y="2016"/>
                    <a:pt x="19833" y="1584"/>
                  </a:cubicBezTo>
                  <a:cubicBezTo>
                    <a:pt x="20436" y="1152"/>
                    <a:pt x="21014" y="576"/>
                    <a:pt x="2159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4218516" y="950784"/>
              <a:ext cx="22045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600" fill="norm" stroke="1" extrusionOk="0">
                  <a:moveTo>
                    <a:pt x="0" y="0"/>
                  </a:moveTo>
                  <a:cubicBezTo>
                    <a:pt x="1964" y="2208"/>
                    <a:pt x="3927" y="4416"/>
                    <a:pt x="7855" y="7440"/>
                  </a:cubicBezTo>
                  <a:cubicBezTo>
                    <a:pt x="11782" y="10464"/>
                    <a:pt x="17673" y="14304"/>
                    <a:pt x="19636" y="16800"/>
                  </a:cubicBezTo>
                  <a:cubicBezTo>
                    <a:pt x="21600" y="19296"/>
                    <a:pt x="19636" y="20448"/>
                    <a:pt x="176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4433193" y="1052384"/>
              <a:ext cx="1392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086"/>
                    <a:pt x="1783" y="6171"/>
                    <a:pt x="240" y="9771"/>
                  </a:cubicBezTo>
                  <a:cubicBezTo>
                    <a:pt x="-1303" y="13371"/>
                    <a:pt x="4868" y="17486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4428066" y="997411"/>
              <a:ext cx="201261" cy="380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326" fill="norm" stroke="1" extrusionOk="0">
                  <a:moveTo>
                    <a:pt x="0" y="3438"/>
                  </a:moveTo>
                  <a:cubicBezTo>
                    <a:pt x="0" y="2845"/>
                    <a:pt x="0" y="2252"/>
                    <a:pt x="220" y="1658"/>
                  </a:cubicBezTo>
                  <a:cubicBezTo>
                    <a:pt x="441" y="1065"/>
                    <a:pt x="882" y="471"/>
                    <a:pt x="1763" y="175"/>
                  </a:cubicBezTo>
                  <a:cubicBezTo>
                    <a:pt x="2645" y="-122"/>
                    <a:pt x="3967" y="-122"/>
                    <a:pt x="7053" y="827"/>
                  </a:cubicBezTo>
                  <a:cubicBezTo>
                    <a:pt x="10139" y="1777"/>
                    <a:pt x="14988" y="3676"/>
                    <a:pt x="17853" y="5693"/>
                  </a:cubicBezTo>
                  <a:cubicBezTo>
                    <a:pt x="20718" y="7711"/>
                    <a:pt x="21600" y="9847"/>
                    <a:pt x="20498" y="12043"/>
                  </a:cubicBezTo>
                  <a:cubicBezTo>
                    <a:pt x="19396" y="14238"/>
                    <a:pt x="16310" y="16493"/>
                    <a:pt x="13335" y="18096"/>
                  </a:cubicBezTo>
                  <a:cubicBezTo>
                    <a:pt x="10359" y="19698"/>
                    <a:pt x="7494" y="20647"/>
                    <a:pt x="5510" y="21063"/>
                  </a:cubicBezTo>
                  <a:cubicBezTo>
                    <a:pt x="3527" y="21478"/>
                    <a:pt x="2424" y="21359"/>
                    <a:pt x="1763" y="21003"/>
                  </a:cubicBezTo>
                  <a:cubicBezTo>
                    <a:pt x="1102" y="20647"/>
                    <a:pt x="882" y="20054"/>
                    <a:pt x="1543" y="19342"/>
                  </a:cubicBezTo>
                  <a:cubicBezTo>
                    <a:pt x="2204" y="18630"/>
                    <a:pt x="3747" y="17799"/>
                    <a:pt x="5290" y="16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4770966" y="919034"/>
              <a:ext cx="381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2941"/>
                    <a:pt x="19200" y="5882"/>
                    <a:pt x="16800" y="9127"/>
                  </a:cubicBezTo>
                  <a:cubicBezTo>
                    <a:pt x="14400" y="12372"/>
                    <a:pt x="10800" y="15921"/>
                    <a:pt x="7800" y="18051"/>
                  </a:cubicBezTo>
                  <a:cubicBezTo>
                    <a:pt x="4800" y="20180"/>
                    <a:pt x="2400" y="208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2586566" y="2144584"/>
              <a:ext cx="222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2599266" y="2277934"/>
              <a:ext cx="222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66" y="15840"/>
                    <a:pt x="11931" y="10080"/>
                    <a:pt x="15531" y="6480"/>
                  </a:cubicBezTo>
                  <a:cubicBezTo>
                    <a:pt x="19131" y="2880"/>
                    <a:pt x="20366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4165600" y="2716084"/>
              <a:ext cx="138006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31" y="21600"/>
                  </a:moveTo>
                  <a:cubicBezTo>
                    <a:pt x="166" y="21200"/>
                    <a:pt x="0" y="20800"/>
                    <a:pt x="0" y="20400"/>
                  </a:cubicBezTo>
                  <a:cubicBezTo>
                    <a:pt x="0" y="20000"/>
                    <a:pt x="166" y="19600"/>
                    <a:pt x="828" y="18400"/>
                  </a:cubicBezTo>
                  <a:cubicBezTo>
                    <a:pt x="1491" y="17200"/>
                    <a:pt x="2650" y="15200"/>
                    <a:pt x="3777" y="13600"/>
                  </a:cubicBezTo>
                  <a:cubicBezTo>
                    <a:pt x="4903" y="12000"/>
                    <a:pt x="5996" y="10800"/>
                    <a:pt x="7255" y="10200"/>
                  </a:cubicBezTo>
                  <a:cubicBezTo>
                    <a:pt x="8514" y="9600"/>
                    <a:pt x="9939" y="9600"/>
                    <a:pt x="11313" y="9400"/>
                  </a:cubicBezTo>
                  <a:cubicBezTo>
                    <a:pt x="12688" y="9200"/>
                    <a:pt x="14013" y="8800"/>
                    <a:pt x="15223" y="8400"/>
                  </a:cubicBezTo>
                  <a:cubicBezTo>
                    <a:pt x="16432" y="8000"/>
                    <a:pt x="17525" y="7600"/>
                    <a:pt x="18569" y="6200"/>
                  </a:cubicBezTo>
                  <a:cubicBezTo>
                    <a:pt x="19612" y="4800"/>
                    <a:pt x="2060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4659994" y="2999465"/>
              <a:ext cx="206223" cy="24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073" fill="norm" stroke="1" extrusionOk="0">
                  <a:moveTo>
                    <a:pt x="1637" y="2402"/>
                  </a:moveTo>
                  <a:cubicBezTo>
                    <a:pt x="976" y="3134"/>
                    <a:pt x="315" y="3866"/>
                    <a:pt x="94" y="6154"/>
                  </a:cubicBezTo>
                  <a:cubicBezTo>
                    <a:pt x="-126" y="8442"/>
                    <a:pt x="94" y="12287"/>
                    <a:pt x="205" y="14758"/>
                  </a:cubicBezTo>
                  <a:cubicBezTo>
                    <a:pt x="315" y="17229"/>
                    <a:pt x="315" y="18327"/>
                    <a:pt x="535" y="18419"/>
                  </a:cubicBezTo>
                  <a:cubicBezTo>
                    <a:pt x="756" y="18510"/>
                    <a:pt x="1196" y="17595"/>
                    <a:pt x="1747" y="15398"/>
                  </a:cubicBezTo>
                  <a:cubicBezTo>
                    <a:pt x="2298" y="13202"/>
                    <a:pt x="2960" y="9724"/>
                    <a:pt x="4503" y="6704"/>
                  </a:cubicBezTo>
                  <a:cubicBezTo>
                    <a:pt x="6045" y="3683"/>
                    <a:pt x="8470" y="1120"/>
                    <a:pt x="10784" y="297"/>
                  </a:cubicBezTo>
                  <a:cubicBezTo>
                    <a:pt x="13098" y="-527"/>
                    <a:pt x="15303" y="388"/>
                    <a:pt x="17066" y="2768"/>
                  </a:cubicBezTo>
                  <a:cubicBezTo>
                    <a:pt x="18829" y="5148"/>
                    <a:pt x="20152" y="8992"/>
                    <a:pt x="20813" y="12287"/>
                  </a:cubicBezTo>
                  <a:cubicBezTo>
                    <a:pt x="21474" y="15581"/>
                    <a:pt x="21474" y="18327"/>
                    <a:pt x="21474" y="21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4148666" y="2328734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55"/>
                    <a:pt x="9600" y="8509"/>
                    <a:pt x="13200" y="12109"/>
                  </a:cubicBezTo>
                  <a:cubicBezTo>
                    <a:pt x="16800" y="15709"/>
                    <a:pt x="19200" y="186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4015316" y="2316034"/>
              <a:ext cx="203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25" y="17723"/>
                    <a:pt x="4050" y="13846"/>
                    <a:pt x="7650" y="10246"/>
                  </a:cubicBezTo>
                  <a:cubicBezTo>
                    <a:pt x="11250" y="6646"/>
                    <a:pt x="16425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4015316" y="2582734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27" y="17100"/>
                    <a:pt x="12655" y="12600"/>
                    <a:pt x="16255" y="9000"/>
                  </a:cubicBezTo>
                  <a:cubicBezTo>
                    <a:pt x="19855" y="5400"/>
                    <a:pt x="2072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4289289" y="2256004"/>
              <a:ext cx="119728" cy="344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1308" fill="norm" stroke="1" extrusionOk="0">
                  <a:moveTo>
                    <a:pt x="21065" y="2927"/>
                  </a:moveTo>
                  <a:cubicBezTo>
                    <a:pt x="21065" y="2011"/>
                    <a:pt x="21065" y="1094"/>
                    <a:pt x="20134" y="571"/>
                  </a:cubicBezTo>
                  <a:cubicBezTo>
                    <a:pt x="19203" y="47"/>
                    <a:pt x="17341" y="-84"/>
                    <a:pt x="15665" y="47"/>
                  </a:cubicBezTo>
                  <a:cubicBezTo>
                    <a:pt x="13989" y="178"/>
                    <a:pt x="12499" y="571"/>
                    <a:pt x="10079" y="2076"/>
                  </a:cubicBezTo>
                  <a:cubicBezTo>
                    <a:pt x="7658" y="3581"/>
                    <a:pt x="4306" y="6200"/>
                    <a:pt x="2258" y="9080"/>
                  </a:cubicBezTo>
                  <a:cubicBezTo>
                    <a:pt x="210" y="11960"/>
                    <a:pt x="-535" y="15101"/>
                    <a:pt x="396" y="17261"/>
                  </a:cubicBezTo>
                  <a:cubicBezTo>
                    <a:pt x="1327" y="19421"/>
                    <a:pt x="3934" y="20600"/>
                    <a:pt x="7472" y="21058"/>
                  </a:cubicBezTo>
                  <a:cubicBezTo>
                    <a:pt x="11010" y="21516"/>
                    <a:pt x="15479" y="21254"/>
                    <a:pt x="19948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4434416" y="2347784"/>
              <a:ext cx="133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71" y="2329"/>
                    <a:pt x="2743" y="4659"/>
                    <a:pt x="6343" y="8259"/>
                  </a:cubicBezTo>
                  <a:cubicBezTo>
                    <a:pt x="9943" y="11859"/>
                    <a:pt x="15771" y="167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4474218" y="2252534"/>
              <a:ext cx="8084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1155" y="0"/>
                  </a:moveTo>
                  <a:cubicBezTo>
                    <a:pt x="16170" y="2581"/>
                    <a:pt x="11186" y="5162"/>
                    <a:pt x="7309" y="8083"/>
                  </a:cubicBezTo>
                  <a:cubicBezTo>
                    <a:pt x="3432" y="11004"/>
                    <a:pt x="663" y="14264"/>
                    <a:pt x="109" y="16574"/>
                  </a:cubicBezTo>
                  <a:cubicBezTo>
                    <a:pt x="-445" y="18883"/>
                    <a:pt x="1217" y="20242"/>
                    <a:pt x="28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4599516" y="2462084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4663016" y="2379534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4682066" y="2468434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4791342" y="2335084"/>
              <a:ext cx="151075" cy="183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89" fill="norm" stroke="1" extrusionOk="0">
                  <a:moveTo>
                    <a:pt x="19612" y="0"/>
                  </a:moveTo>
                  <a:cubicBezTo>
                    <a:pt x="16312" y="5462"/>
                    <a:pt x="13012" y="10924"/>
                    <a:pt x="10912" y="14276"/>
                  </a:cubicBezTo>
                  <a:cubicBezTo>
                    <a:pt x="8812" y="17628"/>
                    <a:pt x="7912" y="18869"/>
                    <a:pt x="6712" y="19862"/>
                  </a:cubicBezTo>
                  <a:cubicBezTo>
                    <a:pt x="5512" y="20855"/>
                    <a:pt x="4012" y="21600"/>
                    <a:pt x="2812" y="21476"/>
                  </a:cubicBezTo>
                  <a:cubicBezTo>
                    <a:pt x="1612" y="21352"/>
                    <a:pt x="712" y="20359"/>
                    <a:pt x="262" y="19241"/>
                  </a:cubicBezTo>
                  <a:cubicBezTo>
                    <a:pt x="-188" y="18124"/>
                    <a:pt x="-188" y="16883"/>
                    <a:pt x="1312" y="15517"/>
                  </a:cubicBezTo>
                  <a:cubicBezTo>
                    <a:pt x="2812" y="14152"/>
                    <a:pt x="5812" y="12662"/>
                    <a:pt x="9412" y="13407"/>
                  </a:cubicBezTo>
                  <a:cubicBezTo>
                    <a:pt x="13012" y="14152"/>
                    <a:pt x="17212" y="17131"/>
                    <a:pt x="21412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5005916" y="2258884"/>
              <a:ext cx="4042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0" y="0"/>
                  </a:moveTo>
                  <a:cubicBezTo>
                    <a:pt x="9720" y="4032"/>
                    <a:pt x="19440" y="8064"/>
                    <a:pt x="20520" y="11664"/>
                  </a:cubicBezTo>
                  <a:cubicBezTo>
                    <a:pt x="21600" y="15264"/>
                    <a:pt x="14040" y="18432"/>
                    <a:pt x="64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5469466" y="2646234"/>
              <a:ext cx="16510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5" y="19543"/>
                    <a:pt x="1551" y="17486"/>
                    <a:pt x="2506" y="15686"/>
                  </a:cubicBezTo>
                  <a:cubicBezTo>
                    <a:pt x="3462" y="13886"/>
                    <a:pt x="4597" y="12343"/>
                    <a:pt x="5718" y="11314"/>
                  </a:cubicBezTo>
                  <a:cubicBezTo>
                    <a:pt x="6840" y="10286"/>
                    <a:pt x="7948" y="9771"/>
                    <a:pt x="9028" y="9257"/>
                  </a:cubicBezTo>
                  <a:cubicBezTo>
                    <a:pt x="10108" y="8743"/>
                    <a:pt x="11160" y="8229"/>
                    <a:pt x="12185" y="7457"/>
                  </a:cubicBezTo>
                  <a:cubicBezTo>
                    <a:pt x="13209" y="6686"/>
                    <a:pt x="14206" y="5657"/>
                    <a:pt x="15189" y="4629"/>
                  </a:cubicBezTo>
                  <a:cubicBezTo>
                    <a:pt x="16172" y="3600"/>
                    <a:pt x="17142" y="2571"/>
                    <a:pt x="18138" y="2057"/>
                  </a:cubicBezTo>
                  <a:cubicBezTo>
                    <a:pt x="19135" y="1543"/>
                    <a:pt x="20160" y="1543"/>
                    <a:pt x="20742" y="1286"/>
                  </a:cubicBezTo>
                  <a:cubicBezTo>
                    <a:pt x="21323" y="1029"/>
                    <a:pt x="21462" y="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5317066" y="2398584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6800"/>
                    <a:pt x="11250" y="12000"/>
                    <a:pt x="14850" y="8400"/>
                  </a:cubicBezTo>
                  <a:cubicBezTo>
                    <a:pt x="18450" y="4800"/>
                    <a:pt x="2002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5425016" y="2316034"/>
              <a:ext cx="25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02"/>
                    <a:pt x="7200" y="1405"/>
                    <a:pt x="3600" y="3688"/>
                  </a:cubicBezTo>
                  <a:cubicBezTo>
                    <a:pt x="0" y="5971"/>
                    <a:pt x="0" y="9834"/>
                    <a:pt x="0" y="12732"/>
                  </a:cubicBezTo>
                  <a:cubicBezTo>
                    <a:pt x="0" y="15629"/>
                    <a:pt x="0" y="17561"/>
                    <a:pt x="2700" y="18878"/>
                  </a:cubicBezTo>
                  <a:cubicBezTo>
                    <a:pt x="5400" y="20195"/>
                    <a:pt x="10800" y="20898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5691716" y="2214434"/>
              <a:ext cx="127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1964"/>
                    <a:pt x="0" y="3927"/>
                    <a:pt x="0" y="6791"/>
                  </a:cubicBezTo>
                  <a:cubicBezTo>
                    <a:pt x="0" y="9655"/>
                    <a:pt x="10800" y="13418"/>
                    <a:pt x="12600" y="16036"/>
                  </a:cubicBezTo>
                  <a:cubicBezTo>
                    <a:pt x="14400" y="18655"/>
                    <a:pt x="7200" y="201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5583766" y="2208063"/>
              <a:ext cx="260351" cy="57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6" fill="norm" stroke="1" extrusionOk="0">
                  <a:moveTo>
                    <a:pt x="0" y="20836"/>
                  </a:moveTo>
                  <a:cubicBezTo>
                    <a:pt x="351" y="16979"/>
                    <a:pt x="702" y="13122"/>
                    <a:pt x="3073" y="9265"/>
                  </a:cubicBezTo>
                  <a:cubicBezTo>
                    <a:pt x="5444" y="5407"/>
                    <a:pt x="9834" y="1550"/>
                    <a:pt x="13083" y="393"/>
                  </a:cubicBezTo>
                  <a:cubicBezTo>
                    <a:pt x="16332" y="-764"/>
                    <a:pt x="18439" y="779"/>
                    <a:pt x="19668" y="3093"/>
                  </a:cubicBezTo>
                  <a:cubicBezTo>
                    <a:pt x="20898" y="5407"/>
                    <a:pt x="21249" y="8493"/>
                    <a:pt x="21600" y="11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5545666" y="2481134"/>
              <a:ext cx="304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8982"/>
                    <a:pt x="8100" y="16364"/>
                    <a:pt x="11700" y="12764"/>
                  </a:cubicBezTo>
                  <a:cubicBezTo>
                    <a:pt x="15300" y="9164"/>
                    <a:pt x="18450" y="45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5926142" y="2175111"/>
              <a:ext cx="121175" cy="308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30" fill="norm" stroke="1" extrusionOk="0">
                  <a:moveTo>
                    <a:pt x="21320" y="526"/>
                  </a:moveTo>
                  <a:cubicBezTo>
                    <a:pt x="19458" y="232"/>
                    <a:pt x="17596" y="-62"/>
                    <a:pt x="15920" y="11"/>
                  </a:cubicBezTo>
                  <a:cubicBezTo>
                    <a:pt x="14244" y="85"/>
                    <a:pt x="12754" y="526"/>
                    <a:pt x="10334" y="2289"/>
                  </a:cubicBezTo>
                  <a:cubicBezTo>
                    <a:pt x="7913" y="4052"/>
                    <a:pt x="4561" y="7138"/>
                    <a:pt x="2513" y="10297"/>
                  </a:cubicBezTo>
                  <a:cubicBezTo>
                    <a:pt x="465" y="13456"/>
                    <a:pt x="-280" y="16689"/>
                    <a:pt x="92" y="18599"/>
                  </a:cubicBezTo>
                  <a:cubicBezTo>
                    <a:pt x="465" y="20509"/>
                    <a:pt x="1954" y="21097"/>
                    <a:pt x="4003" y="21318"/>
                  </a:cubicBezTo>
                  <a:cubicBezTo>
                    <a:pt x="6051" y="21538"/>
                    <a:pt x="8658" y="21391"/>
                    <a:pt x="11265" y="212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6072716" y="2233484"/>
              <a:ext cx="139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4019"/>
                    <a:pt x="10473" y="8037"/>
                    <a:pt x="14073" y="11637"/>
                  </a:cubicBezTo>
                  <a:cubicBezTo>
                    <a:pt x="17673" y="15237"/>
                    <a:pt x="19636" y="184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6117166" y="2189034"/>
              <a:ext cx="9525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1733"/>
                    <a:pt x="14880" y="3467"/>
                    <a:pt x="11520" y="6333"/>
                  </a:cubicBezTo>
                  <a:cubicBezTo>
                    <a:pt x="8160" y="9200"/>
                    <a:pt x="4800" y="13200"/>
                    <a:pt x="2880" y="15933"/>
                  </a:cubicBezTo>
                  <a:cubicBezTo>
                    <a:pt x="960" y="18667"/>
                    <a:pt x="480" y="201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6244166" y="2398021"/>
              <a:ext cx="127001" cy="135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1" fill="norm" stroke="1" extrusionOk="0">
                  <a:moveTo>
                    <a:pt x="0" y="1069"/>
                  </a:moveTo>
                  <a:cubicBezTo>
                    <a:pt x="1800" y="415"/>
                    <a:pt x="3600" y="-240"/>
                    <a:pt x="5040" y="87"/>
                  </a:cubicBezTo>
                  <a:cubicBezTo>
                    <a:pt x="6480" y="415"/>
                    <a:pt x="7560" y="1724"/>
                    <a:pt x="8100" y="4178"/>
                  </a:cubicBezTo>
                  <a:cubicBezTo>
                    <a:pt x="8640" y="6633"/>
                    <a:pt x="8640" y="10233"/>
                    <a:pt x="7560" y="13342"/>
                  </a:cubicBezTo>
                  <a:cubicBezTo>
                    <a:pt x="6480" y="16451"/>
                    <a:pt x="4320" y="19069"/>
                    <a:pt x="4320" y="20215"/>
                  </a:cubicBezTo>
                  <a:cubicBezTo>
                    <a:pt x="4320" y="21360"/>
                    <a:pt x="6480" y="21033"/>
                    <a:pt x="9720" y="20051"/>
                  </a:cubicBezTo>
                  <a:cubicBezTo>
                    <a:pt x="12960" y="19069"/>
                    <a:pt x="17280" y="17433"/>
                    <a:pt x="21600" y="15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6415616" y="2316034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6396566" y="2360484"/>
              <a:ext cx="1778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8000"/>
                    <a:pt x="10800" y="14400"/>
                    <a:pt x="14400" y="10800"/>
                  </a:cubicBezTo>
                  <a:cubicBezTo>
                    <a:pt x="18000" y="7200"/>
                    <a:pt x="19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6532827" y="2214434"/>
              <a:ext cx="174890" cy="211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76" fill="norm" stroke="1" extrusionOk="0">
                  <a:moveTo>
                    <a:pt x="21502" y="0"/>
                  </a:moveTo>
                  <a:cubicBezTo>
                    <a:pt x="18900" y="4919"/>
                    <a:pt x="16297" y="9838"/>
                    <a:pt x="13565" y="13366"/>
                  </a:cubicBezTo>
                  <a:cubicBezTo>
                    <a:pt x="10832" y="16895"/>
                    <a:pt x="7969" y="19034"/>
                    <a:pt x="5888" y="20210"/>
                  </a:cubicBezTo>
                  <a:cubicBezTo>
                    <a:pt x="3806" y="21386"/>
                    <a:pt x="2504" y="21600"/>
                    <a:pt x="1594" y="21172"/>
                  </a:cubicBezTo>
                  <a:cubicBezTo>
                    <a:pt x="683" y="20745"/>
                    <a:pt x="162" y="19675"/>
                    <a:pt x="32" y="18606"/>
                  </a:cubicBezTo>
                  <a:cubicBezTo>
                    <a:pt x="-98" y="17537"/>
                    <a:pt x="162" y="16467"/>
                    <a:pt x="813" y="15612"/>
                  </a:cubicBezTo>
                  <a:cubicBezTo>
                    <a:pt x="1463" y="14756"/>
                    <a:pt x="2504" y="14115"/>
                    <a:pt x="4586" y="14115"/>
                  </a:cubicBezTo>
                  <a:cubicBezTo>
                    <a:pt x="6668" y="14115"/>
                    <a:pt x="9791" y="14756"/>
                    <a:pt x="11873" y="15398"/>
                  </a:cubicBezTo>
                  <a:cubicBezTo>
                    <a:pt x="13955" y="16040"/>
                    <a:pt x="14996" y="16681"/>
                    <a:pt x="16167" y="17323"/>
                  </a:cubicBezTo>
                  <a:cubicBezTo>
                    <a:pt x="17338" y="17964"/>
                    <a:pt x="18639" y="18606"/>
                    <a:pt x="19420" y="18927"/>
                  </a:cubicBezTo>
                  <a:cubicBezTo>
                    <a:pt x="20201" y="19248"/>
                    <a:pt x="20461" y="19248"/>
                    <a:pt x="20721" y="19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6726766" y="2119184"/>
              <a:ext cx="58958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600" fill="norm" stroke="1" extrusionOk="0">
                  <a:moveTo>
                    <a:pt x="0" y="0"/>
                  </a:moveTo>
                  <a:cubicBezTo>
                    <a:pt x="7920" y="3200"/>
                    <a:pt x="15840" y="6400"/>
                    <a:pt x="18720" y="9467"/>
                  </a:cubicBezTo>
                  <a:cubicBezTo>
                    <a:pt x="21600" y="12533"/>
                    <a:pt x="19440" y="15467"/>
                    <a:pt x="15840" y="17467"/>
                  </a:cubicBezTo>
                  <a:cubicBezTo>
                    <a:pt x="12240" y="19467"/>
                    <a:pt x="7200" y="20533"/>
                    <a:pt x="21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6802966" y="2335084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8720"/>
                    <a:pt x="11520" y="15840"/>
                    <a:pt x="15120" y="12240"/>
                  </a:cubicBezTo>
                  <a:cubicBezTo>
                    <a:pt x="18720" y="8640"/>
                    <a:pt x="20160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6904516" y="2271584"/>
              <a:ext cx="254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3744"/>
                    <a:pt x="3363" y="7488"/>
                    <a:pt x="870" y="11088"/>
                  </a:cubicBezTo>
                  <a:cubicBezTo>
                    <a:pt x="-1622" y="14688"/>
                    <a:pt x="1701" y="18144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7133166" y="2392234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7380816" y="2392234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8492066" y="2563684"/>
              <a:ext cx="222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8460316" y="2703384"/>
              <a:ext cx="292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8" y="18000"/>
                    <a:pt x="10957" y="14400"/>
                    <a:pt x="14557" y="10800"/>
                  </a:cubicBezTo>
                  <a:cubicBezTo>
                    <a:pt x="18157" y="7200"/>
                    <a:pt x="1987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9374716" y="2274265"/>
              <a:ext cx="44451" cy="38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1266"/>
                  </a:moveTo>
                  <a:cubicBezTo>
                    <a:pt x="3086" y="558"/>
                    <a:pt x="6171" y="-150"/>
                    <a:pt x="8229" y="27"/>
                  </a:cubicBezTo>
                  <a:cubicBezTo>
                    <a:pt x="10286" y="204"/>
                    <a:pt x="11314" y="1266"/>
                    <a:pt x="13371" y="3804"/>
                  </a:cubicBezTo>
                  <a:cubicBezTo>
                    <a:pt x="15429" y="6342"/>
                    <a:pt x="18514" y="10355"/>
                    <a:pt x="20057" y="13542"/>
                  </a:cubicBezTo>
                  <a:cubicBezTo>
                    <a:pt x="21600" y="16729"/>
                    <a:pt x="21600" y="19089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9247716" y="2735134"/>
              <a:ext cx="406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63" y="14400"/>
                    <a:pt x="6525" y="7200"/>
                    <a:pt x="10125" y="3600"/>
                  </a:cubicBezTo>
                  <a:cubicBezTo>
                    <a:pt x="13725" y="0"/>
                    <a:pt x="1766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9287037" y="2947806"/>
              <a:ext cx="174464" cy="24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512" fill="norm" stroke="1" extrusionOk="0">
                  <a:moveTo>
                    <a:pt x="2192" y="5871"/>
                  </a:moveTo>
                  <a:cubicBezTo>
                    <a:pt x="2192" y="10340"/>
                    <a:pt x="2192" y="14809"/>
                    <a:pt x="1802" y="17602"/>
                  </a:cubicBezTo>
                  <a:cubicBezTo>
                    <a:pt x="1411" y="20395"/>
                    <a:pt x="631" y="21512"/>
                    <a:pt x="240" y="21512"/>
                  </a:cubicBezTo>
                  <a:cubicBezTo>
                    <a:pt x="-150" y="21512"/>
                    <a:pt x="-150" y="20395"/>
                    <a:pt x="891" y="17136"/>
                  </a:cubicBezTo>
                  <a:cubicBezTo>
                    <a:pt x="1932" y="13878"/>
                    <a:pt x="4014" y="8478"/>
                    <a:pt x="6486" y="5033"/>
                  </a:cubicBezTo>
                  <a:cubicBezTo>
                    <a:pt x="8958" y="1588"/>
                    <a:pt x="11821" y="98"/>
                    <a:pt x="14293" y="5"/>
                  </a:cubicBezTo>
                  <a:cubicBezTo>
                    <a:pt x="16766" y="-88"/>
                    <a:pt x="18848" y="1215"/>
                    <a:pt x="20019" y="4195"/>
                  </a:cubicBezTo>
                  <a:cubicBezTo>
                    <a:pt x="21190" y="7174"/>
                    <a:pt x="21450" y="11829"/>
                    <a:pt x="21450" y="14622"/>
                  </a:cubicBezTo>
                  <a:cubicBezTo>
                    <a:pt x="21450" y="17415"/>
                    <a:pt x="21190" y="18346"/>
                    <a:pt x="20930" y="19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10050903" y="2443034"/>
              <a:ext cx="37156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600" fill="norm" stroke="1" extrusionOk="0">
                  <a:moveTo>
                    <a:pt x="20439" y="0"/>
                  </a:moveTo>
                  <a:cubicBezTo>
                    <a:pt x="17249" y="1575"/>
                    <a:pt x="14058" y="3150"/>
                    <a:pt x="11480" y="4388"/>
                  </a:cubicBezTo>
                  <a:cubicBezTo>
                    <a:pt x="8903" y="5625"/>
                    <a:pt x="6939" y="6525"/>
                    <a:pt x="5528" y="7256"/>
                  </a:cubicBezTo>
                  <a:cubicBezTo>
                    <a:pt x="4117" y="7987"/>
                    <a:pt x="3258" y="8550"/>
                    <a:pt x="3196" y="8888"/>
                  </a:cubicBezTo>
                  <a:cubicBezTo>
                    <a:pt x="3135" y="9225"/>
                    <a:pt x="3871" y="9337"/>
                    <a:pt x="5651" y="9394"/>
                  </a:cubicBezTo>
                  <a:cubicBezTo>
                    <a:pt x="7430" y="9450"/>
                    <a:pt x="10253" y="9450"/>
                    <a:pt x="12155" y="9563"/>
                  </a:cubicBezTo>
                  <a:cubicBezTo>
                    <a:pt x="14058" y="9675"/>
                    <a:pt x="15039" y="9900"/>
                    <a:pt x="15469" y="10350"/>
                  </a:cubicBezTo>
                  <a:cubicBezTo>
                    <a:pt x="15899" y="10800"/>
                    <a:pt x="15776" y="11475"/>
                    <a:pt x="13935" y="12713"/>
                  </a:cubicBezTo>
                  <a:cubicBezTo>
                    <a:pt x="12094" y="13950"/>
                    <a:pt x="8535" y="15750"/>
                    <a:pt x="6080" y="17044"/>
                  </a:cubicBezTo>
                  <a:cubicBezTo>
                    <a:pt x="3626" y="18337"/>
                    <a:pt x="2276" y="19125"/>
                    <a:pt x="1355" y="19687"/>
                  </a:cubicBezTo>
                  <a:cubicBezTo>
                    <a:pt x="435" y="20250"/>
                    <a:pt x="-56" y="20588"/>
                    <a:pt x="5" y="20925"/>
                  </a:cubicBezTo>
                  <a:cubicBezTo>
                    <a:pt x="67" y="21262"/>
                    <a:pt x="680" y="21600"/>
                    <a:pt x="2828" y="21600"/>
                  </a:cubicBezTo>
                  <a:cubicBezTo>
                    <a:pt x="4976" y="21600"/>
                    <a:pt x="8658" y="21262"/>
                    <a:pt x="12033" y="20925"/>
                  </a:cubicBezTo>
                  <a:cubicBezTo>
                    <a:pt x="15408" y="20588"/>
                    <a:pt x="18476" y="20250"/>
                    <a:pt x="21544" y="19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0098616" y="3039934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0117666" y="2951034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10181166" y="2976434"/>
              <a:ext cx="57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10181166" y="3058984"/>
              <a:ext cx="762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10352616" y="2995484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10160000" y="2305065"/>
              <a:ext cx="103717" cy="118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4408" y="4237"/>
                  </a:moveTo>
                  <a:cubicBezTo>
                    <a:pt x="4408" y="8027"/>
                    <a:pt x="4408" y="11816"/>
                    <a:pt x="3967" y="15037"/>
                  </a:cubicBezTo>
                  <a:cubicBezTo>
                    <a:pt x="3527" y="18258"/>
                    <a:pt x="2645" y="20911"/>
                    <a:pt x="1763" y="21101"/>
                  </a:cubicBezTo>
                  <a:cubicBezTo>
                    <a:pt x="882" y="21290"/>
                    <a:pt x="0" y="19016"/>
                    <a:pt x="0" y="15795"/>
                  </a:cubicBezTo>
                  <a:cubicBezTo>
                    <a:pt x="0" y="12574"/>
                    <a:pt x="882" y="8406"/>
                    <a:pt x="1763" y="5374"/>
                  </a:cubicBezTo>
                  <a:cubicBezTo>
                    <a:pt x="2645" y="2343"/>
                    <a:pt x="3527" y="448"/>
                    <a:pt x="6392" y="69"/>
                  </a:cubicBezTo>
                  <a:cubicBezTo>
                    <a:pt x="9257" y="-310"/>
                    <a:pt x="14106" y="827"/>
                    <a:pt x="16971" y="4616"/>
                  </a:cubicBezTo>
                  <a:cubicBezTo>
                    <a:pt x="19837" y="8406"/>
                    <a:pt x="20718" y="14848"/>
                    <a:pt x="21600" y="21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10663766" y="2506534"/>
              <a:ext cx="508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176"/>
                    <a:pt x="18000" y="8352"/>
                    <a:pt x="15750" y="11664"/>
                  </a:cubicBezTo>
                  <a:cubicBezTo>
                    <a:pt x="13500" y="14976"/>
                    <a:pt x="10800" y="17424"/>
                    <a:pt x="8550" y="19080"/>
                  </a:cubicBezTo>
                  <a:cubicBezTo>
                    <a:pt x="6300" y="20736"/>
                    <a:pt x="4500" y="21600"/>
                    <a:pt x="3150" y="21600"/>
                  </a:cubicBezTo>
                  <a:cubicBezTo>
                    <a:pt x="1800" y="21600"/>
                    <a:pt x="900" y="20736"/>
                    <a:pt x="0" y="19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10543116" y="2500910"/>
              <a:ext cx="292101" cy="43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7" fill="norm" stroke="1" extrusionOk="0">
                  <a:moveTo>
                    <a:pt x="0" y="11990"/>
                  </a:moveTo>
                  <a:cubicBezTo>
                    <a:pt x="2504" y="7876"/>
                    <a:pt x="5009" y="3761"/>
                    <a:pt x="8061" y="1704"/>
                  </a:cubicBezTo>
                  <a:cubicBezTo>
                    <a:pt x="11113" y="-353"/>
                    <a:pt x="14713" y="-353"/>
                    <a:pt x="16983" y="676"/>
                  </a:cubicBezTo>
                  <a:cubicBezTo>
                    <a:pt x="19252" y="1704"/>
                    <a:pt x="20191" y="3761"/>
                    <a:pt x="20739" y="7361"/>
                  </a:cubicBezTo>
                  <a:cubicBezTo>
                    <a:pt x="21287" y="10961"/>
                    <a:pt x="21443" y="16104"/>
                    <a:pt x="21600" y="21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10517716" y="2836734"/>
              <a:ext cx="2476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4615" y="18900"/>
                    <a:pt x="9231" y="21600"/>
                    <a:pt x="12831" y="18900"/>
                  </a:cubicBezTo>
                  <a:cubicBezTo>
                    <a:pt x="16431" y="16200"/>
                    <a:pt x="19015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10938632" y="2485945"/>
              <a:ext cx="178429" cy="340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291" fill="norm" stroke="1" extrusionOk="0">
                  <a:moveTo>
                    <a:pt x="20883" y="2084"/>
                  </a:moveTo>
                  <a:cubicBezTo>
                    <a:pt x="21134" y="1289"/>
                    <a:pt x="21385" y="494"/>
                    <a:pt x="20883" y="162"/>
                  </a:cubicBezTo>
                  <a:cubicBezTo>
                    <a:pt x="20380" y="-169"/>
                    <a:pt x="19125" y="-36"/>
                    <a:pt x="16738" y="957"/>
                  </a:cubicBezTo>
                  <a:cubicBezTo>
                    <a:pt x="14352" y="1951"/>
                    <a:pt x="10836" y="3806"/>
                    <a:pt x="7822" y="6324"/>
                  </a:cubicBezTo>
                  <a:cubicBezTo>
                    <a:pt x="4808" y="8842"/>
                    <a:pt x="2297" y="12022"/>
                    <a:pt x="1041" y="14143"/>
                  </a:cubicBezTo>
                  <a:cubicBezTo>
                    <a:pt x="-215" y="16263"/>
                    <a:pt x="-215" y="17323"/>
                    <a:pt x="413" y="18383"/>
                  </a:cubicBezTo>
                  <a:cubicBezTo>
                    <a:pt x="1041" y="19443"/>
                    <a:pt x="2297" y="20503"/>
                    <a:pt x="4432" y="20967"/>
                  </a:cubicBezTo>
                  <a:cubicBezTo>
                    <a:pt x="6566" y="21431"/>
                    <a:pt x="9580" y="21298"/>
                    <a:pt x="12594" y="21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1197166" y="2544634"/>
              <a:ext cx="1333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43" y="3532"/>
                    <a:pt x="5486" y="7064"/>
                    <a:pt x="9086" y="10664"/>
                  </a:cubicBezTo>
                  <a:cubicBezTo>
                    <a:pt x="12686" y="14264"/>
                    <a:pt x="17143" y="179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11185413" y="2519234"/>
              <a:ext cx="176854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21485" y="0"/>
                  </a:moveTo>
                  <a:cubicBezTo>
                    <a:pt x="18399" y="1986"/>
                    <a:pt x="15314" y="3972"/>
                    <a:pt x="11971" y="6703"/>
                  </a:cubicBezTo>
                  <a:cubicBezTo>
                    <a:pt x="8628" y="9434"/>
                    <a:pt x="5028" y="12910"/>
                    <a:pt x="2842" y="15331"/>
                  </a:cubicBezTo>
                  <a:cubicBezTo>
                    <a:pt x="656" y="17752"/>
                    <a:pt x="-115" y="19117"/>
                    <a:pt x="14" y="19986"/>
                  </a:cubicBezTo>
                  <a:cubicBezTo>
                    <a:pt x="142" y="20855"/>
                    <a:pt x="1171" y="21228"/>
                    <a:pt x="21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11413066" y="2804984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1416866" y="2690684"/>
              <a:ext cx="53351" cy="49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9" h="20873" fill="norm" stroke="1" extrusionOk="0">
                  <a:moveTo>
                    <a:pt x="20939" y="2700"/>
                  </a:moveTo>
                  <a:cubicBezTo>
                    <a:pt x="16785" y="2700"/>
                    <a:pt x="12631" y="2700"/>
                    <a:pt x="8893" y="4050"/>
                  </a:cubicBezTo>
                  <a:cubicBezTo>
                    <a:pt x="5154" y="5400"/>
                    <a:pt x="1831" y="8100"/>
                    <a:pt x="585" y="11700"/>
                  </a:cubicBezTo>
                  <a:cubicBezTo>
                    <a:pt x="-661" y="15300"/>
                    <a:pt x="170" y="19800"/>
                    <a:pt x="2247" y="20700"/>
                  </a:cubicBezTo>
                  <a:cubicBezTo>
                    <a:pt x="4324" y="21600"/>
                    <a:pt x="7647" y="18900"/>
                    <a:pt x="8893" y="14850"/>
                  </a:cubicBezTo>
                  <a:cubicBezTo>
                    <a:pt x="10139" y="10800"/>
                    <a:pt x="9308" y="5400"/>
                    <a:pt x="84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1628966" y="2665284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1604727" y="2747834"/>
              <a:ext cx="214740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0373" fill="norm" stroke="1" extrusionOk="0">
                  <a:moveTo>
                    <a:pt x="1772" y="4629"/>
                  </a:moveTo>
                  <a:cubicBezTo>
                    <a:pt x="724" y="10800"/>
                    <a:pt x="-325" y="16971"/>
                    <a:pt x="94" y="19286"/>
                  </a:cubicBezTo>
                  <a:cubicBezTo>
                    <a:pt x="514" y="21600"/>
                    <a:pt x="2401" y="20057"/>
                    <a:pt x="6176" y="16200"/>
                  </a:cubicBezTo>
                  <a:cubicBezTo>
                    <a:pt x="9951" y="12343"/>
                    <a:pt x="15613" y="6171"/>
                    <a:pt x="212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11843647" y="2608134"/>
              <a:ext cx="17267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21488" y="0"/>
                  </a:moveTo>
                  <a:cubicBezTo>
                    <a:pt x="19117" y="4114"/>
                    <a:pt x="16747" y="8229"/>
                    <a:pt x="13981" y="11700"/>
                  </a:cubicBezTo>
                  <a:cubicBezTo>
                    <a:pt x="11215" y="15171"/>
                    <a:pt x="8054" y="18000"/>
                    <a:pt x="5815" y="19543"/>
                  </a:cubicBezTo>
                  <a:cubicBezTo>
                    <a:pt x="3576" y="21086"/>
                    <a:pt x="2259" y="21343"/>
                    <a:pt x="1337" y="20829"/>
                  </a:cubicBezTo>
                  <a:cubicBezTo>
                    <a:pt x="415" y="20314"/>
                    <a:pt x="-112" y="19029"/>
                    <a:pt x="20" y="17486"/>
                  </a:cubicBezTo>
                  <a:cubicBezTo>
                    <a:pt x="151" y="15943"/>
                    <a:pt x="942" y="14143"/>
                    <a:pt x="1995" y="13371"/>
                  </a:cubicBezTo>
                  <a:cubicBezTo>
                    <a:pt x="3049" y="12600"/>
                    <a:pt x="4366" y="12857"/>
                    <a:pt x="6078" y="14143"/>
                  </a:cubicBezTo>
                  <a:cubicBezTo>
                    <a:pt x="7790" y="15429"/>
                    <a:pt x="9898" y="17743"/>
                    <a:pt x="12268" y="19157"/>
                  </a:cubicBezTo>
                  <a:cubicBezTo>
                    <a:pt x="14639" y="20571"/>
                    <a:pt x="17273" y="21086"/>
                    <a:pt x="199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2035366" y="2474784"/>
              <a:ext cx="128084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600" fill="norm" stroke="1" extrusionOk="0">
                  <a:moveTo>
                    <a:pt x="10286" y="0"/>
                  </a:moveTo>
                  <a:cubicBezTo>
                    <a:pt x="14400" y="3439"/>
                    <a:pt x="18514" y="6878"/>
                    <a:pt x="20057" y="9940"/>
                  </a:cubicBezTo>
                  <a:cubicBezTo>
                    <a:pt x="21600" y="13003"/>
                    <a:pt x="20571" y="15690"/>
                    <a:pt x="16800" y="17570"/>
                  </a:cubicBezTo>
                  <a:cubicBezTo>
                    <a:pt x="13029" y="19451"/>
                    <a:pt x="6514" y="205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470796" y="2270454"/>
              <a:ext cx="207227" cy="593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120" fill="norm" stroke="1" extrusionOk="0">
                  <a:moveTo>
                    <a:pt x="123" y="7943"/>
                  </a:moveTo>
                  <a:cubicBezTo>
                    <a:pt x="764" y="10426"/>
                    <a:pt x="1406" y="12910"/>
                    <a:pt x="1941" y="15055"/>
                  </a:cubicBezTo>
                  <a:cubicBezTo>
                    <a:pt x="2475" y="17200"/>
                    <a:pt x="2903" y="19006"/>
                    <a:pt x="3117" y="20097"/>
                  </a:cubicBezTo>
                  <a:cubicBezTo>
                    <a:pt x="3331" y="21189"/>
                    <a:pt x="3331" y="21565"/>
                    <a:pt x="2903" y="20436"/>
                  </a:cubicBezTo>
                  <a:cubicBezTo>
                    <a:pt x="2475" y="19307"/>
                    <a:pt x="1620" y="16673"/>
                    <a:pt x="978" y="13964"/>
                  </a:cubicBezTo>
                  <a:cubicBezTo>
                    <a:pt x="337" y="11254"/>
                    <a:pt x="-91" y="8470"/>
                    <a:pt x="16" y="6287"/>
                  </a:cubicBezTo>
                  <a:cubicBezTo>
                    <a:pt x="123" y="4104"/>
                    <a:pt x="764" y="2524"/>
                    <a:pt x="2048" y="1508"/>
                  </a:cubicBezTo>
                  <a:cubicBezTo>
                    <a:pt x="3331" y="492"/>
                    <a:pt x="5256" y="40"/>
                    <a:pt x="8036" y="3"/>
                  </a:cubicBezTo>
                  <a:cubicBezTo>
                    <a:pt x="10816" y="-35"/>
                    <a:pt x="14452" y="341"/>
                    <a:pt x="17125" y="1320"/>
                  </a:cubicBezTo>
                  <a:cubicBezTo>
                    <a:pt x="19798" y="2298"/>
                    <a:pt x="21509" y="3879"/>
                    <a:pt x="20760" y="5271"/>
                  </a:cubicBezTo>
                  <a:cubicBezTo>
                    <a:pt x="20012" y="6663"/>
                    <a:pt x="16804" y="7867"/>
                    <a:pt x="13917" y="8582"/>
                  </a:cubicBezTo>
                  <a:cubicBezTo>
                    <a:pt x="11030" y="9297"/>
                    <a:pt x="8463" y="9523"/>
                    <a:pt x="6753" y="9523"/>
                  </a:cubicBezTo>
                  <a:cubicBezTo>
                    <a:pt x="5042" y="9523"/>
                    <a:pt x="4186" y="9297"/>
                    <a:pt x="3331" y="90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668866" y="2531934"/>
              <a:ext cx="1270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79"/>
                    <a:pt x="3600" y="758"/>
                    <a:pt x="7200" y="4358"/>
                  </a:cubicBezTo>
                  <a:cubicBezTo>
                    <a:pt x="10800" y="7958"/>
                    <a:pt x="16200" y="1477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726016" y="2512884"/>
              <a:ext cx="698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576"/>
                    <a:pt x="15055" y="1152"/>
                    <a:pt x="11455" y="4752"/>
                  </a:cubicBezTo>
                  <a:cubicBezTo>
                    <a:pt x="7855" y="8352"/>
                    <a:pt x="3927" y="149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907265" y="2220784"/>
              <a:ext cx="79102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600" fill="norm" stroke="1" extrusionOk="0">
                  <a:moveTo>
                    <a:pt x="20698" y="0"/>
                  </a:moveTo>
                  <a:cubicBezTo>
                    <a:pt x="14606" y="1680"/>
                    <a:pt x="8513" y="3360"/>
                    <a:pt x="4636" y="6060"/>
                  </a:cubicBezTo>
                  <a:cubicBezTo>
                    <a:pt x="760" y="8760"/>
                    <a:pt x="-902" y="12480"/>
                    <a:pt x="483" y="15240"/>
                  </a:cubicBezTo>
                  <a:cubicBezTo>
                    <a:pt x="1867" y="18000"/>
                    <a:pt x="6298" y="19800"/>
                    <a:pt x="107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990775" y="2252534"/>
              <a:ext cx="211492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19443" y="0"/>
                  </a:moveTo>
                  <a:cubicBezTo>
                    <a:pt x="17518" y="4856"/>
                    <a:pt x="15594" y="9712"/>
                    <a:pt x="13776" y="12809"/>
                  </a:cubicBezTo>
                  <a:cubicBezTo>
                    <a:pt x="11958" y="15907"/>
                    <a:pt x="10247" y="17247"/>
                    <a:pt x="8536" y="18000"/>
                  </a:cubicBezTo>
                  <a:cubicBezTo>
                    <a:pt x="6825" y="18753"/>
                    <a:pt x="5115" y="18921"/>
                    <a:pt x="3618" y="18251"/>
                  </a:cubicBezTo>
                  <a:cubicBezTo>
                    <a:pt x="2120" y="17581"/>
                    <a:pt x="837" y="16074"/>
                    <a:pt x="303" y="14819"/>
                  </a:cubicBezTo>
                  <a:cubicBezTo>
                    <a:pt x="-232" y="13563"/>
                    <a:pt x="-18" y="12558"/>
                    <a:pt x="623" y="11972"/>
                  </a:cubicBezTo>
                  <a:cubicBezTo>
                    <a:pt x="1265" y="11386"/>
                    <a:pt x="2334" y="11219"/>
                    <a:pt x="4473" y="11888"/>
                  </a:cubicBezTo>
                  <a:cubicBezTo>
                    <a:pt x="6612" y="12558"/>
                    <a:pt x="9819" y="14065"/>
                    <a:pt x="12814" y="15823"/>
                  </a:cubicBezTo>
                  <a:cubicBezTo>
                    <a:pt x="15808" y="17581"/>
                    <a:pt x="18588" y="19591"/>
                    <a:pt x="213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1284816" y="2227134"/>
              <a:ext cx="4343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600" fill="norm" stroke="1" extrusionOk="0">
                  <a:moveTo>
                    <a:pt x="3086" y="0"/>
                  </a:moveTo>
                  <a:cubicBezTo>
                    <a:pt x="12343" y="4267"/>
                    <a:pt x="21600" y="8533"/>
                    <a:pt x="21086" y="12133"/>
                  </a:cubicBezTo>
                  <a:cubicBezTo>
                    <a:pt x="20571" y="15733"/>
                    <a:pt x="10286" y="18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590403" y="1979450"/>
              <a:ext cx="180064" cy="209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968" fill="norm" stroke="1" extrusionOk="0">
                  <a:moveTo>
                    <a:pt x="268" y="20968"/>
                  </a:moveTo>
                  <a:cubicBezTo>
                    <a:pt x="17" y="16309"/>
                    <a:pt x="-234" y="11650"/>
                    <a:pt x="394" y="8262"/>
                  </a:cubicBezTo>
                  <a:cubicBezTo>
                    <a:pt x="1022" y="4874"/>
                    <a:pt x="2529" y="2756"/>
                    <a:pt x="3910" y="1380"/>
                  </a:cubicBezTo>
                  <a:cubicBezTo>
                    <a:pt x="5292" y="3"/>
                    <a:pt x="6547" y="-632"/>
                    <a:pt x="8808" y="850"/>
                  </a:cubicBezTo>
                  <a:cubicBezTo>
                    <a:pt x="11068" y="2333"/>
                    <a:pt x="14333" y="5933"/>
                    <a:pt x="16594" y="9215"/>
                  </a:cubicBezTo>
                  <a:cubicBezTo>
                    <a:pt x="18854" y="12497"/>
                    <a:pt x="20110" y="15462"/>
                    <a:pt x="21366" y="18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179916" y="3229725"/>
              <a:ext cx="146051" cy="1498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0387" fill="norm" stroke="1" extrusionOk="0">
                  <a:moveTo>
                    <a:pt x="0" y="7872"/>
                  </a:moveTo>
                  <a:cubicBezTo>
                    <a:pt x="308" y="9312"/>
                    <a:pt x="617" y="10752"/>
                    <a:pt x="1542" y="11472"/>
                  </a:cubicBezTo>
                  <a:cubicBezTo>
                    <a:pt x="2468" y="12192"/>
                    <a:pt x="4011" y="12192"/>
                    <a:pt x="5554" y="11904"/>
                  </a:cubicBezTo>
                  <a:cubicBezTo>
                    <a:pt x="7097" y="11616"/>
                    <a:pt x="8640" y="11040"/>
                    <a:pt x="9720" y="9744"/>
                  </a:cubicBezTo>
                  <a:cubicBezTo>
                    <a:pt x="10800" y="8448"/>
                    <a:pt x="11417" y="6432"/>
                    <a:pt x="11571" y="4704"/>
                  </a:cubicBezTo>
                  <a:cubicBezTo>
                    <a:pt x="11725" y="2976"/>
                    <a:pt x="11417" y="1536"/>
                    <a:pt x="10491" y="672"/>
                  </a:cubicBezTo>
                  <a:cubicBezTo>
                    <a:pt x="9565" y="-192"/>
                    <a:pt x="8022" y="-480"/>
                    <a:pt x="5862" y="1392"/>
                  </a:cubicBezTo>
                  <a:cubicBezTo>
                    <a:pt x="3702" y="3264"/>
                    <a:pt x="925" y="7296"/>
                    <a:pt x="308" y="11184"/>
                  </a:cubicBezTo>
                  <a:cubicBezTo>
                    <a:pt x="-309" y="15072"/>
                    <a:pt x="1234" y="18816"/>
                    <a:pt x="5091" y="19968"/>
                  </a:cubicBezTo>
                  <a:cubicBezTo>
                    <a:pt x="8948" y="21120"/>
                    <a:pt x="15120" y="19680"/>
                    <a:pt x="21291" y="182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351366" y="3217734"/>
              <a:ext cx="165101" cy="142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5" fill="norm" stroke="1" extrusionOk="0">
                  <a:moveTo>
                    <a:pt x="0" y="0"/>
                  </a:moveTo>
                  <a:cubicBezTo>
                    <a:pt x="1108" y="4696"/>
                    <a:pt x="2215" y="9391"/>
                    <a:pt x="2769" y="13304"/>
                  </a:cubicBezTo>
                  <a:cubicBezTo>
                    <a:pt x="3323" y="17217"/>
                    <a:pt x="3323" y="20348"/>
                    <a:pt x="3046" y="20974"/>
                  </a:cubicBezTo>
                  <a:cubicBezTo>
                    <a:pt x="2769" y="21600"/>
                    <a:pt x="2215" y="19722"/>
                    <a:pt x="1938" y="17217"/>
                  </a:cubicBezTo>
                  <a:cubicBezTo>
                    <a:pt x="1662" y="14713"/>
                    <a:pt x="1662" y="11583"/>
                    <a:pt x="1800" y="9235"/>
                  </a:cubicBezTo>
                  <a:cubicBezTo>
                    <a:pt x="1938" y="6887"/>
                    <a:pt x="2215" y="5322"/>
                    <a:pt x="3046" y="4226"/>
                  </a:cubicBezTo>
                  <a:cubicBezTo>
                    <a:pt x="3877" y="3130"/>
                    <a:pt x="5262" y="2504"/>
                    <a:pt x="6508" y="3130"/>
                  </a:cubicBezTo>
                  <a:cubicBezTo>
                    <a:pt x="7754" y="3757"/>
                    <a:pt x="8862" y="5635"/>
                    <a:pt x="9554" y="7826"/>
                  </a:cubicBezTo>
                  <a:cubicBezTo>
                    <a:pt x="10246" y="10017"/>
                    <a:pt x="10523" y="12522"/>
                    <a:pt x="10800" y="12991"/>
                  </a:cubicBezTo>
                  <a:cubicBezTo>
                    <a:pt x="11077" y="13461"/>
                    <a:pt x="11354" y="11896"/>
                    <a:pt x="11769" y="10330"/>
                  </a:cubicBezTo>
                  <a:cubicBezTo>
                    <a:pt x="12185" y="8765"/>
                    <a:pt x="12738" y="7200"/>
                    <a:pt x="13708" y="5478"/>
                  </a:cubicBezTo>
                  <a:cubicBezTo>
                    <a:pt x="14677" y="3757"/>
                    <a:pt x="16062" y="1878"/>
                    <a:pt x="17031" y="2191"/>
                  </a:cubicBezTo>
                  <a:cubicBezTo>
                    <a:pt x="18000" y="2504"/>
                    <a:pt x="18554" y="5009"/>
                    <a:pt x="19246" y="7670"/>
                  </a:cubicBezTo>
                  <a:cubicBezTo>
                    <a:pt x="19938" y="10330"/>
                    <a:pt x="20769" y="13148"/>
                    <a:pt x="21600" y="159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558800" y="3194800"/>
              <a:ext cx="86784" cy="34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5" fill="norm" stroke="1" extrusionOk="0">
                  <a:moveTo>
                    <a:pt x="527" y="2645"/>
                  </a:moveTo>
                  <a:cubicBezTo>
                    <a:pt x="2107" y="6512"/>
                    <a:pt x="3688" y="10378"/>
                    <a:pt x="4741" y="13245"/>
                  </a:cubicBezTo>
                  <a:cubicBezTo>
                    <a:pt x="5795" y="16112"/>
                    <a:pt x="6322" y="17978"/>
                    <a:pt x="6322" y="19312"/>
                  </a:cubicBezTo>
                  <a:cubicBezTo>
                    <a:pt x="6322" y="20645"/>
                    <a:pt x="5795" y="21445"/>
                    <a:pt x="5005" y="21445"/>
                  </a:cubicBezTo>
                  <a:cubicBezTo>
                    <a:pt x="4215" y="21445"/>
                    <a:pt x="3161" y="20645"/>
                    <a:pt x="2107" y="18578"/>
                  </a:cubicBezTo>
                  <a:cubicBezTo>
                    <a:pt x="1054" y="16512"/>
                    <a:pt x="0" y="13178"/>
                    <a:pt x="0" y="10378"/>
                  </a:cubicBezTo>
                  <a:cubicBezTo>
                    <a:pt x="0" y="7578"/>
                    <a:pt x="1054" y="5312"/>
                    <a:pt x="3161" y="3645"/>
                  </a:cubicBezTo>
                  <a:cubicBezTo>
                    <a:pt x="5268" y="1978"/>
                    <a:pt x="8429" y="912"/>
                    <a:pt x="11327" y="378"/>
                  </a:cubicBezTo>
                  <a:cubicBezTo>
                    <a:pt x="14224" y="-155"/>
                    <a:pt x="16859" y="-155"/>
                    <a:pt x="18702" y="578"/>
                  </a:cubicBezTo>
                  <a:cubicBezTo>
                    <a:pt x="20546" y="1312"/>
                    <a:pt x="21600" y="2778"/>
                    <a:pt x="21600" y="3845"/>
                  </a:cubicBezTo>
                  <a:cubicBezTo>
                    <a:pt x="21600" y="4912"/>
                    <a:pt x="20546" y="5578"/>
                    <a:pt x="18966" y="6245"/>
                  </a:cubicBezTo>
                  <a:cubicBezTo>
                    <a:pt x="17385" y="6912"/>
                    <a:pt x="15278" y="7578"/>
                    <a:pt x="12644" y="7978"/>
                  </a:cubicBezTo>
                  <a:cubicBezTo>
                    <a:pt x="10010" y="8378"/>
                    <a:pt x="6849" y="8512"/>
                    <a:pt x="5532" y="8112"/>
                  </a:cubicBezTo>
                  <a:cubicBezTo>
                    <a:pt x="4215" y="7712"/>
                    <a:pt x="4741" y="6778"/>
                    <a:pt x="5268" y="58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700616" y="3211384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694266" y="3154234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757766" y="3166934"/>
              <a:ext cx="95251" cy="17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800"/>
                  </a:moveTo>
                  <a:cubicBezTo>
                    <a:pt x="3840" y="2933"/>
                    <a:pt x="7680" y="5067"/>
                    <a:pt x="10320" y="7600"/>
                  </a:cubicBezTo>
                  <a:cubicBezTo>
                    <a:pt x="12960" y="10133"/>
                    <a:pt x="14400" y="13067"/>
                    <a:pt x="15120" y="15200"/>
                  </a:cubicBezTo>
                  <a:cubicBezTo>
                    <a:pt x="15840" y="17333"/>
                    <a:pt x="15840" y="18667"/>
                    <a:pt x="14880" y="19733"/>
                  </a:cubicBezTo>
                  <a:cubicBezTo>
                    <a:pt x="13920" y="20800"/>
                    <a:pt x="12000" y="21600"/>
                    <a:pt x="10320" y="21467"/>
                  </a:cubicBezTo>
                  <a:cubicBezTo>
                    <a:pt x="8640" y="21333"/>
                    <a:pt x="7200" y="20267"/>
                    <a:pt x="6720" y="18133"/>
                  </a:cubicBezTo>
                  <a:cubicBezTo>
                    <a:pt x="6240" y="16000"/>
                    <a:pt x="6720" y="12800"/>
                    <a:pt x="9360" y="9600"/>
                  </a:cubicBezTo>
                  <a:cubicBezTo>
                    <a:pt x="12000" y="6400"/>
                    <a:pt x="16800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891116" y="3224084"/>
              <a:ext cx="12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897466" y="3154234"/>
              <a:ext cx="190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997344" y="2949360"/>
              <a:ext cx="268423" cy="384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219" fill="norm" stroke="1" extrusionOk="0">
                  <a:moveTo>
                    <a:pt x="6719" y="12702"/>
                  </a:moveTo>
                  <a:cubicBezTo>
                    <a:pt x="6212" y="12235"/>
                    <a:pt x="5706" y="11768"/>
                    <a:pt x="5031" y="11535"/>
                  </a:cubicBezTo>
                  <a:cubicBezTo>
                    <a:pt x="4356" y="11301"/>
                    <a:pt x="3512" y="11301"/>
                    <a:pt x="2500" y="12469"/>
                  </a:cubicBezTo>
                  <a:cubicBezTo>
                    <a:pt x="1487" y="13636"/>
                    <a:pt x="306" y="15971"/>
                    <a:pt x="53" y="17723"/>
                  </a:cubicBezTo>
                  <a:cubicBezTo>
                    <a:pt x="-200" y="19474"/>
                    <a:pt x="475" y="20642"/>
                    <a:pt x="1656" y="21050"/>
                  </a:cubicBezTo>
                  <a:cubicBezTo>
                    <a:pt x="2837" y="21459"/>
                    <a:pt x="4525" y="21109"/>
                    <a:pt x="6128" y="20175"/>
                  </a:cubicBezTo>
                  <a:cubicBezTo>
                    <a:pt x="7731" y="19241"/>
                    <a:pt x="9250" y="17723"/>
                    <a:pt x="10009" y="16672"/>
                  </a:cubicBezTo>
                  <a:cubicBezTo>
                    <a:pt x="10769" y="15621"/>
                    <a:pt x="10769" y="15037"/>
                    <a:pt x="10347" y="14745"/>
                  </a:cubicBezTo>
                  <a:cubicBezTo>
                    <a:pt x="9925" y="14454"/>
                    <a:pt x="9081" y="14454"/>
                    <a:pt x="8491" y="14745"/>
                  </a:cubicBezTo>
                  <a:cubicBezTo>
                    <a:pt x="7900" y="15037"/>
                    <a:pt x="7563" y="15621"/>
                    <a:pt x="7394" y="16205"/>
                  </a:cubicBezTo>
                  <a:cubicBezTo>
                    <a:pt x="7225" y="16789"/>
                    <a:pt x="7225" y="17373"/>
                    <a:pt x="7647" y="17723"/>
                  </a:cubicBezTo>
                  <a:cubicBezTo>
                    <a:pt x="8069" y="18073"/>
                    <a:pt x="8912" y="18190"/>
                    <a:pt x="9672" y="18073"/>
                  </a:cubicBezTo>
                  <a:cubicBezTo>
                    <a:pt x="10431" y="17956"/>
                    <a:pt x="11106" y="17606"/>
                    <a:pt x="11528" y="17723"/>
                  </a:cubicBezTo>
                  <a:cubicBezTo>
                    <a:pt x="11950" y="17840"/>
                    <a:pt x="12119" y="18423"/>
                    <a:pt x="12625" y="18774"/>
                  </a:cubicBezTo>
                  <a:cubicBezTo>
                    <a:pt x="13131" y="19124"/>
                    <a:pt x="13975" y="19241"/>
                    <a:pt x="14734" y="19124"/>
                  </a:cubicBezTo>
                  <a:cubicBezTo>
                    <a:pt x="15494" y="19007"/>
                    <a:pt x="16169" y="18657"/>
                    <a:pt x="17013" y="17197"/>
                  </a:cubicBezTo>
                  <a:cubicBezTo>
                    <a:pt x="17856" y="15738"/>
                    <a:pt x="18869" y="13169"/>
                    <a:pt x="19628" y="10425"/>
                  </a:cubicBezTo>
                  <a:cubicBezTo>
                    <a:pt x="20388" y="7682"/>
                    <a:pt x="20894" y="4763"/>
                    <a:pt x="21063" y="2895"/>
                  </a:cubicBezTo>
                  <a:cubicBezTo>
                    <a:pt x="21231" y="1027"/>
                    <a:pt x="21063" y="209"/>
                    <a:pt x="20641" y="34"/>
                  </a:cubicBezTo>
                  <a:cubicBezTo>
                    <a:pt x="20219" y="-141"/>
                    <a:pt x="19544" y="326"/>
                    <a:pt x="18784" y="2253"/>
                  </a:cubicBezTo>
                  <a:cubicBezTo>
                    <a:pt x="18025" y="4179"/>
                    <a:pt x="17181" y="7565"/>
                    <a:pt x="16759" y="10192"/>
                  </a:cubicBezTo>
                  <a:cubicBezTo>
                    <a:pt x="16338" y="12819"/>
                    <a:pt x="16338" y="14687"/>
                    <a:pt x="17181" y="15913"/>
                  </a:cubicBezTo>
                  <a:cubicBezTo>
                    <a:pt x="18025" y="17139"/>
                    <a:pt x="19713" y="17723"/>
                    <a:pt x="21400" y="183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502545" y="3622811"/>
              <a:ext cx="131638" cy="341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66" fill="norm" stroke="1" extrusionOk="0">
                  <a:moveTo>
                    <a:pt x="3284" y="6009"/>
                  </a:moveTo>
                  <a:cubicBezTo>
                    <a:pt x="4312" y="9697"/>
                    <a:pt x="5341" y="13385"/>
                    <a:pt x="5855" y="15624"/>
                  </a:cubicBezTo>
                  <a:cubicBezTo>
                    <a:pt x="6369" y="17863"/>
                    <a:pt x="6369" y="18653"/>
                    <a:pt x="6369" y="19443"/>
                  </a:cubicBezTo>
                  <a:cubicBezTo>
                    <a:pt x="6369" y="20234"/>
                    <a:pt x="6369" y="21024"/>
                    <a:pt x="5684" y="21221"/>
                  </a:cubicBezTo>
                  <a:cubicBezTo>
                    <a:pt x="4998" y="21419"/>
                    <a:pt x="3626" y="21024"/>
                    <a:pt x="2426" y="18851"/>
                  </a:cubicBezTo>
                  <a:cubicBezTo>
                    <a:pt x="1226" y="16678"/>
                    <a:pt x="198" y="12726"/>
                    <a:pt x="26" y="9565"/>
                  </a:cubicBezTo>
                  <a:cubicBezTo>
                    <a:pt x="-145" y="6404"/>
                    <a:pt x="541" y="4034"/>
                    <a:pt x="1398" y="2585"/>
                  </a:cubicBezTo>
                  <a:cubicBezTo>
                    <a:pt x="2255" y="1136"/>
                    <a:pt x="3284" y="609"/>
                    <a:pt x="4826" y="280"/>
                  </a:cubicBezTo>
                  <a:cubicBezTo>
                    <a:pt x="6369" y="-49"/>
                    <a:pt x="8426" y="-181"/>
                    <a:pt x="11169" y="412"/>
                  </a:cubicBezTo>
                  <a:cubicBezTo>
                    <a:pt x="13912" y="1004"/>
                    <a:pt x="17341" y="2321"/>
                    <a:pt x="19226" y="3309"/>
                  </a:cubicBezTo>
                  <a:cubicBezTo>
                    <a:pt x="21112" y="4297"/>
                    <a:pt x="21455" y="4956"/>
                    <a:pt x="21284" y="5614"/>
                  </a:cubicBezTo>
                  <a:cubicBezTo>
                    <a:pt x="21112" y="6273"/>
                    <a:pt x="20426" y="6931"/>
                    <a:pt x="18369" y="7458"/>
                  </a:cubicBezTo>
                  <a:cubicBezTo>
                    <a:pt x="16312" y="7985"/>
                    <a:pt x="12884" y="8380"/>
                    <a:pt x="10655" y="8314"/>
                  </a:cubicBezTo>
                  <a:cubicBezTo>
                    <a:pt x="8426" y="8248"/>
                    <a:pt x="7398" y="7721"/>
                    <a:pt x="6369" y="71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709083" y="3620192"/>
              <a:ext cx="226484" cy="33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1615" y="5448"/>
                  </a:moveTo>
                  <a:cubicBezTo>
                    <a:pt x="1615" y="8781"/>
                    <a:pt x="1615" y="12115"/>
                    <a:pt x="1615" y="14515"/>
                  </a:cubicBezTo>
                  <a:cubicBezTo>
                    <a:pt x="1615" y="16915"/>
                    <a:pt x="1615" y="18381"/>
                    <a:pt x="1413" y="19515"/>
                  </a:cubicBezTo>
                  <a:cubicBezTo>
                    <a:pt x="1211" y="20648"/>
                    <a:pt x="807" y="21448"/>
                    <a:pt x="505" y="21381"/>
                  </a:cubicBezTo>
                  <a:cubicBezTo>
                    <a:pt x="202" y="21315"/>
                    <a:pt x="0" y="20381"/>
                    <a:pt x="0" y="17515"/>
                  </a:cubicBezTo>
                  <a:cubicBezTo>
                    <a:pt x="0" y="14648"/>
                    <a:pt x="202" y="9848"/>
                    <a:pt x="404" y="7115"/>
                  </a:cubicBezTo>
                  <a:cubicBezTo>
                    <a:pt x="606" y="4381"/>
                    <a:pt x="807" y="3715"/>
                    <a:pt x="1110" y="3048"/>
                  </a:cubicBezTo>
                  <a:cubicBezTo>
                    <a:pt x="1413" y="2381"/>
                    <a:pt x="1817" y="1715"/>
                    <a:pt x="2523" y="1315"/>
                  </a:cubicBezTo>
                  <a:cubicBezTo>
                    <a:pt x="3230" y="915"/>
                    <a:pt x="4239" y="781"/>
                    <a:pt x="5047" y="1181"/>
                  </a:cubicBezTo>
                  <a:cubicBezTo>
                    <a:pt x="5854" y="1581"/>
                    <a:pt x="6460" y="2515"/>
                    <a:pt x="6864" y="3448"/>
                  </a:cubicBezTo>
                  <a:cubicBezTo>
                    <a:pt x="7267" y="4381"/>
                    <a:pt x="7469" y="5315"/>
                    <a:pt x="7873" y="6248"/>
                  </a:cubicBezTo>
                  <a:cubicBezTo>
                    <a:pt x="8277" y="7181"/>
                    <a:pt x="8882" y="8115"/>
                    <a:pt x="9589" y="8781"/>
                  </a:cubicBezTo>
                  <a:cubicBezTo>
                    <a:pt x="10295" y="9448"/>
                    <a:pt x="11103" y="9848"/>
                    <a:pt x="11708" y="9648"/>
                  </a:cubicBezTo>
                  <a:cubicBezTo>
                    <a:pt x="12314" y="9448"/>
                    <a:pt x="12718" y="8648"/>
                    <a:pt x="13626" y="7048"/>
                  </a:cubicBezTo>
                  <a:cubicBezTo>
                    <a:pt x="14535" y="5448"/>
                    <a:pt x="15948" y="3048"/>
                    <a:pt x="17159" y="1648"/>
                  </a:cubicBezTo>
                  <a:cubicBezTo>
                    <a:pt x="18370" y="248"/>
                    <a:pt x="19379" y="-152"/>
                    <a:pt x="19985" y="48"/>
                  </a:cubicBezTo>
                  <a:cubicBezTo>
                    <a:pt x="20591" y="248"/>
                    <a:pt x="20793" y="1048"/>
                    <a:pt x="20893" y="3715"/>
                  </a:cubicBezTo>
                  <a:cubicBezTo>
                    <a:pt x="20994" y="6381"/>
                    <a:pt x="20994" y="10915"/>
                    <a:pt x="21095" y="12981"/>
                  </a:cubicBezTo>
                  <a:cubicBezTo>
                    <a:pt x="21196" y="15048"/>
                    <a:pt x="21398" y="14648"/>
                    <a:pt x="21600" y="142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992716" y="3649534"/>
              <a:ext cx="19051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0" y="0"/>
                  </a:moveTo>
                  <a:cubicBezTo>
                    <a:pt x="9600" y="4652"/>
                    <a:pt x="4800" y="9305"/>
                    <a:pt x="2400" y="12628"/>
                  </a:cubicBezTo>
                  <a:cubicBezTo>
                    <a:pt x="0" y="15951"/>
                    <a:pt x="0" y="17945"/>
                    <a:pt x="0" y="19357"/>
                  </a:cubicBezTo>
                  <a:cubicBezTo>
                    <a:pt x="0" y="20769"/>
                    <a:pt x="0" y="21600"/>
                    <a:pt x="3600" y="21600"/>
                  </a:cubicBezTo>
                  <a:cubicBezTo>
                    <a:pt x="7200" y="21600"/>
                    <a:pt x="14400" y="20769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983922" y="3598734"/>
              <a:ext cx="142145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366" y="21600"/>
                  </a:moveTo>
                  <a:cubicBezTo>
                    <a:pt x="49" y="18600"/>
                    <a:pt x="-269" y="15600"/>
                    <a:pt x="366" y="13200"/>
                  </a:cubicBezTo>
                  <a:cubicBezTo>
                    <a:pt x="1002" y="10800"/>
                    <a:pt x="2590" y="9000"/>
                    <a:pt x="6243" y="6900"/>
                  </a:cubicBezTo>
                  <a:cubicBezTo>
                    <a:pt x="9896" y="4800"/>
                    <a:pt x="15613" y="2400"/>
                    <a:pt x="2133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1005416" y="3719384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8811334" y="3465384"/>
              <a:ext cx="2422935" cy="202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550" fill="norm" stroke="1" extrusionOk="0">
                  <a:moveTo>
                    <a:pt x="3600" y="2700"/>
                  </a:moveTo>
                  <a:cubicBezTo>
                    <a:pt x="2903" y="2700"/>
                    <a:pt x="2206" y="2700"/>
                    <a:pt x="1792" y="2925"/>
                  </a:cubicBezTo>
                  <a:cubicBezTo>
                    <a:pt x="1377" y="3150"/>
                    <a:pt x="1246" y="3600"/>
                    <a:pt x="1255" y="4050"/>
                  </a:cubicBezTo>
                  <a:cubicBezTo>
                    <a:pt x="1264" y="4500"/>
                    <a:pt x="1415" y="4950"/>
                    <a:pt x="1858" y="5175"/>
                  </a:cubicBezTo>
                  <a:cubicBezTo>
                    <a:pt x="2300" y="5400"/>
                    <a:pt x="3035" y="5400"/>
                    <a:pt x="3731" y="5400"/>
                  </a:cubicBezTo>
                  <a:cubicBezTo>
                    <a:pt x="4428" y="5400"/>
                    <a:pt x="5087" y="5400"/>
                    <a:pt x="5803" y="5288"/>
                  </a:cubicBezTo>
                  <a:cubicBezTo>
                    <a:pt x="6518" y="5175"/>
                    <a:pt x="7291" y="4950"/>
                    <a:pt x="8119" y="4613"/>
                  </a:cubicBezTo>
                  <a:cubicBezTo>
                    <a:pt x="8948" y="4275"/>
                    <a:pt x="9833" y="3825"/>
                    <a:pt x="10548" y="3600"/>
                  </a:cubicBezTo>
                  <a:cubicBezTo>
                    <a:pt x="11264" y="3375"/>
                    <a:pt x="11810" y="3375"/>
                    <a:pt x="12479" y="3263"/>
                  </a:cubicBezTo>
                  <a:cubicBezTo>
                    <a:pt x="13147" y="3150"/>
                    <a:pt x="13938" y="2925"/>
                    <a:pt x="14691" y="2812"/>
                  </a:cubicBezTo>
                  <a:cubicBezTo>
                    <a:pt x="15445" y="2700"/>
                    <a:pt x="16160" y="2700"/>
                    <a:pt x="16914" y="2700"/>
                  </a:cubicBezTo>
                  <a:cubicBezTo>
                    <a:pt x="17667" y="2700"/>
                    <a:pt x="18458" y="2700"/>
                    <a:pt x="19202" y="2587"/>
                  </a:cubicBezTo>
                  <a:cubicBezTo>
                    <a:pt x="19945" y="2475"/>
                    <a:pt x="20642" y="2250"/>
                    <a:pt x="21047" y="1912"/>
                  </a:cubicBezTo>
                  <a:cubicBezTo>
                    <a:pt x="21452" y="1575"/>
                    <a:pt x="21565" y="1125"/>
                    <a:pt x="21556" y="787"/>
                  </a:cubicBezTo>
                  <a:cubicBezTo>
                    <a:pt x="21546" y="450"/>
                    <a:pt x="21414" y="225"/>
                    <a:pt x="20953" y="113"/>
                  </a:cubicBezTo>
                  <a:cubicBezTo>
                    <a:pt x="20492" y="0"/>
                    <a:pt x="19701" y="0"/>
                    <a:pt x="18938" y="0"/>
                  </a:cubicBezTo>
                  <a:cubicBezTo>
                    <a:pt x="18175" y="0"/>
                    <a:pt x="17441" y="0"/>
                    <a:pt x="16801" y="113"/>
                  </a:cubicBezTo>
                  <a:cubicBezTo>
                    <a:pt x="16160" y="225"/>
                    <a:pt x="15614" y="450"/>
                    <a:pt x="15049" y="787"/>
                  </a:cubicBezTo>
                  <a:cubicBezTo>
                    <a:pt x="14484" y="1125"/>
                    <a:pt x="13900" y="1575"/>
                    <a:pt x="13298" y="2025"/>
                  </a:cubicBezTo>
                  <a:cubicBezTo>
                    <a:pt x="12695" y="2475"/>
                    <a:pt x="12074" y="2925"/>
                    <a:pt x="11283" y="3712"/>
                  </a:cubicBezTo>
                  <a:cubicBezTo>
                    <a:pt x="10492" y="4500"/>
                    <a:pt x="9532" y="5625"/>
                    <a:pt x="8769" y="6525"/>
                  </a:cubicBezTo>
                  <a:cubicBezTo>
                    <a:pt x="8006" y="7425"/>
                    <a:pt x="7441" y="8100"/>
                    <a:pt x="6857" y="8888"/>
                  </a:cubicBezTo>
                  <a:cubicBezTo>
                    <a:pt x="6274" y="9675"/>
                    <a:pt x="5671" y="10575"/>
                    <a:pt x="4993" y="11700"/>
                  </a:cubicBezTo>
                  <a:cubicBezTo>
                    <a:pt x="4315" y="12825"/>
                    <a:pt x="3562" y="14175"/>
                    <a:pt x="2790" y="15637"/>
                  </a:cubicBezTo>
                  <a:cubicBezTo>
                    <a:pt x="2018" y="17100"/>
                    <a:pt x="1227" y="18675"/>
                    <a:pt x="784" y="19575"/>
                  </a:cubicBezTo>
                  <a:cubicBezTo>
                    <a:pt x="342" y="20475"/>
                    <a:pt x="247" y="20700"/>
                    <a:pt x="153" y="20925"/>
                  </a:cubicBezTo>
                  <a:cubicBezTo>
                    <a:pt x="59" y="21150"/>
                    <a:pt x="-35" y="21375"/>
                    <a:pt x="12" y="21488"/>
                  </a:cubicBezTo>
                  <a:cubicBezTo>
                    <a:pt x="59" y="21600"/>
                    <a:pt x="247" y="21600"/>
                    <a:pt x="652" y="21150"/>
                  </a:cubicBezTo>
                  <a:cubicBezTo>
                    <a:pt x="1057" y="20700"/>
                    <a:pt x="1679" y="19800"/>
                    <a:pt x="2328" y="19012"/>
                  </a:cubicBezTo>
                  <a:cubicBezTo>
                    <a:pt x="2978" y="18225"/>
                    <a:pt x="3656" y="17550"/>
                    <a:pt x="4249" y="16875"/>
                  </a:cubicBezTo>
                  <a:cubicBezTo>
                    <a:pt x="4842" y="16200"/>
                    <a:pt x="5351" y="15525"/>
                    <a:pt x="5906" y="14962"/>
                  </a:cubicBezTo>
                  <a:cubicBezTo>
                    <a:pt x="6462" y="14400"/>
                    <a:pt x="7065" y="13950"/>
                    <a:pt x="7677" y="13500"/>
                  </a:cubicBezTo>
                  <a:cubicBezTo>
                    <a:pt x="8289" y="13050"/>
                    <a:pt x="8910" y="12600"/>
                    <a:pt x="9513" y="12262"/>
                  </a:cubicBezTo>
                  <a:cubicBezTo>
                    <a:pt x="10115" y="11925"/>
                    <a:pt x="10699" y="11700"/>
                    <a:pt x="11528" y="11475"/>
                  </a:cubicBezTo>
                  <a:cubicBezTo>
                    <a:pt x="12356" y="11250"/>
                    <a:pt x="13430" y="11025"/>
                    <a:pt x="14371" y="10800"/>
                  </a:cubicBezTo>
                  <a:cubicBezTo>
                    <a:pt x="15313" y="10575"/>
                    <a:pt x="16123" y="10350"/>
                    <a:pt x="16838" y="10575"/>
                  </a:cubicBezTo>
                  <a:cubicBezTo>
                    <a:pt x="17554" y="10800"/>
                    <a:pt x="18175" y="11475"/>
                    <a:pt x="18797" y="121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9470524" y="3917510"/>
              <a:ext cx="202643" cy="385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73" fill="norm" stroke="1" extrusionOk="0">
                  <a:moveTo>
                    <a:pt x="616" y="5240"/>
                  </a:moveTo>
                  <a:cubicBezTo>
                    <a:pt x="616" y="8899"/>
                    <a:pt x="616" y="12559"/>
                    <a:pt x="616" y="15037"/>
                  </a:cubicBezTo>
                  <a:cubicBezTo>
                    <a:pt x="616" y="17516"/>
                    <a:pt x="616" y="18814"/>
                    <a:pt x="616" y="19818"/>
                  </a:cubicBezTo>
                  <a:cubicBezTo>
                    <a:pt x="616" y="20821"/>
                    <a:pt x="616" y="21529"/>
                    <a:pt x="504" y="21470"/>
                  </a:cubicBezTo>
                  <a:cubicBezTo>
                    <a:pt x="391" y="21411"/>
                    <a:pt x="166" y="20585"/>
                    <a:pt x="54" y="18047"/>
                  </a:cubicBezTo>
                  <a:cubicBezTo>
                    <a:pt x="-59" y="15509"/>
                    <a:pt x="-59" y="11260"/>
                    <a:pt x="729" y="8132"/>
                  </a:cubicBezTo>
                  <a:cubicBezTo>
                    <a:pt x="1516" y="5004"/>
                    <a:pt x="3091" y="2998"/>
                    <a:pt x="4329" y="1818"/>
                  </a:cubicBezTo>
                  <a:cubicBezTo>
                    <a:pt x="5566" y="637"/>
                    <a:pt x="6466" y="283"/>
                    <a:pt x="7591" y="106"/>
                  </a:cubicBezTo>
                  <a:cubicBezTo>
                    <a:pt x="8716" y="-71"/>
                    <a:pt x="10066" y="-71"/>
                    <a:pt x="11529" y="460"/>
                  </a:cubicBezTo>
                  <a:cubicBezTo>
                    <a:pt x="12991" y="991"/>
                    <a:pt x="14566" y="2054"/>
                    <a:pt x="15241" y="3470"/>
                  </a:cubicBezTo>
                  <a:cubicBezTo>
                    <a:pt x="15916" y="4886"/>
                    <a:pt x="15691" y="6657"/>
                    <a:pt x="14566" y="7955"/>
                  </a:cubicBezTo>
                  <a:cubicBezTo>
                    <a:pt x="13441" y="9254"/>
                    <a:pt x="11416" y="10080"/>
                    <a:pt x="9729" y="10493"/>
                  </a:cubicBezTo>
                  <a:cubicBezTo>
                    <a:pt x="8041" y="10906"/>
                    <a:pt x="6691" y="10906"/>
                    <a:pt x="5566" y="10729"/>
                  </a:cubicBezTo>
                  <a:cubicBezTo>
                    <a:pt x="4441" y="10552"/>
                    <a:pt x="3541" y="10198"/>
                    <a:pt x="3541" y="10198"/>
                  </a:cubicBezTo>
                  <a:cubicBezTo>
                    <a:pt x="3541" y="10198"/>
                    <a:pt x="4441" y="10552"/>
                    <a:pt x="6466" y="11791"/>
                  </a:cubicBezTo>
                  <a:cubicBezTo>
                    <a:pt x="8491" y="13031"/>
                    <a:pt x="11641" y="15155"/>
                    <a:pt x="13554" y="16572"/>
                  </a:cubicBezTo>
                  <a:cubicBezTo>
                    <a:pt x="15466" y="17988"/>
                    <a:pt x="16141" y="18696"/>
                    <a:pt x="16929" y="19227"/>
                  </a:cubicBezTo>
                  <a:cubicBezTo>
                    <a:pt x="17716" y="19759"/>
                    <a:pt x="18616" y="20113"/>
                    <a:pt x="19404" y="19995"/>
                  </a:cubicBezTo>
                  <a:cubicBezTo>
                    <a:pt x="20191" y="19877"/>
                    <a:pt x="20866" y="19286"/>
                    <a:pt x="21541" y="186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9743016" y="3962337"/>
              <a:ext cx="209551" cy="280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8" fill="norm" stroke="1" extrusionOk="0">
                  <a:moveTo>
                    <a:pt x="0" y="2755"/>
                  </a:moveTo>
                  <a:cubicBezTo>
                    <a:pt x="655" y="5635"/>
                    <a:pt x="1309" y="8515"/>
                    <a:pt x="1855" y="11235"/>
                  </a:cubicBezTo>
                  <a:cubicBezTo>
                    <a:pt x="2400" y="13955"/>
                    <a:pt x="2836" y="16515"/>
                    <a:pt x="3491" y="18275"/>
                  </a:cubicBezTo>
                  <a:cubicBezTo>
                    <a:pt x="4145" y="20035"/>
                    <a:pt x="5018" y="20995"/>
                    <a:pt x="5891" y="21155"/>
                  </a:cubicBezTo>
                  <a:cubicBezTo>
                    <a:pt x="6764" y="21315"/>
                    <a:pt x="7636" y="20675"/>
                    <a:pt x="9273" y="17795"/>
                  </a:cubicBezTo>
                  <a:cubicBezTo>
                    <a:pt x="10909" y="14915"/>
                    <a:pt x="13309" y="9795"/>
                    <a:pt x="14945" y="6355"/>
                  </a:cubicBezTo>
                  <a:cubicBezTo>
                    <a:pt x="16582" y="2915"/>
                    <a:pt x="17455" y="1155"/>
                    <a:pt x="18436" y="435"/>
                  </a:cubicBezTo>
                  <a:cubicBezTo>
                    <a:pt x="19418" y="-285"/>
                    <a:pt x="20509" y="35"/>
                    <a:pt x="21600" y="3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59266" y="4179484"/>
              <a:ext cx="1193801" cy="187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21510"/>
                  </a:moveTo>
                  <a:cubicBezTo>
                    <a:pt x="919" y="20054"/>
                    <a:pt x="1838" y="18598"/>
                    <a:pt x="3083" y="17263"/>
                  </a:cubicBezTo>
                  <a:cubicBezTo>
                    <a:pt x="4328" y="15928"/>
                    <a:pt x="5898" y="14714"/>
                    <a:pt x="7334" y="13380"/>
                  </a:cubicBezTo>
                  <a:cubicBezTo>
                    <a:pt x="8770" y="12045"/>
                    <a:pt x="10072" y="10589"/>
                    <a:pt x="11451" y="9132"/>
                  </a:cubicBezTo>
                  <a:cubicBezTo>
                    <a:pt x="12830" y="7676"/>
                    <a:pt x="14285" y="6220"/>
                    <a:pt x="15683" y="5007"/>
                  </a:cubicBezTo>
                  <a:cubicBezTo>
                    <a:pt x="17081" y="3793"/>
                    <a:pt x="18421" y="2822"/>
                    <a:pt x="19321" y="2094"/>
                  </a:cubicBezTo>
                  <a:cubicBezTo>
                    <a:pt x="20221" y="1366"/>
                    <a:pt x="20681" y="881"/>
                    <a:pt x="21026" y="517"/>
                  </a:cubicBezTo>
                  <a:cubicBezTo>
                    <a:pt x="21370" y="153"/>
                    <a:pt x="21600" y="-90"/>
                    <a:pt x="21600" y="31"/>
                  </a:cubicBezTo>
                  <a:cubicBezTo>
                    <a:pt x="21600" y="153"/>
                    <a:pt x="21370" y="638"/>
                    <a:pt x="21140" y="11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0" y="4265484"/>
              <a:ext cx="118956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84" y="21600"/>
                  </a:moveTo>
                  <a:cubicBezTo>
                    <a:pt x="192" y="21360"/>
                    <a:pt x="0" y="21120"/>
                    <a:pt x="0" y="21000"/>
                  </a:cubicBezTo>
                  <a:cubicBezTo>
                    <a:pt x="0" y="20880"/>
                    <a:pt x="192" y="20880"/>
                    <a:pt x="1038" y="20280"/>
                  </a:cubicBezTo>
                  <a:cubicBezTo>
                    <a:pt x="1883" y="19680"/>
                    <a:pt x="3382" y="18480"/>
                    <a:pt x="4804" y="17040"/>
                  </a:cubicBezTo>
                  <a:cubicBezTo>
                    <a:pt x="6226" y="15600"/>
                    <a:pt x="7572" y="13920"/>
                    <a:pt x="8994" y="12240"/>
                  </a:cubicBezTo>
                  <a:cubicBezTo>
                    <a:pt x="10416" y="10560"/>
                    <a:pt x="11915" y="8880"/>
                    <a:pt x="13471" y="7200"/>
                  </a:cubicBezTo>
                  <a:cubicBezTo>
                    <a:pt x="15028" y="5520"/>
                    <a:pt x="16642" y="3840"/>
                    <a:pt x="18006" y="2640"/>
                  </a:cubicBezTo>
                  <a:cubicBezTo>
                    <a:pt x="19371" y="1440"/>
                    <a:pt x="2048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393700" y="4592319"/>
              <a:ext cx="268817" cy="348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1191" y="7190"/>
                  </a:moveTo>
                  <a:cubicBezTo>
                    <a:pt x="1020" y="11458"/>
                    <a:pt x="850" y="15726"/>
                    <a:pt x="765" y="18184"/>
                  </a:cubicBezTo>
                  <a:cubicBezTo>
                    <a:pt x="680" y="20641"/>
                    <a:pt x="680" y="21288"/>
                    <a:pt x="510" y="21288"/>
                  </a:cubicBezTo>
                  <a:cubicBezTo>
                    <a:pt x="340" y="21288"/>
                    <a:pt x="0" y="20641"/>
                    <a:pt x="0" y="18442"/>
                  </a:cubicBezTo>
                  <a:cubicBezTo>
                    <a:pt x="0" y="16244"/>
                    <a:pt x="340" y="12493"/>
                    <a:pt x="1531" y="9324"/>
                  </a:cubicBezTo>
                  <a:cubicBezTo>
                    <a:pt x="2721" y="6155"/>
                    <a:pt x="4762" y="3568"/>
                    <a:pt x="7228" y="1951"/>
                  </a:cubicBezTo>
                  <a:cubicBezTo>
                    <a:pt x="9694" y="335"/>
                    <a:pt x="12586" y="-312"/>
                    <a:pt x="14712" y="141"/>
                  </a:cubicBezTo>
                  <a:cubicBezTo>
                    <a:pt x="16838" y="593"/>
                    <a:pt x="18198" y="2145"/>
                    <a:pt x="18198" y="3762"/>
                  </a:cubicBezTo>
                  <a:cubicBezTo>
                    <a:pt x="18198" y="5379"/>
                    <a:pt x="16838" y="7060"/>
                    <a:pt x="14627" y="8483"/>
                  </a:cubicBezTo>
                  <a:cubicBezTo>
                    <a:pt x="12416" y="9906"/>
                    <a:pt x="9354" y="11070"/>
                    <a:pt x="7143" y="11652"/>
                  </a:cubicBezTo>
                  <a:cubicBezTo>
                    <a:pt x="4932" y="12234"/>
                    <a:pt x="3572" y="12234"/>
                    <a:pt x="2466" y="12234"/>
                  </a:cubicBezTo>
                  <a:cubicBezTo>
                    <a:pt x="1361" y="12234"/>
                    <a:pt x="510" y="12234"/>
                    <a:pt x="765" y="12428"/>
                  </a:cubicBezTo>
                  <a:cubicBezTo>
                    <a:pt x="1020" y="12622"/>
                    <a:pt x="2381" y="13010"/>
                    <a:pt x="5187" y="13916"/>
                  </a:cubicBezTo>
                  <a:cubicBezTo>
                    <a:pt x="7994" y="14821"/>
                    <a:pt x="12246" y="16244"/>
                    <a:pt x="15222" y="17149"/>
                  </a:cubicBezTo>
                  <a:cubicBezTo>
                    <a:pt x="18198" y="18054"/>
                    <a:pt x="19899" y="18442"/>
                    <a:pt x="21600" y="188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716989" y="4563934"/>
              <a:ext cx="263028" cy="341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92" fill="norm" stroke="1" extrusionOk="0">
                  <a:moveTo>
                    <a:pt x="219" y="7600"/>
                  </a:moveTo>
                  <a:cubicBezTo>
                    <a:pt x="46" y="6667"/>
                    <a:pt x="-127" y="5733"/>
                    <a:pt x="132" y="5600"/>
                  </a:cubicBezTo>
                  <a:cubicBezTo>
                    <a:pt x="391" y="5467"/>
                    <a:pt x="1083" y="6133"/>
                    <a:pt x="2119" y="8133"/>
                  </a:cubicBezTo>
                  <a:cubicBezTo>
                    <a:pt x="3156" y="10133"/>
                    <a:pt x="4539" y="13467"/>
                    <a:pt x="5575" y="15800"/>
                  </a:cubicBezTo>
                  <a:cubicBezTo>
                    <a:pt x="6612" y="18133"/>
                    <a:pt x="7303" y="19467"/>
                    <a:pt x="7995" y="20333"/>
                  </a:cubicBezTo>
                  <a:cubicBezTo>
                    <a:pt x="8686" y="21200"/>
                    <a:pt x="9377" y="21600"/>
                    <a:pt x="10068" y="21467"/>
                  </a:cubicBezTo>
                  <a:cubicBezTo>
                    <a:pt x="10759" y="21333"/>
                    <a:pt x="11451" y="20667"/>
                    <a:pt x="12574" y="18333"/>
                  </a:cubicBezTo>
                  <a:cubicBezTo>
                    <a:pt x="13697" y="16000"/>
                    <a:pt x="15252" y="12000"/>
                    <a:pt x="16807" y="8667"/>
                  </a:cubicBezTo>
                  <a:cubicBezTo>
                    <a:pt x="18363" y="5333"/>
                    <a:pt x="19918" y="2667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847" name="Drawing"/>
          <p:cNvGrpSpPr/>
          <p:nvPr/>
        </p:nvGrpSpPr>
        <p:grpSpPr>
          <a:xfrm>
            <a:off x="8425323" y="1238265"/>
            <a:ext cx="2723393" cy="609586"/>
            <a:chOff x="0" y="0"/>
            <a:chExt cx="2723391" cy="609584"/>
          </a:xfrm>
        </p:grpSpPr>
        <p:sp>
          <p:nvSpPr>
            <p:cNvPr id="832" name="Line"/>
            <p:cNvSpPr/>
            <p:nvPr/>
          </p:nvSpPr>
          <p:spPr>
            <a:xfrm>
              <a:off x="8387" y="51455"/>
              <a:ext cx="43540" cy="361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435" fill="norm" stroke="1" extrusionOk="0">
                  <a:moveTo>
                    <a:pt x="8814" y="1844"/>
                  </a:moveTo>
                  <a:cubicBezTo>
                    <a:pt x="5728" y="840"/>
                    <a:pt x="2643" y="-165"/>
                    <a:pt x="1100" y="23"/>
                  </a:cubicBezTo>
                  <a:cubicBezTo>
                    <a:pt x="-443" y="212"/>
                    <a:pt x="-443" y="1593"/>
                    <a:pt x="1614" y="4544"/>
                  </a:cubicBezTo>
                  <a:cubicBezTo>
                    <a:pt x="3671" y="7495"/>
                    <a:pt x="7786" y="12016"/>
                    <a:pt x="11386" y="15093"/>
                  </a:cubicBezTo>
                  <a:cubicBezTo>
                    <a:pt x="14986" y="18170"/>
                    <a:pt x="18071" y="19802"/>
                    <a:pt x="21157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0" y="-1"/>
              <a:ext cx="212992" cy="447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2" h="21428" fill="norm" stroke="1" extrusionOk="0">
                  <a:moveTo>
                    <a:pt x="3257" y="2433"/>
                  </a:moveTo>
                  <a:cubicBezTo>
                    <a:pt x="3467" y="1723"/>
                    <a:pt x="3676" y="1013"/>
                    <a:pt x="4306" y="557"/>
                  </a:cubicBezTo>
                  <a:cubicBezTo>
                    <a:pt x="4935" y="101"/>
                    <a:pt x="5983" y="-102"/>
                    <a:pt x="8185" y="50"/>
                  </a:cubicBezTo>
                  <a:cubicBezTo>
                    <a:pt x="10387" y="202"/>
                    <a:pt x="13742" y="709"/>
                    <a:pt x="16364" y="2078"/>
                  </a:cubicBezTo>
                  <a:cubicBezTo>
                    <a:pt x="18985" y="3447"/>
                    <a:pt x="20873" y="5678"/>
                    <a:pt x="21082" y="8163"/>
                  </a:cubicBezTo>
                  <a:cubicBezTo>
                    <a:pt x="21292" y="10647"/>
                    <a:pt x="19824" y="13385"/>
                    <a:pt x="16678" y="15616"/>
                  </a:cubicBezTo>
                  <a:cubicBezTo>
                    <a:pt x="13533" y="17847"/>
                    <a:pt x="8709" y="19571"/>
                    <a:pt x="5459" y="20484"/>
                  </a:cubicBezTo>
                  <a:cubicBezTo>
                    <a:pt x="2209" y="21397"/>
                    <a:pt x="531" y="21498"/>
                    <a:pt x="111" y="21397"/>
                  </a:cubicBezTo>
                  <a:cubicBezTo>
                    <a:pt x="-308" y="21295"/>
                    <a:pt x="531" y="20991"/>
                    <a:pt x="1370" y="206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331326" y="234934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331326" y="330184"/>
              <a:ext cx="1524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585901" y="4616"/>
              <a:ext cx="196276" cy="46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08" fill="norm" stroke="1" extrusionOk="0">
                  <a:moveTo>
                    <a:pt x="21308" y="1524"/>
                  </a:moveTo>
                  <a:cubicBezTo>
                    <a:pt x="19240" y="1042"/>
                    <a:pt x="17172" y="560"/>
                    <a:pt x="14874" y="271"/>
                  </a:cubicBezTo>
                  <a:cubicBezTo>
                    <a:pt x="12576" y="-19"/>
                    <a:pt x="10048" y="-115"/>
                    <a:pt x="7980" y="174"/>
                  </a:cubicBezTo>
                  <a:cubicBezTo>
                    <a:pt x="5912" y="464"/>
                    <a:pt x="4304" y="1139"/>
                    <a:pt x="3385" y="1717"/>
                  </a:cubicBezTo>
                  <a:cubicBezTo>
                    <a:pt x="2465" y="2296"/>
                    <a:pt x="2236" y="2778"/>
                    <a:pt x="2580" y="3212"/>
                  </a:cubicBezTo>
                  <a:cubicBezTo>
                    <a:pt x="2925" y="3646"/>
                    <a:pt x="3844" y="4031"/>
                    <a:pt x="5108" y="4706"/>
                  </a:cubicBezTo>
                  <a:cubicBezTo>
                    <a:pt x="6372" y="5381"/>
                    <a:pt x="7980" y="6346"/>
                    <a:pt x="8899" y="7214"/>
                  </a:cubicBezTo>
                  <a:cubicBezTo>
                    <a:pt x="9819" y="8081"/>
                    <a:pt x="10048" y="8853"/>
                    <a:pt x="9819" y="9431"/>
                  </a:cubicBezTo>
                  <a:cubicBezTo>
                    <a:pt x="9589" y="10010"/>
                    <a:pt x="8899" y="10396"/>
                    <a:pt x="7980" y="10733"/>
                  </a:cubicBezTo>
                  <a:cubicBezTo>
                    <a:pt x="7061" y="11071"/>
                    <a:pt x="5912" y="11360"/>
                    <a:pt x="4763" y="11601"/>
                  </a:cubicBezTo>
                  <a:cubicBezTo>
                    <a:pt x="3614" y="11842"/>
                    <a:pt x="2465" y="12035"/>
                    <a:pt x="2465" y="12180"/>
                  </a:cubicBezTo>
                  <a:cubicBezTo>
                    <a:pt x="2465" y="12324"/>
                    <a:pt x="3614" y="12421"/>
                    <a:pt x="4419" y="12710"/>
                  </a:cubicBezTo>
                  <a:cubicBezTo>
                    <a:pt x="5223" y="12999"/>
                    <a:pt x="5682" y="13481"/>
                    <a:pt x="5453" y="14253"/>
                  </a:cubicBezTo>
                  <a:cubicBezTo>
                    <a:pt x="5223" y="15024"/>
                    <a:pt x="4304" y="16085"/>
                    <a:pt x="3155" y="17146"/>
                  </a:cubicBezTo>
                  <a:cubicBezTo>
                    <a:pt x="2006" y="18206"/>
                    <a:pt x="627" y="19267"/>
                    <a:pt x="168" y="20039"/>
                  </a:cubicBezTo>
                  <a:cubicBezTo>
                    <a:pt x="-292" y="20810"/>
                    <a:pt x="168" y="21292"/>
                    <a:pt x="1891" y="21389"/>
                  </a:cubicBezTo>
                  <a:cubicBezTo>
                    <a:pt x="3614" y="21485"/>
                    <a:pt x="6602" y="21196"/>
                    <a:pt x="9589" y="20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839326" y="126984"/>
              <a:ext cx="1651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1" y="1756"/>
                    <a:pt x="1662" y="3512"/>
                    <a:pt x="4154" y="6059"/>
                  </a:cubicBezTo>
                  <a:cubicBezTo>
                    <a:pt x="6646" y="8605"/>
                    <a:pt x="10800" y="11941"/>
                    <a:pt x="13985" y="14663"/>
                  </a:cubicBezTo>
                  <a:cubicBezTo>
                    <a:pt x="17169" y="17385"/>
                    <a:pt x="19385" y="1949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860077" y="114284"/>
              <a:ext cx="1697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1386" y="0"/>
                  </a:moveTo>
                  <a:cubicBezTo>
                    <a:pt x="17919" y="497"/>
                    <a:pt x="14453" y="993"/>
                    <a:pt x="11386" y="3041"/>
                  </a:cubicBezTo>
                  <a:cubicBezTo>
                    <a:pt x="8319" y="5090"/>
                    <a:pt x="5653" y="8690"/>
                    <a:pt x="3653" y="11793"/>
                  </a:cubicBezTo>
                  <a:cubicBezTo>
                    <a:pt x="1653" y="14897"/>
                    <a:pt x="319" y="17503"/>
                    <a:pt x="53" y="19055"/>
                  </a:cubicBezTo>
                  <a:cubicBezTo>
                    <a:pt x="-214" y="20607"/>
                    <a:pt x="586" y="21103"/>
                    <a:pt x="13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106026" y="317484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277476" y="425434"/>
              <a:ext cx="95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747376" y="406384"/>
              <a:ext cx="50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887076" y="406384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2141076" y="152912"/>
              <a:ext cx="241301" cy="342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0" y="2352"/>
                  </a:moveTo>
                  <a:cubicBezTo>
                    <a:pt x="189" y="1292"/>
                    <a:pt x="379" y="232"/>
                    <a:pt x="853" y="33"/>
                  </a:cubicBezTo>
                  <a:cubicBezTo>
                    <a:pt x="1326" y="-166"/>
                    <a:pt x="2084" y="497"/>
                    <a:pt x="3979" y="2882"/>
                  </a:cubicBezTo>
                  <a:cubicBezTo>
                    <a:pt x="5874" y="5267"/>
                    <a:pt x="8905" y="9375"/>
                    <a:pt x="12032" y="12754"/>
                  </a:cubicBezTo>
                  <a:cubicBezTo>
                    <a:pt x="15158" y="16133"/>
                    <a:pt x="18379" y="18784"/>
                    <a:pt x="2160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2249026" y="158734"/>
              <a:ext cx="14605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6748" y="885"/>
                  </a:cubicBezTo>
                  <a:cubicBezTo>
                    <a:pt x="15026" y="1770"/>
                    <a:pt x="13148" y="3541"/>
                    <a:pt x="11113" y="5843"/>
                  </a:cubicBezTo>
                  <a:cubicBezTo>
                    <a:pt x="9078" y="8144"/>
                    <a:pt x="6887" y="10977"/>
                    <a:pt x="5009" y="13692"/>
                  </a:cubicBezTo>
                  <a:cubicBezTo>
                    <a:pt x="3130" y="16407"/>
                    <a:pt x="1565" y="1900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2413601" y="441220"/>
              <a:ext cx="121176" cy="130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40" fill="norm" stroke="1" extrusionOk="0">
                  <a:moveTo>
                    <a:pt x="2327" y="2627"/>
                  </a:moveTo>
                  <a:cubicBezTo>
                    <a:pt x="2699" y="6111"/>
                    <a:pt x="3072" y="9595"/>
                    <a:pt x="2513" y="12556"/>
                  </a:cubicBezTo>
                  <a:cubicBezTo>
                    <a:pt x="1954" y="15517"/>
                    <a:pt x="465" y="17956"/>
                    <a:pt x="92" y="18130"/>
                  </a:cubicBezTo>
                  <a:cubicBezTo>
                    <a:pt x="-280" y="18305"/>
                    <a:pt x="465" y="16214"/>
                    <a:pt x="2513" y="13253"/>
                  </a:cubicBezTo>
                  <a:cubicBezTo>
                    <a:pt x="4561" y="10292"/>
                    <a:pt x="7913" y="6459"/>
                    <a:pt x="10706" y="3846"/>
                  </a:cubicBezTo>
                  <a:cubicBezTo>
                    <a:pt x="13499" y="1234"/>
                    <a:pt x="15734" y="-160"/>
                    <a:pt x="17223" y="14"/>
                  </a:cubicBezTo>
                  <a:cubicBezTo>
                    <a:pt x="18713" y="188"/>
                    <a:pt x="19458" y="1930"/>
                    <a:pt x="20017" y="5763"/>
                  </a:cubicBezTo>
                  <a:cubicBezTo>
                    <a:pt x="20575" y="9595"/>
                    <a:pt x="20948" y="15517"/>
                    <a:pt x="21320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610976" y="90765"/>
              <a:ext cx="112416" cy="518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522" fill="norm" stroke="1" extrusionOk="0">
                  <a:moveTo>
                    <a:pt x="4800" y="976"/>
                  </a:moveTo>
                  <a:cubicBezTo>
                    <a:pt x="6000" y="624"/>
                    <a:pt x="7200" y="273"/>
                    <a:pt x="8800" y="98"/>
                  </a:cubicBezTo>
                  <a:cubicBezTo>
                    <a:pt x="10400" y="-78"/>
                    <a:pt x="12400" y="-78"/>
                    <a:pt x="15000" y="624"/>
                  </a:cubicBezTo>
                  <a:cubicBezTo>
                    <a:pt x="17600" y="1327"/>
                    <a:pt x="20800" y="2732"/>
                    <a:pt x="21200" y="4049"/>
                  </a:cubicBezTo>
                  <a:cubicBezTo>
                    <a:pt x="21600" y="5366"/>
                    <a:pt x="19200" y="6595"/>
                    <a:pt x="16800" y="7561"/>
                  </a:cubicBezTo>
                  <a:cubicBezTo>
                    <a:pt x="14400" y="8527"/>
                    <a:pt x="12000" y="9229"/>
                    <a:pt x="11000" y="9800"/>
                  </a:cubicBezTo>
                  <a:cubicBezTo>
                    <a:pt x="10000" y="10371"/>
                    <a:pt x="10400" y="10810"/>
                    <a:pt x="12600" y="11732"/>
                  </a:cubicBezTo>
                  <a:cubicBezTo>
                    <a:pt x="14800" y="12654"/>
                    <a:pt x="18800" y="14059"/>
                    <a:pt x="19800" y="15551"/>
                  </a:cubicBezTo>
                  <a:cubicBezTo>
                    <a:pt x="20800" y="17044"/>
                    <a:pt x="18800" y="18624"/>
                    <a:pt x="15000" y="19634"/>
                  </a:cubicBezTo>
                  <a:cubicBezTo>
                    <a:pt x="11200" y="20644"/>
                    <a:pt x="5600" y="21083"/>
                    <a:pt x="0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3" name="Drawing"/>
          <p:cNvGrpSpPr/>
          <p:nvPr/>
        </p:nvGrpSpPr>
        <p:grpSpPr>
          <a:xfrm>
            <a:off x="292099" y="1060935"/>
            <a:ext cx="12687301" cy="8027923"/>
            <a:chOff x="0" y="0"/>
            <a:chExt cx="12687300" cy="8027921"/>
          </a:xfrm>
        </p:grpSpPr>
        <p:sp>
          <p:nvSpPr>
            <p:cNvPr id="849" name="Line"/>
            <p:cNvSpPr/>
            <p:nvPr/>
          </p:nvSpPr>
          <p:spPr>
            <a:xfrm>
              <a:off x="721465" y="1307132"/>
              <a:ext cx="167522" cy="618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8" h="21543" fill="norm" stroke="1" extrusionOk="0">
                  <a:moveTo>
                    <a:pt x="3464" y="6873"/>
                  </a:moveTo>
                  <a:cubicBezTo>
                    <a:pt x="3991" y="9084"/>
                    <a:pt x="4517" y="11296"/>
                    <a:pt x="4781" y="13618"/>
                  </a:cubicBezTo>
                  <a:cubicBezTo>
                    <a:pt x="5044" y="15940"/>
                    <a:pt x="5044" y="18373"/>
                    <a:pt x="4913" y="19774"/>
                  </a:cubicBezTo>
                  <a:cubicBezTo>
                    <a:pt x="4781" y="21174"/>
                    <a:pt x="4517" y="21543"/>
                    <a:pt x="4122" y="21543"/>
                  </a:cubicBezTo>
                  <a:cubicBezTo>
                    <a:pt x="3727" y="21543"/>
                    <a:pt x="3200" y="21174"/>
                    <a:pt x="2410" y="19847"/>
                  </a:cubicBezTo>
                  <a:cubicBezTo>
                    <a:pt x="1620" y="18520"/>
                    <a:pt x="566" y="16235"/>
                    <a:pt x="171" y="13876"/>
                  </a:cubicBezTo>
                  <a:cubicBezTo>
                    <a:pt x="-224" y="11517"/>
                    <a:pt x="39" y="9084"/>
                    <a:pt x="1225" y="6873"/>
                  </a:cubicBezTo>
                  <a:cubicBezTo>
                    <a:pt x="2410" y="4661"/>
                    <a:pt x="4517" y="2671"/>
                    <a:pt x="5966" y="1528"/>
                  </a:cubicBezTo>
                  <a:cubicBezTo>
                    <a:pt x="7415" y="385"/>
                    <a:pt x="8205" y="90"/>
                    <a:pt x="9259" y="17"/>
                  </a:cubicBezTo>
                  <a:cubicBezTo>
                    <a:pt x="10313" y="-57"/>
                    <a:pt x="11630" y="90"/>
                    <a:pt x="13737" y="901"/>
                  </a:cubicBezTo>
                  <a:cubicBezTo>
                    <a:pt x="15844" y="1712"/>
                    <a:pt x="18742" y="3187"/>
                    <a:pt x="20059" y="4661"/>
                  </a:cubicBezTo>
                  <a:cubicBezTo>
                    <a:pt x="21376" y="6135"/>
                    <a:pt x="21113" y="7610"/>
                    <a:pt x="18742" y="8531"/>
                  </a:cubicBezTo>
                  <a:cubicBezTo>
                    <a:pt x="16371" y="9453"/>
                    <a:pt x="11893" y="9821"/>
                    <a:pt x="8864" y="9969"/>
                  </a:cubicBezTo>
                  <a:cubicBezTo>
                    <a:pt x="5835" y="10116"/>
                    <a:pt x="4254" y="10043"/>
                    <a:pt x="3727" y="9932"/>
                  </a:cubicBezTo>
                  <a:cubicBezTo>
                    <a:pt x="3200" y="9821"/>
                    <a:pt x="3727" y="9674"/>
                    <a:pt x="4254" y="95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882650" y="1606064"/>
              <a:ext cx="1206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4696"/>
                    <a:pt x="9095" y="9391"/>
                    <a:pt x="12695" y="12991"/>
                  </a:cubicBezTo>
                  <a:cubicBezTo>
                    <a:pt x="16295" y="16591"/>
                    <a:pt x="18947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906834" y="1587014"/>
              <a:ext cx="96467" cy="1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360" fill="norm" stroke="1" extrusionOk="0">
                  <a:moveTo>
                    <a:pt x="21400" y="0"/>
                  </a:moveTo>
                  <a:cubicBezTo>
                    <a:pt x="19052" y="245"/>
                    <a:pt x="16704" y="491"/>
                    <a:pt x="13417" y="3559"/>
                  </a:cubicBezTo>
                  <a:cubicBezTo>
                    <a:pt x="10130" y="6627"/>
                    <a:pt x="5904" y="12518"/>
                    <a:pt x="3322" y="16077"/>
                  </a:cubicBezTo>
                  <a:cubicBezTo>
                    <a:pt x="739" y="19636"/>
                    <a:pt x="-200" y="20864"/>
                    <a:pt x="35" y="21232"/>
                  </a:cubicBezTo>
                  <a:cubicBezTo>
                    <a:pt x="270" y="21600"/>
                    <a:pt x="1678" y="21109"/>
                    <a:pt x="3087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048310" y="1338384"/>
              <a:ext cx="145490" cy="331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390" fill="norm" stroke="1" extrusionOk="0">
                  <a:moveTo>
                    <a:pt x="21210" y="1704"/>
                  </a:moveTo>
                  <a:cubicBezTo>
                    <a:pt x="20284" y="1157"/>
                    <a:pt x="19359" y="610"/>
                    <a:pt x="18124" y="268"/>
                  </a:cubicBezTo>
                  <a:cubicBezTo>
                    <a:pt x="16890" y="-73"/>
                    <a:pt x="15347" y="-210"/>
                    <a:pt x="13033" y="610"/>
                  </a:cubicBezTo>
                  <a:cubicBezTo>
                    <a:pt x="10719" y="1431"/>
                    <a:pt x="7633" y="3208"/>
                    <a:pt x="5164" y="5805"/>
                  </a:cubicBezTo>
                  <a:cubicBezTo>
                    <a:pt x="2696" y="8403"/>
                    <a:pt x="844" y="11820"/>
                    <a:pt x="227" y="14213"/>
                  </a:cubicBezTo>
                  <a:cubicBezTo>
                    <a:pt x="-390" y="16605"/>
                    <a:pt x="227" y="17972"/>
                    <a:pt x="2387" y="18998"/>
                  </a:cubicBezTo>
                  <a:cubicBezTo>
                    <a:pt x="4547" y="20023"/>
                    <a:pt x="8250" y="20706"/>
                    <a:pt x="11953" y="2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1194979" y="1358414"/>
              <a:ext cx="18932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600" fill="norm" stroke="1" extrusionOk="0">
                  <a:moveTo>
                    <a:pt x="17146" y="0"/>
                  </a:moveTo>
                  <a:cubicBezTo>
                    <a:pt x="16426" y="4615"/>
                    <a:pt x="15706" y="9231"/>
                    <a:pt x="14506" y="12277"/>
                  </a:cubicBezTo>
                  <a:cubicBezTo>
                    <a:pt x="13306" y="15323"/>
                    <a:pt x="11626" y="16800"/>
                    <a:pt x="9586" y="17262"/>
                  </a:cubicBezTo>
                  <a:cubicBezTo>
                    <a:pt x="7546" y="17723"/>
                    <a:pt x="5146" y="17169"/>
                    <a:pt x="3466" y="16246"/>
                  </a:cubicBezTo>
                  <a:cubicBezTo>
                    <a:pt x="1786" y="15323"/>
                    <a:pt x="826" y="14031"/>
                    <a:pt x="346" y="12831"/>
                  </a:cubicBezTo>
                  <a:cubicBezTo>
                    <a:pt x="-134" y="11631"/>
                    <a:pt x="-134" y="10523"/>
                    <a:pt x="466" y="9969"/>
                  </a:cubicBezTo>
                  <a:cubicBezTo>
                    <a:pt x="1066" y="9415"/>
                    <a:pt x="2266" y="9415"/>
                    <a:pt x="4786" y="10708"/>
                  </a:cubicBezTo>
                  <a:cubicBezTo>
                    <a:pt x="7306" y="12000"/>
                    <a:pt x="11146" y="14585"/>
                    <a:pt x="14146" y="16615"/>
                  </a:cubicBezTo>
                  <a:cubicBezTo>
                    <a:pt x="17146" y="18646"/>
                    <a:pt x="19306" y="20123"/>
                    <a:pt x="2146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1397000" y="1333014"/>
              <a:ext cx="67734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075" y="0"/>
                  </a:moveTo>
                  <a:cubicBezTo>
                    <a:pt x="9450" y="157"/>
                    <a:pt x="12825" y="313"/>
                    <a:pt x="15862" y="1565"/>
                  </a:cubicBezTo>
                  <a:cubicBezTo>
                    <a:pt x="18900" y="2817"/>
                    <a:pt x="21600" y="5165"/>
                    <a:pt x="21600" y="8139"/>
                  </a:cubicBezTo>
                  <a:cubicBezTo>
                    <a:pt x="21600" y="11113"/>
                    <a:pt x="18900" y="14713"/>
                    <a:pt x="14850" y="17061"/>
                  </a:cubicBezTo>
                  <a:cubicBezTo>
                    <a:pt x="10800" y="19409"/>
                    <a:pt x="5400" y="205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908050" y="965661"/>
              <a:ext cx="177800" cy="253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21519"/>
                  </a:moveTo>
                  <a:cubicBezTo>
                    <a:pt x="1800" y="17559"/>
                    <a:pt x="3600" y="13599"/>
                    <a:pt x="5400" y="10179"/>
                  </a:cubicBezTo>
                  <a:cubicBezTo>
                    <a:pt x="7200" y="6759"/>
                    <a:pt x="9000" y="3879"/>
                    <a:pt x="10414" y="2169"/>
                  </a:cubicBezTo>
                  <a:cubicBezTo>
                    <a:pt x="11829" y="459"/>
                    <a:pt x="12857" y="-81"/>
                    <a:pt x="13757" y="9"/>
                  </a:cubicBezTo>
                  <a:cubicBezTo>
                    <a:pt x="14657" y="99"/>
                    <a:pt x="15429" y="819"/>
                    <a:pt x="16329" y="3699"/>
                  </a:cubicBezTo>
                  <a:cubicBezTo>
                    <a:pt x="17229" y="6579"/>
                    <a:pt x="18257" y="11619"/>
                    <a:pt x="19157" y="14589"/>
                  </a:cubicBezTo>
                  <a:cubicBezTo>
                    <a:pt x="20057" y="17559"/>
                    <a:pt x="20829" y="18459"/>
                    <a:pt x="21600" y="19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1727200" y="1440964"/>
              <a:ext cx="209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1752600" y="1561614"/>
              <a:ext cx="1968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2679699" y="1206014"/>
              <a:ext cx="317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3771"/>
                    <a:pt x="5760" y="7543"/>
                    <a:pt x="9360" y="11143"/>
                  </a:cubicBezTo>
                  <a:cubicBezTo>
                    <a:pt x="12960" y="14743"/>
                    <a:pt x="17280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2527300" y="1536214"/>
              <a:ext cx="317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8" y="14400"/>
                    <a:pt x="10656" y="7200"/>
                    <a:pt x="14256" y="3600"/>
                  </a:cubicBezTo>
                  <a:cubicBezTo>
                    <a:pt x="17856" y="0"/>
                    <a:pt x="1972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2654300" y="1701444"/>
              <a:ext cx="152400" cy="26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2700" y="3100"/>
                  </a:moveTo>
                  <a:cubicBezTo>
                    <a:pt x="1800" y="8630"/>
                    <a:pt x="900" y="14159"/>
                    <a:pt x="450" y="17356"/>
                  </a:cubicBezTo>
                  <a:cubicBezTo>
                    <a:pt x="0" y="20553"/>
                    <a:pt x="0" y="21417"/>
                    <a:pt x="0" y="21417"/>
                  </a:cubicBezTo>
                  <a:cubicBezTo>
                    <a:pt x="0" y="21417"/>
                    <a:pt x="0" y="20553"/>
                    <a:pt x="300" y="17183"/>
                  </a:cubicBezTo>
                  <a:cubicBezTo>
                    <a:pt x="600" y="13814"/>
                    <a:pt x="1200" y="7939"/>
                    <a:pt x="2100" y="4569"/>
                  </a:cubicBezTo>
                  <a:cubicBezTo>
                    <a:pt x="3000" y="1199"/>
                    <a:pt x="4200" y="335"/>
                    <a:pt x="6150" y="76"/>
                  </a:cubicBezTo>
                  <a:cubicBezTo>
                    <a:pt x="8100" y="-183"/>
                    <a:pt x="10800" y="163"/>
                    <a:pt x="13200" y="2063"/>
                  </a:cubicBezTo>
                  <a:cubicBezTo>
                    <a:pt x="15600" y="3964"/>
                    <a:pt x="17700" y="7420"/>
                    <a:pt x="19050" y="10185"/>
                  </a:cubicBezTo>
                  <a:cubicBezTo>
                    <a:pt x="20400" y="12950"/>
                    <a:pt x="21000" y="15023"/>
                    <a:pt x="21600" y="17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3145631" y="1245060"/>
              <a:ext cx="454819" cy="454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83" fill="norm" stroke="1" extrusionOk="0">
                  <a:moveTo>
                    <a:pt x="19687" y="855"/>
                  </a:moveTo>
                  <a:cubicBezTo>
                    <a:pt x="19987" y="455"/>
                    <a:pt x="20287" y="55"/>
                    <a:pt x="20237" y="5"/>
                  </a:cubicBezTo>
                  <a:cubicBezTo>
                    <a:pt x="20187" y="-45"/>
                    <a:pt x="19787" y="255"/>
                    <a:pt x="18287" y="1055"/>
                  </a:cubicBezTo>
                  <a:cubicBezTo>
                    <a:pt x="16787" y="1855"/>
                    <a:pt x="14187" y="3155"/>
                    <a:pt x="11487" y="4605"/>
                  </a:cubicBezTo>
                  <a:cubicBezTo>
                    <a:pt x="8787" y="6055"/>
                    <a:pt x="5987" y="7655"/>
                    <a:pt x="4437" y="8655"/>
                  </a:cubicBezTo>
                  <a:cubicBezTo>
                    <a:pt x="2887" y="9655"/>
                    <a:pt x="2587" y="10055"/>
                    <a:pt x="2687" y="10305"/>
                  </a:cubicBezTo>
                  <a:cubicBezTo>
                    <a:pt x="2787" y="10555"/>
                    <a:pt x="3287" y="10655"/>
                    <a:pt x="4637" y="10655"/>
                  </a:cubicBezTo>
                  <a:cubicBezTo>
                    <a:pt x="5987" y="10655"/>
                    <a:pt x="8187" y="10555"/>
                    <a:pt x="9537" y="10505"/>
                  </a:cubicBezTo>
                  <a:cubicBezTo>
                    <a:pt x="10887" y="10455"/>
                    <a:pt x="11387" y="10455"/>
                    <a:pt x="11837" y="10655"/>
                  </a:cubicBezTo>
                  <a:cubicBezTo>
                    <a:pt x="12287" y="10855"/>
                    <a:pt x="12687" y="11255"/>
                    <a:pt x="12687" y="11705"/>
                  </a:cubicBezTo>
                  <a:cubicBezTo>
                    <a:pt x="12687" y="12155"/>
                    <a:pt x="12287" y="12655"/>
                    <a:pt x="10787" y="13705"/>
                  </a:cubicBezTo>
                  <a:cubicBezTo>
                    <a:pt x="9287" y="14755"/>
                    <a:pt x="6687" y="16355"/>
                    <a:pt x="4787" y="17555"/>
                  </a:cubicBezTo>
                  <a:cubicBezTo>
                    <a:pt x="2887" y="18755"/>
                    <a:pt x="1687" y="19555"/>
                    <a:pt x="937" y="20155"/>
                  </a:cubicBezTo>
                  <a:cubicBezTo>
                    <a:pt x="187" y="20755"/>
                    <a:pt x="-113" y="21155"/>
                    <a:pt x="37" y="21355"/>
                  </a:cubicBezTo>
                  <a:cubicBezTo>
                    <a:pt x="187" y="21555"/>
                    <a:pt x="787" y="21555"/>
                    <a:pt x="2687" y="21105"/>
                  </a:cubicBezTo>
                  <a:cubicBezTo>
                    <a:pt x="4587" y="20655"/>
                    <a:pt x="7787" y="19755"/>
                    <a:pt x="10437" y="19155"/>
                  </a:cubicBezTo>
                  <a:cubicBezTo>
                    <a:pt x="13087" y="18555"/>
                    <a:pt x="15187" y="18255"/>
                    <a:pt x="16937" y="18205"/>
                  </a:cubicBezTo>
                  <a:cubicBezTo>
                    <a:pt x="18687" y="18155"/>
                    <a:pt x="20087" y="18355"/>
                    <a:pt x="21487" y="18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3257550" y="1860064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3244850" y="1802914"/>
              <a:ext cx="25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3346450" y="1853714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3333750" y="1917214"/>
              <a:ext cx="1016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3517900" y="1821964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3286564" y="1048212"/>
              <a:ext cx="126416" cy="188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7" h="21379" fill="norm" stroke="1" extrusionOk="0">
                  <a:moveTo>
                    <a:pt x="450" y="10693"/>
                  </a:moveTo>
                  <a:cubicBezTo>
                    <a:pt x="450" y="13093"/>
                    <a:pt x="450" y="15493"/>
                    <a:pt x="450" y="17533"/>
                  </a:cubicBezTo>
                  <a:cubicBezTo>
                    <a:pt x="450" y="19573"/>
                    <a:pt x="450" y="21253"/>
                    <a:pt x="276" y="21373"/>
                  </a:cubicBezTo>
                  <a:cubicBezTo>
                    <a:pt x="101" y="21493"/>
                    <a:pt x="-247" y="20053"/>
                    <a:pt x="276" y="16573"/>
                  </a:cubicBezTo>
                  <a:cubicBezTo>
                    <a:pt x="798" y="13093"/>
                    <a:pt x="2192" y="7573"/>
                    <a:pt x="3759" y="4333"/>
                  </a:cubicBezTo>
                  <a:cubicBezTo>
                    <a:pt x="5327" y="1093"/>
                    <a:pt x="7069" y="133"/>
                    <a:pt x="8811" y="13"/>
                  </a:cubicBezTo>
                  <a:cubicBezTo>
                    <a:pt x="10553" y="-107"/>
                    <a:pt x="12295" y="613"/>
                    <a:pt x="14559" y="3133"/>
                  </a:cubicBezTo>
                  <a:cubicBezTo>
                    <a:pt x="16824" y="5653"/>
                    <a:pt x="19611" y="9973"/>
                    <a:pt x="20482" y="13093"/>
                  </a:cubicBezTo>
                  <a:cubicBezTo>
                    <a:pt x="21353" y="16213"/>
                    <a:pt x="20308" y="18133"/>
                    <a:pt x="19263" y="20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3886199" y="1301264"/>
              <a:ext cx="15695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6200" y="0"/>
                  </a:moveTo>
                  <a:cubicBezTo>
                    <a:pt x="18900" y="4696"/>
                    <a:pt x="21600" y="9391"/>
                    <a:pt x="18900" y="12991"/>
                  </a:cubicBezTo>
                  <a:cubicBezTo>
                    <a:pt x="16200" y="16591"/>
                    <a:pt x="8100" y="190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3759200" y="1263693"/>
              <a:ext cx="317500" cy="6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2880" y="14453"/>
                    <a:pt x="5760" y="8100"/>
                    <a:pt x="8568" y="4288"/>
                  </a:cubicBezTo>
                  <a:cubicBezTo>
                    <a:pt x="11376" y="477"/>
                    <a:pt x="14112" y="-794"/>
                    <a:pt x="16272" y="477"/>
                  </a:cubicBezTo>
                  <a:cubicBezTo>
                    <a:pt x="18432" y="1747"/>
                    <a:pt x="20016" y="5559"/>
                    <a:pt x="21600" y="9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3740150" y="1587014"/>
              <a:ext cx="304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50" y="18514"/>
                    <a:pt x="7500" y="15429"/>
                    <a:pt x="11100" y="11829"/>
                  </a:cubicBezTo>
                  <a:cubicBezTo>
                    <a:pt x="14700" y="8229"/>
                    <a:pt x="1815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4138344" y="1252641"/>
              <a:ext cx="198707" cy="366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72" fill="norm" stroke="1" extrusionOk="0">
                  <a:moveTo>
                    <a:pt x="21122" y="1734"/>
                  </a:moveTo>
                  <a:cubicBezTo>
                    <a:pt x="20672" y="1113"/>
                    <a:pt x="20222" y="493"/>
                    <a:pt x="19435" y="182"/>
                  </a:cubicBezTo>
                  <a:cubicBezTo>
                    <a:pt x="18647" y="-128"/>
                    <a:pt x="17522" y="-128"/>
                    <a:pt x="15159" y="865"/>
                  </a:cubicBezTo>
                  <a:cubicBezTo>
                    <a:pt x="12797" y="1858"/>
                    <a:pt x="9197" y="3844"/>
                    <a:pt x="6272" y="6575"/>
                  </a:cubicBezTo>
                  <a:cubicBezTo>
                    <a:pt x="3347" y="9306"/>
                    <a:pt x="1097" y="12782"/>
                    <a:pt x="309" y="15079"/>
                  </a:cubicBezTo>
                  <a:cubicBezTo>
                    <a:pt x="-478" y="17375"/>
                    <a:pt x="197" y="18493"/>
                    <a:pt x="2784" y="19362"/>
                  </a:cubicBezTo>
                  <a:cubicBezTo>
                    <a:pt x="5372" y="20231"/>
                    <a:pt x="9872" y="20851"/>
                    <a:pt x="14372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4362450" y="1313964"/>
              <a:ext cx="1905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80" y="4160"/>
                    <a:pt x="8160" y="8320"/>
                    <a:pt x="11760" y="11920"/>
                  </a:cubicBezTo>
                  <a:cubicBezTo>
                    <a:pt x="15360" y="15520"/>
                    <a:pt x="18480" y="185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4425950" y="1288564"/>
              <a:ext cx="1143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248"/>
                    <a:pt x="17600" y="497"/>
                    <a:pt x="15200" y="1986"/>
                  </a:cubicBezTo>
                  <a:cubicBezTo>
                    <a:pt x="12800" y="3476"/>
                    <a:pt x="10000" y="6207"/>
                    <a:pt x="7400" y="9683"/>
                  </a:cubicBezTo>
                  <a:cubicBezTo>
                    <a:pt x="4800" y="13159"/>
                    <a:pt x="2400" y="1737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4635499" y="1536214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4621668" y="1409214"/>
              <a:ext cx="4558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0250" fill="norm" stroke="1" extrusionOk="0">
                  <a:moveTo>
                    <a:pt x="12307" y="20250"/>
                  </a:moveTo>
                  <a:cubicBezTo>
                    <a:pt x="6416" y="18900"/>
                    <a:pt x="525" y="17550"/>
                    <a:pt x="34" y="18225"/>
                  </a:cubicBezTo>
                  <a:cubicBezTo>
                    <a:pt x="-457" y="18900"/>
                    <a:pt x="4452" y="21600"/>
                    <a:pt x="8870" y="18900"/>
                  </a:cubicBezTo>
                  <a:cubicBezTo>
                    <a:pt x="13288" y="16200"/>
                    <a:pt x="17216" y="8100"/>
                    <a:pt x="211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4870450" y="1435556"/>
              <a:ext cx="17780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5143" y="6132"/>
                    <a:pt x="10286" y="-1068"/>
                    <a:pt x="13886" y="132"/>
                  </a:cubicBezTo>
                  <a:cubicBezTo>
                    <a:pt x="17486" y="1332"/>
                    <a:pt x="19543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4914900" y="1517164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5226049" y="1301264"/>
              <a:ext cx="2159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882" y="0"/>
                  </a:moveTo>
                  <a:cubicBezTo>
                    <a:pt x="15247" y="3308"/>
                    <a:pt x="14612" y="6616"/>
                    <a:pt x="12812" y="9632"/>
                  </a:cubicBezTo>
                  <a:cubicBezTo>
                    <a:pt x="11012" y="12649"/>
                    <a:pt x="8047" y="15373"/>
                    <a:pt x="6035" y="16832"/>
                  </a:cubicBezTo>
                  <a:cubicBezTo>
                    <a:pt x="4024" y="18292"/>
                    <a:pt x="2965" y="18486"/>
                    <a:pt x="2118" y="18195"/>
                  </a:cubicBezTo>
                  <a:cubicBezTo>
                    <a:pt x="1271" y="17903"/>
                    <a:pt x="635" y="17124"/>
                    <a:pt x="318" y="16151"/>
                  </a:cubicBezTo>
                  <a:cubicBezTo>
                    <a:pt x="0" y="15178"/>
                    <a:pt x="0" y="14011"/>
                    <a:pt x="0" y="12941"/>
                  </a:cubicBezTo>
                  <a:cubicBezTo>
                    <a:pt x="0" y="11870"/>
                    <a:pt x="0" y="10897"/>
                    <a:pt x="529" y="10314"/>
                  </a:cubicBezTo>
                  <a:cubicBezTo>
                    <a:pt x="1059" y="9730"/>
                    <a:pt x="2118" y="9535"/>
                    <a:pt x="4341" y="10605"/>
                  </a:cubicBezTo>
                  <a:cubicBezTo>
                    <a:pt x="6565" y="11676"/>
                    <a:pt x="9953" y="14011"/>
                    <a:pt x="13024" y="16054"/>
                  </a:cubicBezTo>
                  <a:cubicBezTo>
                    <a:pt x="16094" y="18097"/>
                    <a:pt x="18847" y="198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5441950" y="1193314"/>
              <a:ext cx="125689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600" fill="norm" stroke="1" extrusionOk="0">
                  <a:moveTo>
                    <a:pt x="7316" y="0"/>
                  </a:moveTo>
                  <a:cubicBezTo>
                    <a:pt x="11845" y="2070"/>
                    <a:pt x="16374" y="4140"/>
                    <a:pt x="18813" y="6525"/>
                  </a:cubicBezTo>
                  <a:cubicBezTo>
                    <a:pt x="21252" y="8910"/>
                    <a:pt x="21600" y="11610"/>
                    <a:pt x="18116" y="14175"/>
                  </a:cubicBezTo>
                  <a:cubicBezTo>
                    <a:pt x="14632" y="16740"/>
                    <a:pt x="7316" y="191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742949" y="3031903"/>
              <a:ext cx="279452" cy="641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529" fill="norm" stroke="1" extrusionOk="0">
                  <a:moveTo>
                    <a:pt x="20950" y="1164"/>
                  </a:moveTo>
                  <a:cubicBezTo>
                    <a:pt x="21275" y="809"/>
                    <a:pt x="21600" y="453"/>
                    <a:pt x="21356" y="240"/>
                  </a:cubicBezTo>
                  <a:cubicBezTo>
                    <a:pt x="21113" y="27"/>
                    <a:pt x="20301" y="-44"/>
                    <a:pt x="18271" y="27"/>
                  </a:cubicBezTo>
                  <a:cubicBezTo>
                    <a:pt x="16241" y="98"/>
                    <a:pt x="12992" y="311"/>
                    <a:pt x="9988" y="738"/>
                  </a:cubicBezTo>
                  <a:cubicBezTo>
                    <a:pt x="6983" y="1164"/>
                    <a:pt x="4223" y="1803"/>
                    <a:pt x="2598" y="3082"/>
                  </a:cubicBezTo>
                  <a:cubicBezTo>
                    <a:pt x="974" y="4361"/>
                    <a:pt x="487" y="6280"/>
                    <a:pt x="244" y="8802"/>
                  </a:cubicBezTo>
                  <a:cubicBezTo>
                    <a:pt x="0" y="11324"/>
                    <a:pt x="0" y="14451"/>
                    <a:pt x="0" y="16369"/>
                  </a:cubicBezTo>
                  <a:cubicBezTo>
                    <a:pt x="0" y="18288"/>
                    <a:pt x="0" y="18998"/>
                    <a:pt x="81" y="19602"/>
                  </a:cubicBezTo>
                  <a:cubicBezTo>
                    <a:pt x="162" y="20206"/>
                    <a:pt x="325" y="20703"/>
                    <a:pt x="812" y="21023"/>
                  </a:cubicBezTo>
                  <a:cubicBezTo>
                    <a:pt x="1299" y="21343"/>
                    <a:pt x="2111" y="21485"/>
                    <a:pt x="4385" y="21520"/>
                  </a:cubicBezTo>
                  <a:cubicBezTo>
                    <a:pt x="6659" y="21556"/>
                    <a:pt x="10394" y="21485"/>
                    <a:pt x="13155" y="21343"/>
                  </a:cubicBezTo>
                  <a:cubicBezTo>
                    <a:pt x="15916" y="21201"/>
                    <a:pt x="17702" y="20988"/>
                    <a:pt x="19489" y="207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755650" y="3333264"/>
              <a:ext cx="2349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43" y="15840"/>
                    <a:pt x="11286" y="10080"/>
                    <a:pt x="14886" y="6480"/>
                  </a:cubicBezTo>
                  <a:cubicBezTo>
                    <a:pt x="18486" y="2880"/>
                    <a:pt x="2004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150529" y="2952264"/>
              <a:ext cx="322671" cy="83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21521" y="0"/>
                  </a:moveTo>
                  <a:cubicBezTo>
                    <a:pt x="17427" y="0"/>
                    <a:pt x="13333" y="0"/>
                    <a:pt x="10227" y="220"/>
                  </a:cubicBezTo>
                  <a:cubicBezTo>
                    <a:pt x="7121" y="440"/>
                    <a:pt x="5003" y="879"/>
                    <a:pt x="3733" y="1759"/>
                  </a:cubicBezTo>
                  <a:cubicBezTo>
                    <a:pt x="2462" y="2638"/>
                    <a:pt x="2039" y="3957"/>
                    <a:pt x="1968" y="5524"/>
                  </a:cubicBezTo>
                  <a:cubicBezTo>
                    <a:pt x="1897" y="7090"/>
                    <a:pt x="2180" y="8904"/>
                    <a:pt x="2180" y="10718"/>
                  </a:cubicBezTo>
                  <a:cubicBezTo>
                    <a:pt x="2180" y="12531"/>
                    <a:pt x="1897" y="14345"/>
                    <a:pt x="1474" y="15884"/>
                  </a:cubicBezTo>
                  <a:cubicBezTo>
                    <a:pt x="1050" y="17423"/>
                    <a:pt x="486" y="18687"/>
                    <a:pt x="203" y="19511"/>
                  </a:cubicBezTo>
                  <a:cubicBezTo>
                    <a:pt x="-79" y="20336"/>
                    <a:pt x="-79" y="20721"/>
                    <a:pt x="274" y="20913"/>
                  </a:cubicBezTo>
                  <a:cubicBezTo>
                    <a:pt x="627" y="21105"/>
                    <a:pt x="1333" y="21105"/>
                    <a:pt x="4580" y="21188"/>
                  </a:cubicBezTo>
                  <a:cubicBezTo>
                    <a:pt x="7827" y="21270"/>
                    <a:pt x="13615" y="21435"/>
                    <a:pt x="194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704693" y="3255265"/>
              <a:ext cx="183696" cy="730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2" h="21473" fill="norm" stroke="1" extrusionOk="0">
                  <a:moveTo>
                    <a:pt x="401" y="5842"/>
                  </a:moveTo>
                  <a:cubicBezTo>
                    <a:pt x="401" y="5530"/>
                    <a:pt x="401" y="5219"/>
                    <a:pt x="646" y="5250"/>
                  </a:cubicBezTo>
                  <a:cubicBezTo>
                    <a:pt x="892" y="5281"/>
                    <a:pt x="1383" y="5655"/>
                    <a:pt x="1751" y="6869"/>
                  </a:cubicBezTo>
                  <a:cubicBezTo>
                    <a:pt x="2119" y="8082"/>
                    <a:pt x="2365" y="10137"/>
                    <a:pt x="2487" y="12409"/>
                  </a:cubicBezTo>
                  <a:cubicBezTo>
                    <a:pt x="2610" y="14681"/>
                    <a:pt x="2610" y="17171"/>
                    <a:pt x="2610" y="18602"/>
                  </a:cubicBezTo>
                  <a:cubicBezTo>
                    <a:pt x="2610" y="20034"/>
                    <a:pt x="2610" y="20408"/>
                    <a:pt x="2365" y="20781"/>
                  </a:cubicBezTo>
                  <a:cubicBezTo>
                    <a:pt x="2119" y="21155"/>
                    <a:pt x="1628" y="21528"/>
                    <a:pt x="1260" y="21466"/>
                  </a:cubicBezTo>
                  <a:cubicBezTo>
                    <a:pt x="892" y="21404"/>
                    <a:pt x="646" y="20906"/>
                    <a:pt x="401" y="19443"/>
                  </a:cubicBezTo>
                  <a:cubicBezTo>
                    <a:pt x="155" y="17980"/>
                    <a:pt x="-90" y="15552"/>
                    <a:pt x="33" y="13125"/>
                  </a:cubicBezTo>
                  <a:cubicBezTo>
                    <a:pt x="155" y="10697"/>
                    <a:pt x="646" y="8269"/>
                    <a:pt x="1751" y="6215"/>
                  </a:cubicBezTo>
                  <a:cubicBezTo>
                    <a:pt x="2855" y="4161"/>
                    <a:pt x="4574" y="2480"/>
                    <a:pt x="5801" y="1515"/>
                  </a:cubicBezTo>
                  <a:cubicBezTo>
                    <a:pt x="7028" y="550"/>
                    <a:pt x="7765" y="301"/>
                    <a:pt x="8746" y="146"/>
                  </a:cubicBezTo>
                  <a:cubicBezTo>
                    <a:pt x="9728" y="-10"/>
                    <a:pt x="10955" y="-72"/>
                    <a:pt x="12796" y="115"/>
                  </a:cubicBezTo>
                  <a:cubicBezTo>
                    <a:pt x="14637" y="301"/>
                    <a:pt x="17092" y="737"/>
                    <a:pt x="18810" y="1671"/>
                  </a:cubicBezTo>
                  <a:cubicBezTo>
                    <a:pt x="20528" y="2605"/>
                    <a:pt x="21510" y="4036"/>
                    <a:pt x="21265" y="5126"/>
                  </a:cubicBezTo>
                  <a:cubicBezTo>
                    <a:pt x="21019" y="6215"/>
                    <a:pt x="19546" y="6962"/>
                    <a:pt x="16478" y="7491"/>
                  </a:cubicBezTo>
                  <a:cubicBezTo>
                    <a:pt x="13410" y="8020"/>
                    <a:pt x="8746" y="8331"/>
                    <a:pt x="6046" y="8363"/>
                  </a:cubicBezTo>
                  <a:cubicBezTo>
                    <a:pt x="3346" y="8394"/>
                    <a:pt x="2610" y="8145"/>
                    <a:pt x="1874" y="7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898650" y="3536464"/>
              <a:ext cx="1079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911350" y="3549164"/>
              <a:ext cx="1143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277"/>
                    <a:pt x="17600" y="554"/>
                    <a:pt x="14000" y="4154"/>
                  </a:cubicBezTo>
                  <a:cubicBezTo>
                    <a:pt x="10400" y="7754"/>
                    <a:pt x="5200" y="146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822450" y="2961701"/>
              <a:ext cx="139700" cy="187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1489"/>
                  </a:moveTo>
                  <a:cubicBezTo>
                    <a:pt x="327" y="18819"/>
                    <a:pt x="655" y="16150"/>
                    <a:pt x="1964" y="12873"/>
                  </a:cubicBezTo>
                  <a:cubicBezTo>
                    <a:pt x="3273" y="9597"/>
                    <a:pt x="5564" y="5714"/>
                    <a:pt x="7364" y="3287"/>
                  </a:cubicBezTo>
                  <a:cubicBezTo>
                    <a:pt x="9164" y="860"/>
                    <a:pt x="10473" y="-111"/>
                    <a:pt x="11455" y="10"/>
                  </a:cubicBezTo>
                  <a:cubicBezTo>
                    <a:pt x="12436" y="132"/>
                    <a:pt x="13091" y="1345"/>
                    <a:pt x="14727" y="5107"/>
                  </a:cubicBezTo>
                  <a:cubicBezTo>
                    <a:pt x="16364" y="8869"/>
                    <a:pt x="18982" y="15179"/>
                    <a:pt x="2160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2136686" y="3252163"/>
              <a:ext cx="155664" cy="404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01" fill="norm" stroke="1" extrusionOk="0">
                  <a:moveTo>
                    <a:pt x="21466" y="2262"/>
                  </a:moveTo>
                  <a:cubicBezTo>
                    <a:pt x="21174" y="1705"/>
                    <a:pt x="20882" y="1148"/>
                    <a:pt x="19277" y="647"/>
                  </a:cubicBezTo>
                  <a:cubicBezTo>
                    <a:pt x="17671" y="146"/>
                    <a:pt x="14752" y="-299"/>
                    <a:pt x="11688" y="258"/>
                  </a:cubicBezTo>
                  <a:cubicBezTo>
                    <a:pt x="8623" y="814"/>
                    <a:pt x="5412" y="2373"/>
                    <a:pt x="3223" y="4711"/>
                  </a:cubicBezTo>
                  <a:cubicBezTo>
                    <a:pt x="1034" y="7049"/>
                    <a:pt x="-134" y="10167"/>
                    <a:pt x="12" y="12783"/>
                  </a:cubicBezTo>
                  <a:cubicBezTo>
                    <a:pt x="158" y="15400"/>
                    <a:pt x="1617" y="17515"/>
                    <a:pt x="3661" y="18852"/>
                  </a:cubicBezTo>
                  <a:cubicBezTo>
                    <a:pt x="5704" y="20188"/>
                    <a:pt x="8331" y="20744"/>
                    <a:pt x="10958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2269066" y="3326914"/>
              <a:ext cx="220135" cy="271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18485" y="0"/>
                  </a:moveTo>
                  <a:cubicBezTo>
                    <a:pt x="17654" y="4688"/>
                    <a:pt x="16823" y="9377"/>
                    <a:pt x="15681" y="12726"/>
                  </a:cubicBezTo>
                  <a:cubicBezTo>
                    <a:pt x="14538" y="16074"/>
                    <a:pt x="13085" y="18084"/>
                    <a:pt x="11838" y="19340"/>
                  </a:cubicBezTo>
                  <a:cubicBezTo>
                    <a:pt x="10592" y="20595"/>
                    <a:pt x="9554" y="21098"/>
                    <a:pt x="8412" y="21349"/>
                  </a:cubicBezTo>
                  <a:cubicBezTo>
                    <a:pt x="7269" y="21600"/>
                    <a:pt x="6023" y="21600"/>
                    <a:pt x="4673" y="20512"/>
                  </a:cubicBezTo>
                  <a:cubicBezTo>
                    <a:pt x="3323" y="19423"/>
                    <a:pt x="1869" y="17247"/>
                    <a:pt x="1038" y="15572"/>
                  </a:cubicBezTo>
                  <a:cubicBezTo>
                    <a:pt x="208" y="13898"/>
                    <a:pt x="0" y="12726"/>
                    <a:pt x="0" y="11721"/>
                  </a:cubicBezTo>
                  <a:cubicBezTo>
                    <a:pt x="0" y="10716"/>
                    <a:pt x="208" y="9879"/>
                    <a:pt x="831" y="9377"/>
                  </a:cubicBezTo>
                  <a:cubicBezTo>
                    <a:pt x="1454" y="8874"/>
                    <a:pt x="2492" y="8707"/>
                    <a:pt x="4673" y="9209"/>
                  </a:cubicBezTo>
                  <a:cubicBezTo>
                    <a:pt x="6854" y="9712"/>
                    <a:pt x="10177" y="10884"/>
                    <a:pt x="13188" y="12223"/>
                  </a:cubicBezTo>
                  <a:cubicBezTo>
                    <a:pt x="16200" y="13563"/>
                    <a:pt x="18900" y="15070"/>
                    <a:pt x="21600" y="16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2578100" y="3244364"/>
              <a:ext cx="101869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600" fill="norm" stroke="1" extrusionOk="0">
                  <a:moveTo>
                    <a:pt x="2645" y="0"/>
                  </a:moveTo>
                  <a:cubicBezTo>
                    <a:pt x="7494" y="2400"/>
                    <a:pt x="12343" y="4800"/>
                    <a:pt x="15869" y="7473"/>
                  </a:cubicBezTo>
                  <a:cubicBezTo>
                    <a:pt x="19396" y="10145"/>
                    <a:pt x="21600" y="13091"/>
                    <a:pt x="21159" y="15491"/>
                  </a:cubicBezTo>
                  <a:cubicBezTo>
                    <a:pt x="20718" y="17891"/>
                    <a:pt x="17633" y="19745"/>
                    <a:pt x="13665" y="20673"/>
                  </a:cubicBezTo>
                  <a:cubicBezTo>
                    <a:pt x="9698" y="21600"/>
                    <a:pt x="4849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2711450" y="2906933"/>
              <a:ext cx="202258" cy="90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20" fill="norm" stroke="1" extrusionOk="0">
                  <a:moveTo>
                    <a:pt x="4050" y="3352"/>
                  </a:moveTo>
                  <a:cubicBezTo>
                    <a:pt x="3150" y="3150"/>
                    <a:pt x="2250" y="2948"/>
                    <a:pt x="2025" y="2595"/>
                  </a:cubicBezTo>
                  <a:cubicBezTo>
                    <a:pt x="1800" y="2241"/>
                    <a:pt x="2250" y="1737"/>
                    <a:pt x="4050" y="1283"/>
                  </a:cubicBezTo>
                  <a:cubicBezTo>
                    <a:pt x="5850" y="828"/>
                    <a:pt x="9000" y="425"/>
                    <a:pt x="11250" y="198"/>
                  </a:cubicBezTo>
                  <a:cubicBezTo>
                    <a:pt x="13500" y="-30"/>
                    <a:pt x="14850" y="-80"/>
                    <a:pt x="16200" y="147"/>
                  </a:cubicBezTo>
                  <a:cubicBezTo>
                    <a:pt x="17550" y="374"/>
                    <a:pt x="18900" y="879"/>
                    <a:pt x="19575" y="2014"/>
                  </a:cubicBezTo>
                  <a:cubicBezTo>
                    <a:pt x="20250" y="3150"/>
                    <a:pt x="20250" y="4916"/>
                    <a:pt x="20025" y="6708"/>
                  </a:cubicBezTo>
                  <a:cubicBezTo>
                    <a:pt x="19800" y="8499"/>
                    <a:pt x="19350" y="10316"/>
                    <a:pt x="19012" y="12083"/>
                  </a:cubicBezTo>
                  <a:cubicBezTo>
                    <a:pt x="18675" y="13849"/>
                    <a:pt x="18450" y="15565"/>
                    <a:pt x="18675" y="16726"/>
                  </a:cubicBezTo>
                  <a:cubicBezTo>
                    <a:pt x="18900" y="17886"/>
                    <a:pt x="19575" y="18492"/>
                    <a:pt x="20250" y="18946"/>
                  </a:cubicBezTo>
                  <a:cubicBezTo>
                    <a:pt x="20925" y="19400"/>
                    <a:pt x="21600" y="19703"/>
                    <a:pt x="21488" y="19930"/>
                  </a:cubicBezTo>
                  <a:cubicBezTo>
                    <a:pt x="21375" y="20157"/>
                    <a:pt x="20475" y="20309"/>
                    <a:pt x="16763" y="20561"/>
                  </a:cubicBezTo>
                  <a:cubicBezTo>
                    <a:pt x="13050" y="20813"/>
                    <a:pt x="6525" y="21167"/>
                    <a:pt x="0" y="21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406400" y="761514"/>
              <a:ext cx="122174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886"/>
                  </a:moveTo>
                  <a:cubicBezTo>
                    <a:pt x="56" y="7543"/>
                    <a:pt x="112" y="7200"/>
                    <a:pt x="202" y="6743"/>
                  </a:cubicBezTo>
                  <a:cubicBezTo>
                    <a:pt x="292" y="6286"/>
                    <a:pt x="415" y="5714"/>
                    <a:pt x="543" y="5200"/>
                  </a:cubicBezTo>
                  <a:cubicBezTo>
                    <a:pt x="670" y="4686"/>
                    <a:pt x="801" y="4229"/>
                    <a:pt x="934" y="3886"/>
                  </a:cubicBezTo>
                  <a:cubicBezTo>
                    <a:pt x="1067" y="3543"/>
                    <a:pt x="1201" y="3314"/>
                    <a:pt x="1347" y="3086"/>
                  </a:cubicBezTo>
                  <a:cubicBezTo>
                    <a:pt x="1493" y="2857"/>
                    <a:pt x="1650" y="2629"/>
                    <a:pt x="1798" y="2457"/>
                  </a:cubicBezTo>
                  <a:cubicBezTo>
                    <a:pt x="1946" y="2286"/>
                    <a:pt x="2084" y="2171"/>
                    <a:pt x="2230" y="2000"/>
                  </a:cubicBezTo>
                  <a:cubicBezTo>
                    <a:pt x="2376" y="1829"/>
                    <a:pt x="2530" y="1600"/>
                    <a:pt x="2668" y="1429"/>
                  </a:cubicBezTo>
                  <a:cubicBezTo>
                    <a:pt x="2807" y="1257"/>
                    <a:pt x="2930" y="1143"/>
                    <a:pt x="3054" y="971"/>
                  </a:cubicBezTo>
                  <a:cubicBezTo>
                    <a:pt x="3177" y="800"/>
                    <a:pt x="3301" y="571"/>
                    <a:pt x="3432" y="457"/>
                  </a:cubicBezTo>
                  <a:cubicBezTo>
                    <a:pt x="3563" y="343"/>
                    <a:pt x="3701" y="343"/>
                    <a:pt x="3838" y="343"/>
                  </a:cubicBezTo>
                  <a:cubicBezTo>
                    <a:pt x="3974" y="343"/>
                    <a:pt x="4109" y="343"/>
                    <a:pt x="4246" y="343"/>
                  </a:cubicBezTo>
                  <a:cubicBezTo>
                    <a:pt x="4382" y="343"/>
                    <a:pt x="4521" y="343"/>
                    <a:pt x="4667" y="343"/>
                  </a:cubicBezTo>
                  <a:cubicBezTo>
                    <a:pt x="4812" y="343"/>
                    <a:pt x="4966" y="343"/>
                    <a:pt x="5125" y="343"/>
                  </a:cubicBezTo>
                  <a:cubicBezTo>
                    <a:pt x="5284" y="343"/>
                    <a:pt x="5449" y="343"/>
                    <a:pt x="5613" y="343"/>
                  </a:cubicBezTo>
                  <a:cubicBezTo>
                    <a:pt x="5778" y="343"/>
                    <a:pt x="5943" y="343"/>
                    <a:pt x="6085" y="286"/>
                  </a:cubicBezTo>
                  <a:cubicBezTo>
                    <a:pt x="6227" y="229"/>
                    <a:pt x="6347" y="114"/>
                    <a:pt x="6465" y="57"/>
                  </a:cubicBezTo>
                  <a:cubicBezTo>
                    <a:pt x="6583" y="0"/>
                    <a:pt x="6699" y="0"/>
                    <a:pt x="6816" y="0"/>
                  </a:cubicBezTo>
                  <a:cubicBezTo>
                    <a:pt x="6934" y="0"/>
                    <a:pt x="7054" y="0"/>
                    <a:pt x="7178" y="57"/>
                  </a:cubicBezTo>
                  <a:cubicBezTo>
                    <a:pt x="7301" y="114"/>
                    <a:pt x="7428" y="229"/>
                    <a:pt x="7556" y="286"/>
                  </a:cubicBezTo>
                  <a:cubicBezTo>
                    <a:pt x="7683" y="343"/>
                    <a:pt x="7810" y="343"/>
                    <a:pt x="7941" y="400"/>
                  </a:cubicBezTo>
                  <a:cubicBezTo>
                    <a:pt x="8072" y="457"/>
                    <a:pt x="8207" y="571"/>
                    <a:pt x="8340" y="686"/>
                  </a:cubicBezTo>
                  <a:cubicBezTo>
                    <a:pt x="8472" y="800"/>
                    <a:pt x="8603" y="914"/>
                    <a:pt x="8736" y="1029"/>
                  </a:cubicBezTo>
                  <a:cubicBezTo>
                    <a:pt x="8869" y="1143"/>
                    <a:pt x="9004" y="1257"/>
                    <a:pt x="9135" y="1314"/>
                  </a:cubicBezTo>
                  <a:cubicBezTo>
                    <a:pt x="9266" y="1371"/>
                    <a:pt x="9393" y="1371"/>
                    <a:pt x="9533" y="1429"/>
                  </a:cubicBezTo>
                  <a:cubicBezTo>
                    <a:pt x="9674" y="1486"/>
                    <a:pt x="9827" y="1600"/>
                    <a:pt x="9977" y="1657"/>
                  </a:cubicBezTo>
                  <a:cubicBezTo>
                    <a:pt x="10126" y="1714"/>
                    <a:pt x="10272" y="1714"/>
                    <a:pt x="10424" y="1771"/>
                  </a:cubicBezTo>
                  <a:cubicBezTo>
                    <a:pt x="10575" y="1829"/>
                    <a:pt x="10733" y="1943"/>
                    <a:pt x="10888" y="2057"/>
                  </a:cubicBezTo>
                  <a:cubicBezTo>
                    <a:pt x="11043" y="2171"/>
                    <a:pt x="11197" y="2286"/>
                    <a:pt x="11352" y="2457"/>
                  </a:cubicBezTo>
                  <a:cubicBezTo>
                    <a:pt x="11507" y="2629"/>
                    <a:pt x="11664" y="2857"/>
                    <a:pt x="11822" y="3029"/>
                  </a:cubicBezTo>
                  <a:cubicBezTo>
                    <a:pt x="11979" y="3200"/>
                    <a:pt x="12136" y="3314"/>
                    <a:pt x="12295" y="3486"/>
                  </a:cubicBezTo>
                  <a:cubicBezTo>
                    <a:pt x="12454" y="3657"/>
                    <a:pt x="12615" y="3886"/>
                    <a:pt x="12774" y="4114"/>
                  </a:cubicBezTo>
                  <a:cubicBezTo>
                    <a:pt x="12933" y="4343"/>
                    <a:pt x="13090" y="4571"/>
                    <a:pt x="13251" y="4800"/>
                  </a:cubicBezTo>
                  <a:cubicBezTo>
                    <a:pt x="13412" y="5029"/>
                    <a:pt x="13577" y="5257"/>
                    <a:pt x="13702" y="5486"/>
                  </a:cubicBezTo>
                  <a:cubicBezTo>
                    <a:pt x="13827" y="5714"/>
                    <a:pt x="13914" y="5943"/>
                    <a:pt x="14000" y="6057"/>
                  </a:cubicBezTo>
                  <a:cubicBezTo>
                    <a:pt x="14086" y="6171"/>
                    <a:pt x="14172" y="6171"/>
                    <a:pt x="14256" y="6229"/>
                  </a:cubicBezTo>
                  <a:cubicBezTo>
                    <a:pt x="14340" y="6286"/>
                    <a:pt x="14422" y="6400"/>
                    <a:pt x="14509" y="6514"/>
                  </a:cubicBezTo>
                  <a:cubicBezTo>
                    <a:pt x="14595" y="6629"/>
                    <a:pt x="14684" y="6743"/>
                    <a:pt x="14782" y="6857"/>
                  </a:cubicBezTo>
                  <a:cubicBezTo>
                    <a:pt x="14879" y="6971"/>
                    <a:pt x="14984" y="7086"/>
                    <a:pt x="15074" y="7143"/>
                  </a:cubicBezTo>
                  <a:cubicBezTo>
                    <a:pt x="15163" y="7200"/>
                    <a:pt x="15238" y="7200"/>
                    <a:pt x="15328" y="7257"/>
                  </a:cubicBezTo>
                  <a:cubicBezTo>
                    <a:pt x="15418" y="7314"/>
                    <a:pt x="15523" y="7429"/>
                    <a:pt x="15627" y="7543"/>
                  </a:cubicBezTo>
                  <a:cubicBezTo>
                    <a:pt x="15732" y="7657"/>
                    <a:pt x="15837" y="7771"/>
                    <a:pt x="15940" y="7943"/>
                  </a:cubicBezTo>
                  <a:cubicBezTo>
                    <a:pt x="16043" y="8114"/>
                    <a:pt x="16144" y="8343"/>
                    <a:pt x="16237" y="8514"/>
                  </a:cubicBezTo>
                  <a:cubicBezTo>
                    <a:pt x="16331" y="8686"/>
                    <a:pt x="16417" y="8800"/>
                    <a:pt x="16518" y="8971"/>
                  </a:cubicBezTo>
                  <a:cubicBezTo>
                    <a:pt x="16619" y="9143"/>
                    <a:pt x="16735" y="9371"/>
                    <a:pt x="16844" y="9543"/>
                  </a:cubicBezTo>
                  <a:cubicBezTo>
                    <a:pt x="16952" y="9714"/>
                    <a:pt x="17053" y="9829"/>
                    <a:pt x="17149" y="10000"/>
                  </a:cubicBezTo>
                  <a:cubicBezTo>
                    <a:pt x="17244" y="10171"/>
                    <a:pt x="17334" y="10400"/>
                    <a:pt x="17429" y="10629"/>
                  </a:cubicBezTo>
                  <a:cubicBezTo>
                    <a:pt x="17525" y="10857"/>
                    <a:pt x="17626" y="11086"/>
                    <a:pt x="17725" y="11314"/>
                  </a:cubicBezTo>
                  <a:cubicBezTo>
                    <a:pt x="17824" y="11543"/>
                    <a:pt x="17921" y="11771"/>
                    <a:pt x="18073" y="12114"/>
                  </a:cubicBezTo>
                  <a:cubicBezTo>
                    <a:pt x="18225" y="12457"/>
                    <a:pt x="18430" y="12914"/>
                    <a:pt x="18573" y="13200"/>
                  </a:cubicBezTo>
                  <a:cubicBezTo>
                    <a:pt x="18715" y="13486"/>
                    <a:pt x="18793" y="13600"/>
                    <a:pt x="18928" y="13886"/>
                  </a:cubicBezTo>
                  <a:cubicBezTo>
                    <a:pt x="19063" y="14171"/>
                    <a:pt x="19254" y="14629"/>
                    <a:pt x="19435" y="15086"/>
                  </a:cubicBezTo>
                  <a:cubicBezTo>
                    <a:pt x="19617" y="15543"/>
                    <a:pt x="19789" y="16000"/>
                    <a:pt x="19957" y="16457"/>
                  </a:cubicBezTo>
                  <a:cubicBezTo>
                    <a:pt x="20126" y="16914"/>
                    <a:pt x="20290" y="17371"/>
                    <a:pt x="20475" y="17886"/>
                  </a:cubicBezTo>
                  <a:cubicBezTo>
                    <a:pt x="20661" y="18400"/>
                    <a:pt x="20867" y="18971"/>
                    <a:pt x="21057" y="19600"/>
                  </a:cubicBezTo>
                  <a:cubicBezTo>
                    <a:pt x="21248" y="20229"/>
                    <a:pt x="21424" y="209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3168650" y="158264"/>
              <a:ext cx="127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440"/>
                    <a:pt x="7200" y="8880"/>
                    <a:pt x="10800" y="12480"/>
                  </a:cubicBezTo>
                  <a:cubicBezTo>
                    <a:pt x="14400" y="16080"/>
                    <a:pt x="18000" y="18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3137510" y="120028"/>
              <a:ext cx="252078" cy="452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286" fill="norm" stroke="1" extrusionOk="0">
                  <a:moveTo>
                    <a:pt x="480" y="7173"/>
                  </a:moveTo>
                  <a:cubicBezTo>
                    <a:pt x="303" y="5282"/>
                    <a:pt x="126" y="3390"/>
                    <a:pt x="38" y="2196"/>
                  </a:cubicBezTo>
                  <a:cubicBezTo>
                    <a:pt x="-51" y="1001"/>
                    <a:pt x="-51" y="504"/>
                    <a:pt x="834" y="205"/>
                  </a:cubicBezTo>
                  <a:cubicBezTo>
                    <a:pt x="1719" y="-93"/>
                    <a:pt x="3490" y="-193"/>
                    <a:pt x="6677" y="802"/>
                  </a:cubicBezTo>
                  <a:cubicBezTo>
                    <a:pt x="9864" y="1798"/>
                    <a:pt x="14467" y="3888"/>
                    <a:pt x="17388" y="6178"/>
                  </a:cubicBezTo>
                  <a:cubicBezTo>
                    <a:pt x="20310" y="8467"/>
                    <a:pt x="21549" y="10955"/>
                    <a:pt x="20929" y="13195"/>
                  </a:cubicBezTo>
                  <a:cubicBezTo>
                    <a:pt x="20310" y="15435"/>
                    <a:pt x="17831" y="17425"/>
                    <a:pt x="15087" y="18769"/>
                  </a:cubicBezTo>
                  <a:cubicBezTo>
                    <a:pt x="12342" y="20113"/>
                    <a:pt x="9333" y="20810"/>
                    <a:pt x="7208" y="21108"/>
                  </a:cubicBezTo>
                  <a:cubicBezTo>
                    <a:pt x="5083" y="21407"/>
                    <a:pt x="3844" y="21307"/>
                    <a:pt x="3490" y="20959"/>
                  </a:cubicBezTo>
                  <a:cubicBezTo>
                    <a:pt x="3136" y="20611"/>
                    <a:pt x="3667" y="20013"/>
                    <a:pt x="4198" y="19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3549650" y="380514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3530600" y="482114"/>
              <a:ext cx="171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3847560" y="119134"/>
              <a:ext cx="159290" cy="45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79" fill="norm" stroke="1" extrusionOk="0">
                  <a:moveTo>
                    <a:pt x="21388" y="2129"/>
                  </a:moveTo>
                  <a:cubicBezTo>
                    <a:pt x="16556" y="1336"/>
                    <a:pt x="11725" y="544"/>
                    <a:pt x="8599" y="197"/>
                  </a:cubicBezTo>
                  <a:cubicBezTo>
                    <a:pt x="5472" y="-150"/>
                    <a:pt x="4051" y="-51"/>
                    <a:pt x="3056" y="593"/>
                  </a:cubicBezTo>
                  <a:cubicBezTo>
                    <a:pt x="2062" y="1237"/>
                    <a:pt x="1493" y="2426"/>
                    <a:pt x="2630" y="4061"/>
                  </a:cubicBezTo>
                  <a:cubicBezTo>
                    <a:pt x="3767" y="5696"/>
                    <a:pt x="6609" y="7777"/>
                    <a:pt x="8030" y="9263"/>
                  </a:cubicBezTo>
                  <a:cubicBezTo>
                    <a:pt x="9451" y="10749"/>
                    <a:pt x="9451" y="11641"/>
                    <a:pt x="8883" y="12334"/>
                  </a:cubicBezTo>
                  <a:cubicBezTo>
                    <a:pt x="8314" y="13028"/>
                    <a:pt x="7177" y="13523"/>
                    <a:pt x="5756" y="13870"/>
                  </a:cubicBezTo>
                  <a:cubicBezTo>
                    <a:pt x="4335" y="14217"/>
                    <a:pt x="2630" y="14415"/>
                    <a:pt x="1493" y="14267"/>
                  </a:cubicBezTo>
                  <a:cubicBezTo>
                    <a:pt x="356" y="14118"/>
                    <a:pt x="-212" y="13622"/>
                    <a:pt x="72" y="13226"/>
                  </a:cubicBezTo>
                  <a:cubicBezTo>
                    <a:pt x="356" y="12830"/>
                    <a:pt x="1493" y="12533"/>
                    <a:pt x="2772" y="12433"/>
                  </a:cubicBezTo>
                  <a:cubicBezTo>
                    <a:pt x="4051" y="12334"/>
                    <a:pt x="5472" y="12433"/>
                    <a:pt x="6467" y="12731"/>
                  </a:cubicBezTo>
                  <a:cubicBezTo>
                    <a:pt x="7462" y="13028"/>
                    <a:pt x="8030" y="13523"/>
                    <a:pt x="8172" y="14564"/>
                  </a:cubicBezTo>
                  <a:cubicBezTo>
                    <a:pt x="8314" y="15604"/>
                    <a:pt x="8030" y="17189"/>
                    <a:pt x="7746" y="18428"/>
                  </a:cubicBezTo>
                  <a:cubicBezTo>
                    <a:pt x="7462" y="19667"/>
                    <a:pt x="7177" y="20558"/>
                    <a:pt x="8030" y="21004"/>
                  </a:cubicBezTo>
                  <a:cubicBezTo>
                    <a:pt x="8883" y="21450"/>
                    <a:pt x="10872" y="21450"/>
                    <a:pt x="12577" y="21252"/>
                  </a:cubicBezTo>
                  <a:cubicBezTo>
                    <a:pt x="14283" y="21054"/>
                    <a:pt x="15704" y="20657"/>
                    <a:pt x="17125" y="20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4044950" y="259864"/>
              <a:ext cx="1714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4640"/>
                    <a:pt x="8000" y="9280"/>
                    <a:pt x="11600" y="12880"/>
                  </a:cubicBezTo>
                  <a:cubicBezTo>
                    <a:pt x="15200" y="16480"/>
                    <a:pt x="18400" y="19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4090395" y="221764"/>
              <a:ext cx="13235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600" fill="norm" stroke="1" extrusionOk="0">
                  <a:moveTo>
                    <a:pt x="21104" y="0"/>
                  </a:moveTo>
                  <a:cubicBezTo>
                    <a:pt x="16379" y="2829"/>
                    <a:pt x="11654" y="5657"/>
                    <a:pt x="7942" y="8550"/>
                  </a:cubicBezTo>
                  <a:cubicBezTo>
                    <a:pt x="4229" y="11443"/>
                    <a:pt x="1529" y="14400"/>
                    <a:pt x="516" y="16586"/>
                  </a:cubicBezTo>
                  <a:cubicBezTo>
                    <a:pt x="-496" y="18771"/>
                    <a:pt x="179" y="20186"/>
                    <a:pt x="8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4248513" y="450364"/>
              <a:ext cx="31388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200"/>
                    <a:pt x="3818" y="10400"/>
                    <a:pt x="1118" y="14000"/>
                  </a:cubicBezTo>
                  <a:cubicBezTo>
                    <a:pt x="-1582" y="17600"/>
                    <a:pt x="1118" y="196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4387850" y="513864"/>
              <a:ext cx="635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4692649" y="507514"/>
              <a:ext cx="444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4984750" y="251840"/>
              <a:ext cx="196850" cy="376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1905"/>
                  </a:moveTo>
                  <a:cubicBezTo>
                    <a:pt x="0" y="1061"/>
                    <a:pt x="0" y="216"/>
                    <a:pt x="465" y="35"/>
                  </a:cubicBezTo>
                  <a:cubicBezTo>
                    <a:pt x="929" y="-146"/>
                    <a:pt x="1858" y="337"/>
                    <a:pt x="4065" y="2328"/>
                  </a:cubicBezTo>
                  <a:cubicBezTo>
                    <a:pt x="6271" y="4319"/>
                    <a:pt x="9755" y="7818"/>
                    <a:pt x="12890" y="11257"/>
                  </a:cubicBezTo>
                  <a:cubicBezTo>
                    <a:pt x="16026" y="14696"/>
                    <a:pt x="18813" y="18075"/>
                    <a:pt x="21600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5048249" y="259864"/>
              <a:ext cx="15875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92" y="2526"/>
                    <a:pt x="12384" y="5053"/>
                    <a:pt x="8784" y="8021"/>
                  </a:cubicBezTo>
                  <a:cubicBezTo>
                    <a:pt x="5184" y="10989"/>
                    <a:pt x="2592" y="14400"/>
                    <a:pt x="1296" y="16737"/>
                  </a:cubicBezTo>
                  <a:cubicBezTo>
                    <a:pt x="0" y="19074"/>
                    <a:pt x="0" y="203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5216255" y="472889"/>
              <a:ext cx="129450" cy="123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0710" fill="norm" stroke="1" extrusionOk="0">
                  <a:moveTo>
                    <a:pt x="3643" y="6855"/>
                  </a:moveTo>
                  <a:cubicBezTo>
                    <a:pt x="2615" y="10396"/>
                    <a:pt x="1586" y="13937"/>
                    <a:pt x="901" y="16593"/>
                  </a:cubicBezTo>
                  <a:cubicBezTo>
                    <a:pt x="215" y="19249"/>
                    <a:pt x="-128" y="21019"/>
                    <a:pt x="43" y="20665"/>
                  </a:cubicBezTo>
                  <a:cubicBezTo>
                    <a:pt x="215" y="20311"/>
                    <a:pt x="901" y="17832"/>
                    <a:pt x="2615" y="14291"/>
                  </a:cubicBezTo>
                  <a:cubicBezTo>
                    <a:pt x="4329" y="10750"/>
                    <a:pt x="7072" y="6147"/>
                    <a:pt x="9129" y="3314"/>
                  </a:cubicBezTo>
                  <a:cubicBezTo>
                    <a:pt x="11186" y="481"/>
                    <a:pt x="12558" y="-581"/>
                    <a:pt x="14615" y="304"/>
                  </a:cubicBezTo>
                  <a:cubicBezTo>
                    <a:pt x="16672" y="1189"/>
                    <a:pt x="19415" y="4022"/>
                    <a:pt x="20443" y="7563"/>
                  </a:cubicBezTo>
                  <a:cubicBezTo>
                    <a:pt x="21472" y="11104"/>
                    <a:pt x="20786" y="15353"/>
                    <a:pt x="20101" y="19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5391150" y="203656"/>
              <a:ext cx="83809" cy="551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563" fill="norm" stroke="1" extrusionOk="0">
                  <a:moveTo>
                    <a:pt x="1580" y="460"/>
                  </a:moveTo>
                  <a:cubicBezTo>
                    <a:pt x="5268" y="211"/>
                    <a:pt x="8956" y="-37"/>
                    <a:pt x="11590" y="4"/>
                  </a:cubicBezTo>
                  <a:cubicBezTo>
                    <a:pt x="14224" y="46"/>
                    <a:pt x="15805" y="377"/>
                    <a:pt x="16332" y="1246"/>
                  </a:cubicBezTo>
                  <a:cubicBezTo>
                    <a:pt x="16859" y="2115"/>
                    <a:pt x="16332" y="3522"/>
                    <a:pt x="14224" y="4846"/>
                  </a:cubicBezTo>
                  <a:cubicBezTo>
                    <a:pt x="12117" y="6170"/>
                    <a:pt x="8429" y="7411"/>
                    <a:pt x="7639" y="8529"/>
                  </a:cubicBezTo>
                  <a:cubicBezTo>
                    <a:pt x="6849" y="9646"/>
                    <a:pt x="8956" y="10639"/>
                    <a:pt x="11854" y="12170"/>
                  </a:cubicBezTo>
                  <a:cubicBezTo>
                    <a:pt x="14751" y="13701"/>
                    <a:pt x="18439" y="15770"/>
                    <a:pt x="20020" y="17218"/>
                  </a:cubicBezTo>
                  <a:cubicBezTo>
                    <a:pt x="21600" y="18666"/>
                    <a:pt x="21073" y="19494"/>
                    <a:pt x="17385" y="20115"/>
                  </a:cubicBezTo>
                  <a:cubicBezTo>
                    <a:pt x="13698" y="20735"/>
                    <a:pt x="6849" y="21149"/>
                    <a:pt x="0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5629819" y="437664"/>
              <a:ext cx="288382" cy="129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270" fill="norm" stroke="1" extrusionOk="0">
                  <a:moveTo>
                    <a:pt x="664" y="20903"/>
                  </a:moveTo>
                  <a:cubicBezTo>
                    <a:pt x="195" y="19510"/>
                    <a:pt x="-275" y="18116"/>
                    <a:pt x="195" y="15329"/>
                  </a:cubicBezTo>
                  <a:cubicBezTo>
                    <a:pt x="664" y="12542"/>
                    <a:pt x="2073" y="8361"/>
                    <a:pt x="3795" y="6968"/>
                  </a:cubicBezTo>
                  <a:cubicBezTo>
                    <a:pt x="5516" y="5574"/>
                    <a:pt x="7551" y="6968"/>
                    <a:pt x="9038" y="9232"/>
                  </a:cubicBezTo>
                  <a:cubicBezTo>
                    <a:pt x="10525" y="11497"/>
                    <a:pt x="11464" y="14632"/>
                    <a:pt x="12168" y="16897"/>
                  </a:cubicBezTo>
                  <a:cubicBezTo>
                    <a:pt x="12873" y="19161"/>
                    <a:pt x="13342" y="20555"/>
                    <a:pt x="13968" y="21077"/>
                  </a:cubicBezTo>
                  <a:cubicBezTo>
                    <a:pt x="14595" y="21600"/>
                    <a:pt x="15377" y="21252"/>
                    <a:pt x="16629" y="17594"/>
                  </a:cubicBezTo>
                  <a:cubicBezTo>
                    <a:pt x="17882" y="13935"/>
                    <a:pt x="19603" y="6968"/>
                    <a:pt x="213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5664199" y="272564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5651500" y="221764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5746750" y="266214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5746750" y="234464"/>
              <a:ext cx="19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5784849" y="10097"/>
              <a:ext cx="158222" cy="37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90" fill="norm" stroke="1" extrusionOk="0">
                  <a:moveTo>
                    <a:pt x="13824" y="14766"/>
                  </a:moveTo>
                  <a:cubicBezTo>
                    <a:pt x="12672" y="14400"/>
                    <a:pt x="11520" y="14034"/>
                    <a:pt x="9504" y="14095"/>
                  </a:cubicBezTo>
                  <a:cubicBezTo>
                    <a:pt x="7488" y="14156"/>
                    <a:pt x="4608" y="14644"/>
                    <a:pt x="2736" y="15742"/>
                  </a:cubicBezTo>
                  <a:cubicBezTo>
                    <a:pt x="864" y="16841"/>
                    <a:pt x="0" y="18549"/>
                    <a:pt x="0" y="19647"/>
                  </a:cubicBezTo>
                  <a:cubicBezTo>
                    <a:pt x="0" y="20746"/>
                    <a:pt x="864" y="21234"/>
                    <a:pt x="2016" y="21417"/>
                  </a:cubicBezTo>
                  <a:cubicBezTo>
                    <a:pt x="3168" y="21600"/>
                    <a:pt x="4608" y="21478"/>
                    <a:pt x="6480" y="20624"/>
                  </a:cubicBezTo>
                  <a:cubicBezTo>
                    <a:pt x="8352" y="19769"/>
                    <a:pt x="10656" y="18183"/>
                    <a:pt x="12960" y="15559"/>
                  </a:cubicBezTo>
                  <a:cubicBezTo>
                    <a:pt x="15264" y="12936"/>
                    <a:pt x="17568" y="9275"/>
                    <a:pt x="19008" y="6712"/>
                  </a:cubicBezTo>
                  <a:cubicBezTo>
                    <a:pt x="20448" y="4149"/>
                    <a:pt x="21024" y="2685"/>
                    <a:pt x="21312" y="1647"/>
                  </a:cubicBezTo>
                  <a:cubicBezTo>
                    <a:pt x="21600" y="610"/>
                    <a:pt x="21600" y="0"/>
                    <a:pt x="21312" y="0"/>
                  </a:cubicBezTo>
                  <a:cubicBezTo>
                    <a:pt x="21024" y="0"/>
                    <a:pt x="20448" y="610"/>
                    <a:pt x="20016" y="3112"/>
                  </a:cubicBezTo>
                  <a:cubicBezTo>
                    <a:pt x="19584" y="5614"/>
                    <a:pt x="19296" y="10007"/>
                    <a:pt x="19152" y="12569"/>
                  </a:cubicBezTo>
                  <a:cubicBezTo>
                    <a:pt x="19008" y="15132"/>
                    <a:pt x="19008" y="15864"/>
                    <a:pt x="19008" y="16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6254750" y="259864"/>
              <a:ext cx="247650" cy="414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0" y="0"/>
                  </a:moveTo>
                  <a:cubicBezTo>
                    <a:pt x="2031" y="1535"/>
                    <a:pt x="4062" y="3070"/>
                    <a:pt x="6369" y="5318"/>
                  </a:cubicBezTo>
                  <a:cubicBezTo>
                    <a:pt x="8677" y="7565"/>
                    <a:pt x="11262" y="10526"/>
                    <a:pt x="13292" y="12828"/>
                  </a:cubicBezTo>
                  <a:cubicBezTo>
                    <a:pt x="15323" y="15131"/>
                    <a:pt x="16800" y="16776"/>
                    <a:pt x="18000" y="18311"/>
                  </a:cubicBezTo>
                  <a:cubicBezTo>
                    <a:pt x="19200" y="19846"/>
                    <a:pt x="20123" y="21271"/>
                    <a:pt x="20677" y="21436"/>
                  </a:cubicBezTo>
                  <a:cubicBezTo>
                    <a:pt x="21231" y="21600"/>
                    <a:pt x="21415" y="20504"/>
                    <a:pt x="21600" y="19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6237816" y="228114"/>
              <a:ext cx="289985" cy="47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9" fill="norm" stroke="1" extrusionOk="0">
                  <a:moveTo>
                    <a:pt x="21600" y="0"/>
                  </a:moveTo>
                  <a:cubicBezTo>
                    <a:pt x="19393" y="1824"/>
                    <a:pt x="17185" y="3648"/>
                    <a:pt x="14742" y="6048"/>
                  </a:cubicBezTo>
                  <a:cubicBezTo>
                    <a:pt x="12298" y="8448"/>
                    <a:pt x="9618" y="11424"/>
                    <a:pt x="7331" y="13776"/>
                  </a:cubicBezTo>
                  <a:cubicBezTo>
                    <a:pt x="5045" y="16128"/>
                    <a:pt x="3153" y="17856"/>
                    <a:pt x="1892" y="19104"/>
                  </a:cubicBezTo>
                  <a:cubicBezTo>
                    <a:pt x="631" y="20352"/>
                    <a:pt x="0" y="21120"/>
                    <a:pt x="0" y="21360"/>
                  </a:cubicBezTo>
                  <a:cubicBezTo>
                    <a:pt x="0" y="21600"/>
                    <a:pt x="631" y="21312"/>
                    <a:pt x="1261" y="21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8331200" y="226427"/>
              <a:ext cx="155663" cy="476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35" fill="norm" stroke="1" extrusionOk="0">
                  <a:moveTo>
                    <a:pt x="4378" y="8602"/>
                  </a:moveTo>
                  <a:cubicBezTo>
                    <a:pt x="4962" y="11254"/>
                    <a:pt x="5546" y="13907"/>
                    <a:pt x="5692" y="15707"/>
                  </a:cubicBezTo>
                  <a:cubicBezTo>
                    <a:pt x="5838" y="17507"/>
                    <a:pt x="5546" y="18454"/>
                    <a:pt x="5400" y="19354"/>
                  </a:cubicBezTo>
                  <a:cubicBezTo>
                    <a:pt x="5254" y="20254"/>
                    <a:pt x="5254" y="21107"/>
                    <a:pt x="5108" y="21297"/>
                  </a:cubicBezTo>
                  <a:cubicBezTo>
                    <a:pt x="4962" y="21486"/>
                    <a:pt x="4670" y="21012"/>
                    <a:pt x="4378" y="19023"/>
                  </a:cubicBezTo>
                  <a:cubicBezTo>
                    <a:pt x="4086" y="17033"/>
                    <a:pt x="3795" y="13528"/>
                    <a:pt x="4232" y="10354"/>
                  </a:cubicBezTo>
                  <a:cubicBezTo>
                    <a:pt x="4670" y="7181"/>
                    <a:pt x="5838" y="4339"/>
                    <a:pt x="7589" y="2633"/>
                  </a:cubicBezTo>
                  <a:cubicBezTo>
                    <a:pt x="9341" y="928"/>
                    <a:pt x="11676" y="360"/>
                    <a:pt x="13573" y="123"/>
                  </a:cubicBezTo>
                  <a:cubicBezTo>
                    <a:pt x="15470" y="-114"/>
                    <a:pt x="16930" y="-19"/>
                    <a:pt x="18389" y="502"/>
                  </a:cubicBezTo>
                  <a:cubicBezTo>
                    <a:pt x="19849" y="1023"/>
                    <a:pt x="21308" y="1970"/>
                    <a:pt x="21454" y="3391"/>
                  </a:cubicBezTo>
                  <a:cubicBezTo>
                    <a:pt x="21600" y="4812"/>
                    <a:pt x="20432" y="6707"/>
                    <a:pt x="17368" y="8081"/>
                  </a:cubicBezTo>
                  <a:cubicBezTo>
                    <a:pt x="14303" y="9454"/>
                    <a:pt x="9341" y="10307"/>
                    <a:pt x="6130" y="10828"/>
                  </a:cubicBezTo>
                  <a:cubicBezTo>
                    <a:pt x="2919" y="11349"/>
                    <a:pt x="1459" y="11539"/>
                    <a:pt x="0" y="11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8458200" y="482114"/>
              <a:ext cx="1143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8489950" y="482114"/>
              <a:ext cx="889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3000"/>
                    <a:pt x="13371" y="6000"/>
                    <a:pt x="9771" y="9600"/>
                  </a:cubicBezTo>
                  <a:cubicBezTo>
                    <a:pt x="6171" y="13200"/>
                    <a:pt x="3086" y="17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8612545" y="294177"/>
              <a:ext cx="118706" cy="238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185" fill="norm" stroke="1" extrusionOk="0">
                  <a:moveTo>
                    <a:pt x="20885" y="336"/>
                  </a:moveTo>
                  <a:cubicBezTo>
                    <a:pt x="17906" y="-39"/>
                    <a:pt x="14926" y="-415"/>
                    <a:pt x="11575" y="1088"/>
                  </a:cubicBezTo>
                  <a:cubicBezTo>
                    <a:pt x="8223" y="2590"/>
                    <a:pt x="4499" y="5971"/>
                    <a:pt x="2264" y="8976"/>
                  </a:cubicBezTo>
                  <a:cubicBezTo>
                    <a:pt x="30" y="11982"/>
                    <a:pt x="-715" y="14611"/>
                    <a:pt x="775" y="16583"/>
                  </a:cubicBezTo>
                  <a:cubicBezTo>
                    <a:pt x="2264" y="18555"/>
                    <a:pt x="5988" y="19870"/>
                    <a:pt x="9713" y="2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8732308" y="285264"/>
              <a:ext cx="144993" cy="214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05" fill="norm" stroke="1" extrusionOk="0">
                  <a:moveTo>
                    <a:pt x="20504" y="0"/>
                  </a:moveTo>
                  <a:cubicBezTo>
                    <a:pt x="17373" y="5718"/>
                    <a:pt x="14243" y="11435"/>
                    <a:pt x="12208" y="14718"/>
                  </a:cubicBezTo>
                  <a:cubicBezTo>
                    <a:pt x="10173" y="18000"/>
                    <a:pt x="9234" y="18847"/>
                    <a:pt x="7982" y="19694"/>
                  </a:cubicBezTo>
                  <a:cubicBezTo>
                    <a:pt x="6730" y="20541"/>
                    <a:pt x="5165" y="21388"/>
                    <a:pt x="3756" y="21494"/>
                  </a:cubicBezTo>
                  <a:cubicBezTo>
                    <a:pt x="2347" y="21600"/>
                    <a:pt x="1095" y="20965"/>
                    <a:pt x="469" y="19482"/>
                  </a:cubicBezTo>
                  <a:cubicBezTo>
                    <a:pt x="-157" y="18000"/>
                    <a:pt x="-157" y="15671"/>
                    <a:pt x="469" y="14188"/>
                  </a:cubicBezTo>
                  <a:cubicBezTo>
                    <a:pt x="1095" y="12706"/>
                    <a:pt x="2347" y="12071"/>
                    <a:pt x="4382" y="11965"/>
                  </a:cubicBezTo>
                  <a:cubicBezTo>
                    <a:pt x="6417" y="11859"/>
                    <a:pt x="9234" y="12282"/>
                    <a:pt x="12208" y="13871"/>
                  </a:cubicBezTo>
                  <a:cubicBezTo>
                    <a:pt x="15182" y="15459"/>
                    <a:pt x="18313" y="18212"/>
                    <a:pt x="21443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8959849" y="278914"/>
              <a:ext cx="49494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2" h="21600" fill="norm" stroke="1" extrusionOk="0">
                  <a:moveTo>
                    <a:pt x="0" y="0"/>
                  </a:moveTo>
                  <a:cubicBezTo>
                    <a:pt x="7776" y="3780"/>
                    <a:pt x="15552" y="7560"/>
                    <a:pt x="18576" y="10800"/>
                  </a:cubicBezTo>
                  <a:cubicBezTo>
                    <a:pt x="21600" y="14040"/>
                    <a:pt x="19872" y="16740"/>
                    <a:pt x="17712" y="18450"/>
                  </a:cubicBezTo>
                  <a:cubicBezTo>
                    <a:pt x="15552" y="20160"/>
                    <a:pt x="12960" y="20880"/>
                    <a:pt x="103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3460750" y="3295164"/>
              <a:ext cx="184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34" y="7200"/>
                    <a:pt x="4469" y="14400"/>
                    <a:pt x="8069" y="18000"/>
                  </a:cubicBezTo>
                  <a:cubicBezTo>
                    <a:pt x="11669" y="21600"/>
                    <a:pt x="16634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3409949" y="3453914"/>
              <a:ext cx="304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8000"/>
                    <a:pt x="10800" y="14400"/>
                    <a:pt x="14400" y="10800"/>
                  </a:cubicBezTo>
                  <a:cubicBezTo>
                    <a:pt x="18000" y="7200"/>
                    <a:pt x="19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4142316" y="3000514"/>
              <a:ext cx="340785" cy="686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21600" y="678"/>
                  </a:moveTo>
                  <a:cubicBezTo>
                    <a:pt x="21198" y="412"/>
                    <a:pt x="20795" y="146"/>
                    <a:pt x="19722" y="47"/>
                  </a:cubicBezTo>
                  <a:cubicBezTo>
                    <a:pt x="18648" y="-53"/>
                    <a:pt x="16904" y="13"/>
                    <a:pt x="14691" y="180"/>
                  </a:cubicBezTo>
                  <a:cubicBezTo>
                    <a:pt x="12477" y="346"/>
                    <a:pt x="9794" y="612"/>
                    <a:pt x="7916" y="1077"/>
                  </a:cubicBezTo>
                  <a:cubicBezTo>
                    <a:pt x="6037" y="1542"/>
                    <a:pt x="4964" y="2207"/>
                    <a:pt x="4293" y="3602"/>
                  </a:cubicBezTo>
                  <a:cubicBezTo>
                    <a:pt x="3622" y="4998"/>
                    <a:pt x="3354" y="7125"/>
                    <a:pt x="2750" y="9385"/>
                  </a:cubicBezTo>
                  <a:cubicBezTo>
                    <a:pt x="2147" y="11644"/>
                    <a:pt x="1207" y="14037"/>
                    <a:pt x="671" y="15798"/>
                  </a:cubicBezTo>
                  <a:cubicBezTo>
                    <a:pt x="134" y="17559"/>
                    <a:pt x="0" y="18689"/>
                    <a:pt x="0" y="19453"/>
                  </a:cubicBezTo>
                  <a:cubicBezTo>
                    <a:pt x="0" y="20218"/>
                    <a:pt x="134" y="20617"/>
                    <a:pt x="402" y="20949"/>
                  </a:cubicBezTo>
                  <a:cubicBezTo>
                    <a:pt x="671" y="21281"/>
                    <a:pt x="1073" y="21547"/>
                    <a:pt x="2348" y="21547"/>
                  </a:cubicBezTo>
                  <a:cubicBezTo>
                    <a:pt x="3622" y="21547"/>
                    <a:pt x="5769" y="21281"/>
                    <a:pt x="8385" y="20982"/>
                  </a:cubicBezTo>
                  <a:cubicBezTo>
                    <a:pt x="11001" y="20683"/>
                    <a:pt x="14087" y="20351"/>
                    <a:pt x="17173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4108450" y="3333264"/>
              <a:ext cx="2730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15709"/>
                    <a:pt x="10047" y="9818"/>
                    <a:pt x="13647" y="6218"/>
                  </a:cubicBezTo>
                  <a:cubicBezTo>
                    <a:pt x="17247" y="2618"/>
                    <a:pt x="19423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4617114" y="2857808"/>
              <a:ext cx="380337" cy="970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26" fill="norm" stroke="1" extrusionOk="0">
                  <a:moveTo>
                    <a:pt x="21443" y="1109"/>
                  </a:moveTo>
                  <a:cubicBezTo>
                    <a:pt x="21443" y="827"/>
                    <a:pt x="21443" y="545"/>
                    <a:pt x="21145" y="358"/>
                  </a:cubicBezTo>
                  <a:cubicBezTo>
                    <a:pt x="20846" y="170"/>
                    <a:pt x="20250" y="76"/>
                    <a:pt x="18579" y="29"/>
                  </a:cubicBezTo>
                  <a:cubicBezTo>
                    <a:pt x="16908" y="-18"/>
                    <a:pt x="14163" y="-18"/>
                    <a:pt x="12015" y="99"/>
                  </a:cubicBezTo>
                  <a:cubicBezTo>
                    <a:pt x="9867" y="217"/>
                    <a:pt x="8316" y="452"/>
                    <a:pt x="7182" y="757"/>
                  </a:cubicBezTo>
                  <a:cubicBezTo>
                    <a:pt x="6049" y="1062"/>
                    <a:pt x="5333" y="1438"/>
                    <a:pt x="5034" y="2400"/>
                  </a:cubicBezTo>
                  <a:cubicBezTo>
                    <a:pt x="4736" y="3363"/>
                    <a:pt x="4855" y="4912"/>
                    <a:pt x="4676" y="6603"/>
                  </a:cubicBezTo>
                  <a:cubicBezTo>
                    <a:pt x="4497" y="8293"/>
                    <a:pt x="4020" y="10125"/>
                    <a:pt x="3542" y="11651"/>
                  </a:cubicBezTo>
                  <a:cubicBezTo>
                    <a:pt x="3065" y="13177"/>
                    <a:pt x="2588" y="14398"/>
                    <a:pt x="2110" y="15712"/>
                  </a:cubicBezTo>
                  <a:cubicBezTo>
                    <a:pt x="1633" y="17027"/>
                    <a:pt x="1156" y="18436"/>
                    <a:pt x="857" y="19305"/>
                  </a:cubicBezTo>
                  <a:cubicBezTo>
                    <a:pt x="559" y="20173"/>
                    <a:pt x="440" y="20502"/>
                    <a:pt x="261" y="20807"/>
                  </a:cubicBezTo>
                  <a:cubicBezTo>
                    <a:pt x="82" y="21112"/>
                    <a:pt x="-157" y="21394"/>
                    <a:pt x="141" y="21488"/>
                  </a:cubicBezTo>
                  <a:cubicBezTo>
                    <a:pt x="440" y="21582"/>
                    <a:pt x="1275" y="21488"/>
                    <a:pt x="3244" y="21347"/>
                  </a:cubicBezTo>
                  <a:cubicBezTo>
                    <a:pt x="5213" y="21206"/>
                    <a:pt x="8316" y="21019"/>
                    <a:pt x="10225" y="20948"/>
                  </a:cubicBezTo>
                  <a:cubicBezTo>
                    <a:pt x="12135" y="20878"/>
                    <a:pt x="12851" y="20925"/>
                    <a:pt x="13567" y="209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5372099" y="2923637"/>
              <a:ext cx="25401" cy="320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2348"/>
                  </a:moveTo>
                  <a:cubicBezTo>
                    <a:pt x="0" y="1211"/>
                    <a:pt x="0" y="74"/>
                    <a:pt x="1800" y="3"/>
                  </a:cubicBezTo>
                  <a:cubicBezTo>
                    <a:pt x="3600" y="-68"/>
                    <a:pt x="7200" y="927"/>
                    <a:pt x="9000" y="3982"/>
                  </a:cubicBezTo>
                  <a:cubicBezTo>
                    <a:pt x="10800" y="7037"/>
                    <a:pt x="10800" y="12153"/>
                    <a:pt x="12600" y="15421"/>
                  </a:cubicBezTo>
                  <a:cubicBezTo>
                    <a:pt x="14400" y="18690"/>
                    <a:pt x="18000" y="20111"/>
                    <a:pt x="2160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5207000" y="3320564"/>
              <a:ext cx="3683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45" y="14400"/>
                    <a:pt x="8690" y="7200"/>
                    <a:pt x="12290" y="3600"/>
                  </a:cubicBezTo>
                  <a:cubicBezTo>
                    <a:pt x="15890" y="0"/>
                    <a:pt x="187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5288973" y="3497013"/>
              <a:ext cx="183026" cy="305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329" fill="norm" stroke="1" extrusionOk="0">
                  <a:moveTo>
                    <a:pt x="66" y="5421"/>
                  </a:moveTo>
                  <a:cubicBezTo>
                    <a:pt x="312" y="10155"/>
                    <a:pt x="557" y="14889"/>
                    <a:pt x="680" y="17700"/>
                  </a:cubicBezTo>
                  <a:cubicBezTo>
                    <a:pt x="803" y="20511"/>
                    <a:pt x="803" y="21399"/>
                    <a:pt x="557" y="21325"/>
                  </a:cubicBezTo>
                  <a:cubicBezTo>
                    <a:pt x="312" y="21251"/>
                    <a:pt x="-179" y="20215"/>
                    <a:pt x="66" y="17331"/>
                  </a:cubicBezTo>
                  <a:cubicBezTo>
                    <a:pt x="312" y="14446"/>
                    <a:pt x="1294" y="9711"/>
                    <a:pt x="2644" y="6531"/>
                  </a:cubicBezTo>
                  <a:cubicBezTo>
                    <a:pt x="3994" y="3350"/>
                    <a:pt x="5712" y="1722"/>
                    <a:pt x="7430" y="835"/>
                  </a:cubicBezTo>
                  <a:cubicBezTo>
                    <a:pt x="9148" y="-53"/>
                    <a:pt x="10866" y="-201"/>
                    <a:pt x="12707" y="243"/>
                  </a:cubicBezTo>
                  <a:cubicBezTo>
                    <a:pt x="14548" y="687"/>
                    <a:pt x="16512" y="1722"/>
                    <a:pt x="18107" y="3498"/>
                  </a:cubicBezTo>
                  <a:cubicBezTo>
                    <a:pt x="19703" y="5273"/>
                    <a:pt x="20930" y="7788"/>
                    <a:pt x="21176" y="10525"/>
                  </a:cubicBezTo>
                  <a:cubicBezTo>
                    <a:pt x="21421" y="13262"/>
                    <a:pt x="20685" y="16221"/>
                    <a:pt x="19948" y="191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6079960" y="3041164"/>
              <a:ext cx="460541" cy="456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544" fill="norm" stroke="1" extrusionOk="0">
                  <a:moveTo>
                    <a:pt x="18205" y="0"/>
                  </a:moveTo>
                  <a:cubicBezTo>
                    <a:pt x="15444" y="1600"/>
                    <a:pt x="12682" y="3200"/>
                    <a:pt x="10709" y="4350"/>
                  </a:cubicBezTo>
                  <a:cubicBezTo>
                    <a:pt x="8737" y="5500"/>
                    <a:pt x="7553" y="6200"/>
                    <a:pt x="6764" y="6700"/>
                  </a:cubicBezTo>
                  <a:cubicBezTo>
                    <a:pt x="5975" y="7200"/>
                    <a:pt x="5581" y="7500"/>
                    <a:pt x="5087" y="7850"/>
                  </a:cubicBezTo>
                  <a:cubicBezTo>
                    <a:pt x="4594" y="8200"/>
                    <a:pt x="4002" y="8600"/>
                    <a:pt x="3756" y="9050"/>
                  </a:cubicBezTo>
                  <a:cubicBezTo>
                    <a:pt x="3509" y="9500"/>
                    <a:pt x="3608" y="10000"/>
                    <a:pt x="4446" y="10250"/>
                  </a:cubicBezTo>
                  <a:cubicBezTo>
                    <a:pt x="5285" y="10500"/>
                    <a:pt x="6863" y="10500"/>
                    <a:pt x="8539" y="10500"/>
                  </a:cubicBezTo>
                  <a:cubicBezTo>
                    <a:pt x="10216" y="10500"/>
                    <a:pt x="11992" y="10500"/>
                    <a:pt x="13076" y="10650"/>
                  </a:cubicBezTo>
                  <a:cubicBezTo>
                    <a:pt x="14161" y="10800"/>
                    <a:pt x="14556" y="11100"/>
                    <a:pt x="14556" y="11400"/>
                  </a:cubicBezTo>
                  <a:cubicBezTo>
                    <a:pt x="14556" y="11700"/>
                    <a:pt x="14161" y="12000"/>
                    <a:pt x="12682" y="12900"/>
                  </a:cubicBezTo>
                  <a:cubicBezTo>
                    <a:pt x="11202" y="13800"/>
                    <a:pt x="8638" y="15300"/>
                    <a:pt x="6419" y="16600"/>
                  </a:cubicBezTo>
                  <a:cubicBezTo>
                    <a:pt x="4200" y="17900"/>
                    <a:pt x="2326" y="19000"/>
                    <a:pt x="1241" y="19800"/>
                  </a:cubicBezTo>
                  <a:cubicBezTo>
                    <a:pt x="156" y="20600"/>
                    <a:pt x="-140" y="21100"/>
                    <a:pt x="57" y="21350"/>
                  </a:cubicBezTo>
                  <a:cubicBezTo>
                    <a:pt x="255" y="21600"/>
                    <a:pt x="945" y="21600"/>
                    <a:pt x="2622" y="21400"/>
                  </a:cubicBezTo>
                  <a:cubicBezTo>
                    <a:pt x="4298" y="21200"/>
                    <a:pt x="6961" y="20800"/>
                    <a:pt x="10265" y="20400"/>
                  </a:cubicBezTo>
                  <a:cubicBezTo>
                    <a:pt x="13570" y="20000"/>
                    <a:pt x="17515" y="19600"/>
                    <a:pt x="21460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6959600" y="3032502"/>
              <a:ext cx="31387" cy="453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09" fill="norm" stroke="1" extrusionOk="0">
                  <a:moveTo>
                    <a:pt x="12960" y="1918"/>
                  </a:moveTo>
                  <a:cubicBezTo>
                    <a:pt x="15840" y="1014"/>
                    <a:pt x="18720" y="110"/>
                    <a:pt x="20160" y="9"/>
                  </a:cubicBezTo>
                  <a:cubicBezTo>
                    <a:pt x="21600" y="-91"/>
                    <a:pt x="21600" y="612"/>
                    <a:pt x="20880" y="2822"/>
                  </a:cubicBezTo>
                  <a:cubicBezTo>
                    <a:pt x="20160" y="5033"/>
                    <a:pt x="18720" y="8750"/>
                    <a:pt x="15120" y="12116"/>
                  </a:cubicBezTo>
                  <a:cubicBezTo>
                    <a:pt x="11520" y="15481"/>
                    <a:pt x="5760" y="18495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6819900" y="3044910"/>
              <a:ext cx="368300" cy="72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8" fill="norm" stroke="1" extrusionOk="0">
                  <a:moveTo>
                    <a:pt x="0" y="20538"/>
                  </a:moveTo>
                  <a:cubicBezTo>
                    <a:pt x="0" y="16938"/>
                    <a:pt x="0" y="13338"/>
                    <a:pt x="248" y="10338"/>
                  </a:cubicBezTo>
                  <a:cubicBezTo>
                    <a:pt x="497" y="7338"/>
                    <a:pt x="993" y="4938"/>
                    <a:pt x="3041" y="2838"/>
                  </a:cubicBezTo>
                  <a:cubicBezTo>
                    <a:pt x="5090" y="738"/>
                    <a:pt x="8690" y="-1062"/>
                    <a:pt x="12041" y="738"/>
                  </a:cubicBezTo>
                  <a:cubicBezTo>
                    <a:pt x="15393" y="2538"/>
                    <a:pt x="18497" y="7938"/>
                    <a:pt x="21600" y="13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6813296" y="3466614"/>
              <a:ext cx="247904" cy="2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700" fill="norm" stroke="1" extrusionOk="0">
                  <a:moveTo>
                    <a:pt x="2768" y="0"/>
                  </a:moveTo>
                  <a:cubicBezTo>
                    <a:pt x="1486" y="7200"/>
                    <a:pt x="205" y="14400"/>
                    <a:pt x="22" y="18000"/>
                  </a:cubicBezTo>
                  <a:cubicBezTo>
                    <a:pt x="-161" y="21600"/>
                    <a:pt x="754" y="21600"/>
                    <a:pt x="4507" y="18000"/>
                  </a:cubicBezTo>
                  <a:cubicBezTo>
                    <a:pt x="8259" y="14400"/>
                    <a:pt x="14849" y="7200"/>
                    <a:pt x="214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7324989" y="3033832"/>
              <a:ext cx="237861" cy="420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327" fill="norm" stroke="1" extrusionOk="0">
                  <a:moveTo>
                    <a:pt x="21292" y="372"/>
                  </a:moveTo>
                  <a:cubicBezTo>
                    <a:pt x="19018" y="49"/>
                    <a:pt x="16745" y="-273"/>
                    <a:pt x="14376" y="372"/>
                  </a:cubicBezTo>
                  <a:cubicBezTo>
                    <a:pt x="12008" y="1017"/>
                    <a:pt x="9545" y="2628"/>
                    <a:pt x="7081" y="4724"/>
                  </a:cubicBezTo>
                  <a:cubicBezTo>
                    <a:pt x="4618" y="6820"/>
                    <a:pt x="2155" y="9399"/>
                    <a:pt x="924" y="11924"/>
                  </a:cubicBezTo>
                  <a:cubicBezTo>
                    <a:pt x="-308" y="14449"/>
                    <a:pt x="-308" y="16921"/>
                    <a:pt x="924" y="18479"/>
                  </a:cubicBezTo>
                  <a:cubicBezTo>
                    <a:pt x="2155" y="20037"/>
                    <a:pt x="4618" y="20682"/>
                    <a:pt x="7081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7581900" y="3066564"/>
              <a:ext cx="1778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212"/>
                    <a:pt x="7200" y="6425"/>
                    <a:pt x="10800" y="10025"/>
                  </a:cubicBezTo>
                  <a:cubicBezTo>
                    <a:pt x="14400" y="13625"/>
                    <a:pt x="18000" y="176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7611756" y="3060214"/>
              <a:ext cx="147944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600" fill="norm" stroke="1" extrusionOk="0">
                  <a:moveTo>
                    <a:pt x="21264" y="0"/>
                  </a:moveTo>
                  <a:cubicBezTo>
                    <a:pt x="19134" y="768"/>
                    <a:pt x="17005" y="1536"/>
                    <a:pt x="14723" y="3168"/>
                  </a:cubicBezTo>
                  <a:cubicBezTo>
                    <a:pt x="12441" y="4800"/>
                    <a:pt x="10008" y="7296"/>
                    <a:pt x="7422" y="10272"/>
                  </a:cubicBezTo>
                  <a:cubicBezTo>
                    <a:pt x="4836" y="13248"/>
                    <a:pt x="2098" y="16704"/>
                    <a:pt x="881" y="18672"/>
                  </a:cubicBezTo>
                  <a:cubicBezTo>
                    <a:pt x="-336" y="20640"/>
                    <a:pt x="-32" y="21120"/>
                    <a:pt x="27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7810500" y="3377714"/>
              <a:ext cx="317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7861300" y="3187214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7988300" y="3248597"/>
              <a:ext cx="1397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0800"/>
                    <a:pt x="10473" y="0"/>
                    <a:pt x="14073" y="0"/>
                  </a:cubicBezTo>
                  <a:cubicBezTo>
                    <a:pt x="17673" y="0"/>
                    <a:pt x="1963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7988299" y="3396764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8325320" y="3206264"/>
              <a:ext cx="25353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600" fill="norm" stroke="1" extrusionOk="0">
                  <a:moveTo>
                    <a:pt x="21560" y="0"/>
                  </a:moveTo>
                  <a:cubicBezTo>
                    <a:pt x="18680" y="3979"/>
                    <a:pt x="15800" y="7958"/>
                    <a:pt x="13370" y="10895"/>
                  </a:cubicBezTo>
                  <a:cubicBezTo>
                    <a:pt x="10940" y="13832"/>
                    <a:pt x="8960" y="15726"/>
                    <a:pt x="7340" y="16768"/>
                  </a:cubicBezTo>
                  <a:cubicBezTo>
                    <a:pt x="5720" y="17811"/>
                    <a:pt x="4460" y="18000"/>
                    <a:pt x="3380" y="18000"/>
                  </a:cubicBezTo>
                  <a:cubicBezTo>
                    <a:pt x="2300" y="18000"/>
                    <a:pt x="1400" y="17811"/>
                    <a:pt x="860" y="17242"/>
                  </a:cubicBezTo>
                  <a:cubicBezTo>
                    <a:pt x="320" y="16674"/>
                    <a:pt x="140" y="15726"/>
                    <a:pt x="50" y="14589"/>
                  </a:cubicBezTo>
                  <a:cubicBezTo>
                    <a:pt x="-40" y="13453"/>
                    <a:pt x="-40" y="12126"/>
                    <a:pt x="320" y="11084"/>
                  </a:cubicBezTo>
                  <a:cubicBezTo>
                    <a:pt x="680" y="10042"/>
                    <a:pt x="1400" y="9284"/>
                    <a:pt x="2300" y="8905"/>
                  </a:cubicBezTo>
                  <a:cubicBezTo>
                    <a:pt x="3200" y="8526"/>
                    <a:pt x="4280" y="8526"/>
                    <a:pt x="5990" y="10232"/>
                  </a:cubicBezTo>
                  <a:cubicBezTo>
                    <a:pt x="7700" y="11937"/>
                    <a:pt x="10040" y="15347"/>
                    <a:pt x="11480" y="17526"/>
                  </a:cubicBezTo>
                  <a:cubicBezTo>
                    <a:pt x="12920" y="19705"/>
                    <a:pt x="13460" y="20653"/>
                    <a:pt x="14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8623300" y="3098314"/>
              <a:ext cx="93057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4" h="21600" fill="norm" stroke="1" extrusionOk="0">
                  <a:moveTo>
                    <a:pt x="7043" y="0"/>
                  </a:moveTo>
                  <a:cubicBezTo>
                    <a:pt x="13148" y="2715"/>
                    <a:pt x="19252" y="5430"/>
                    <a:pt x="20426" y="8557"/>
                  </a:cubicBezTo>
                  <a:cubicBezTo>
                    <a:pt x="21600" y="11685"/>
                    <a:pt x="17843" y="15226"/>
                    <a:pt x="13617" y="17469"/>
                  </a:cubicBezTo>
                  <a:cubicBezTo>
                    <a:pt x="9391" y="19711"/>
                    <a:pt x="4696" y="206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8553450" y="2791206"/>
              <a:ext cx="484582" cy="124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550" fill="norm" stroke="1" extrusionOk="0">
                  <a:moveTo>
                    <a:pt x="14087" y="1688"/>
                  </a:moveTo>
                  <a:cubicBezTo>
                    <a:pt x="14087" y="1505"/>
                    <a:pt x="14087" y="1322"/>
                    <a:pt x="14744" y="1102"/>
                  </a:cubicBezTo>
                  <a:cubicBezTo>
                    <a:pt x="15402" y="882"/>
                    <a:pt x="16717" y="626"/>
                    <a:pt x="17750" y="443"/>
                  </a:cubicBezTo>
                  <a:cubicBezTo>
                    <a:pt x="18783" y="260"/>
                    <a:pt x="19534" y="150"/>
                    <a:pt x="20144" y="77"/>
                  </a:cubicBezTo>
                  <a:cubicBezTo>
                    <a:pt x="20755" y="4"/>
                    <a:pt x="21224" y="-33"/>
                    <a:pt x="21412" y="40"/>
                  </a:cubicBezTo>
                  <a:cubicBezTo>
                    <a:pt x="21600" y="113"/>
                    <a:pt x="21506" y="296"/>
                    <a:pt x="20943" y="1157"/>
                  </a:cubicBezTo>
                  <a:cubicBezTo>
                    <a:pt x="20379" y="2017"/>
                    <a:pt x="19346" y="3555"/>
                    <a:pt x="18501" y="4946"/>
                  </a:cubicBezTo>
                  <a:cubicBezTo>
                    <a:pt x="17656" y="6337"/>
                    <a:pt x="16998" y="7582"/>
                    <a:pt x="16482" y="8827"/>
                  </a:cubicBezTo>
                  <a:cubicBezTo>
                    <a:pt x="15965" y="10071"/>
                    <a:pt x="15590" y="11316"/>
                    <a:pt x="15261" y="12579"/>
                  </a:cubicBezTo>
                  <a:cubicBezTo>
                    <a:pt x="14932" y="13842"/>
                    <a:pt x="14650" y="15124"/>
                    <a:pt x="14275" y="16313"/>
                  </a:cubicBezTo>
                  <a:cubicBezTo>
                    <a:pt x="13899" y="17503"/>
                    <a:pt x="13430" y="18602"/>
                    <a:pt x="13101" y="19334"/>
                  </a:cubicBezTo>
                  <a:cubicBezTo>
                    <a:pt x="12772" y="20066"/>
                    <a:pt x="12584" y="20432"/>
                    <a:pt x="12490" y="20707"/>
                  </a:cubicBezTo>
                  <a:cubicBezTo>
                    <a:pt x="12397" y="20981"/>
                    <a:pt x="12397" y="21164"/>
                    <a:pt x="12209" y="21311"/>
                  </a:cubicBezTo>
                  <a:cubicBezTo>
                    <a:pt x="12021" y="21457"/>
                    <a:pt x="11645" y="21567"/>
                    <a:pt x="10237" y="21549"/>
                  </a:cubicBezTo>
                  <a:cubicBezTo>
                    <a:pt x="8828" y="21530"/>
                    <a:pt x="6386" y="21384"/>
                    <a:pt x="4508" y="21238"/>
                  </a:cubicBezTo>
                  <a:cubicBezTo>
                    <a:pt x="2630" y="21091"/>
                    <a:pt x="1315" y="20945"/>
                    <a:pt x="0" y="20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9194800" y="3441214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7" y="10800"/>
                    <a:pt x="9434" y="0"/>
                    <a:pt x="13034" y="0"/>
                  </a:cubicBezTo>
                  <a:cubicBezTo>
                    <a:pt x="16634" y="0"/>
                    <a:pt x="19117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9201150" y="3580914"/>
              <a:ext cx="1270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9665170" y="3250714"/>
              <a:ext cx="2493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600" fill="norm" stroke="1" extrusionOk="0">
                  <a:moveTo>
                    <a:pt x="21200" y="0"/>
                  </a:moveTo>
                  <a:cubicBezTo>
                    <a:pt x="14000" y="450"/>
                    <a:pt x="6800" y="900"/>
                    <a:pt x="3200" y="3300"/>
                  </a:cubicBezTo>
                  <a:cubicBezTo>
                    <a:pt x="-400" y="5700"/>
                    <a:pt x="-400" y="10050"/>
                    <a:pt x="500" y="13425"/>
                  </a:cubicBezTo>
                  <a:cubicBezTo>
                    <a:pt x="1400" y="16800"/>
                    <a:pt x="3200" y="19200"/>
                    <a:pt x="50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9537700" y="3610547"/>
              <a:ext cx="20955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0800"/>
                    <a:pt x="11782" y="0"/>
                    <a:pt x="15382" y="0"/>
                  </a:cubicBezTo>
                  <a:cubicBezTo>
                    <a:pt x="18982" y="0"/>
                    <a:pt x="2029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9563463" y="3762831"/>
              <a:ext cx="177437" cy="207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0782" fill="norm" stroke="1" extrusionOk="0">
                  <a:moveTo>
                    <a:pt x="5356" y="3400"/>
                  </a:moveTo>
                  <a:cubicBezTo>
                    <a:pt x="3813" y="7423"/>
                    <a:pt x="2270" y="11447"/>
                    <a:pt x="1370" y="13988"/>
                  </a:cubicBezTo>
                  <a:cubicBezTo>
                    <a:pt x="470" y="16529"/>
                    <a:pt x="213" y="17588"/>
                    <a:pt x="85" y="18753"/>
                  </a:cubicBezTo>
                  <a:cubicBezTo>
                    <a:pt x="-44" y="19917"/>
                    <a:pt x="-44" y="21188"/>
                    <a:pt x="213" y="20659"/>
                  </a:cubicBezTo>
                  <a:cubicBezTo>
                    <a:pt x="470" y="20129"/>
                    <a:pt x="985" y="17800"/>
                    <a:pt x="2013" y="14412"/>
                  </a:cubicBezTo>
                  <a:cubicBezTo>
                    <a:pt x="3042" y="11023"/>
                    <a:pt x="4585" y="6576"/>
                    <a:pt x="6385" y="3717"/>
                  </a:cubicBezTo>
                  <a:cubicBezTo>
                    <a:pt x="8185" y="859"/>
                    <a:pt x="10242" y="-412"/>
                    <a:pt x="12813" y="117"/>
                  </a:cubicBezTo>
                  <a:cubicBezTo>
                    <a:pt x="15385" y="647"/>
                    <a:pt x="18470" y="2976"/>
                    <a:pt x="20013" y="6259"/>
                  </a:cubicBezTo>
                  <a:cubicBezTo>
                    <a:pt x="21556" y="9541"/>
                    <a:pt x="21556" y="13776"/>
                    <a:pt x="21556" y="18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10090150" y="3260979"/>
              <a:ext cx="203200" cy="423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2" fill="norm" stroke="1" extrusionOk="0">
                  <a:moveTo>
                    <a:pt x="21600" y="1085"/>
                  </a:moveTo>
                  <a:cubicBezTo>
                    <a:pt x="20925" y="658"/>
                    <a:pt x="20250" y="230"/>
                    <a:pt x="18562" y="69"/>
                  </a:cubicBezTo>
                  <a:cubicBezTo>
                    <a:pt x="16875" y="-91"/>
                    <a:pt x="14175" y="16"/>
                    <a:pt x="11475" y="497"/>
                  </a:cubicBezTo>
                  <a:cubicBezTo>
                    <a:pt x="8775" y="978"/>
                    <a:pt x="6075" y="1834"/>
                    <a:pt x="4162" y="3170"/>
                  </a:cubicBezTo>
                  <a:cubicBezTo>
                    <a:pt x="2250" y="4507"/>
                    <a:pt x="1125" y="6325"/>
                    <a:pt x="562" y="8998"/>
                  </a:cubicBezTo>
                  <a:cubicBezTo>
                    <a:pt x="0" y="11671"/>
                    <a:pt x="0" y="15200"/>
                    <a:pt x="0" y="17392"/>
                  </a:cubicBezTo>
                  <a:cubicBezTo>
                    <a:pt x="0" y="19584"/>
                    <a:pt x="0" y="20440"/>
                    <a:pt x="562" y="20921"/>
                  </a:cubicBezTo>
                  <a:cubicBezTo>
                    <a:pt x="1125" y="21402"/>
                    <a:pt x="2250" y="21509"/>
                    <a:pt x="5288" y="21188"/>
                  </a:cubicBezTo>
                  <a:cubicBezTo>
                    <a:pt x="8325" y="20867"/>
                    <a:pt x="13275" y="20119"/>
                    <a:pt x="18225" y="19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10090150" y="3504714"/>
              <a:ext cx="158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10376895" y="3173234"/>
              <a:ext cx="253005" cy="539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21" fill="norm" stroke="1" extrusionOk="0">
                  <a:moveTo>
                    <a:pt x="21338" y="1816"/>
                  </a:moveTo>
                  <a:cubicBezTo>
                    <a:pt x="19731" y="1144"/>
                    <a:pt x="18125" y="471"/>
                    <a:pt x="15804" y="177"/>
                  </a:cubicBezTo>
                  <a:cubicBezTo>
                    <a:pt x="13483" y="-117"/>
                    <a:pt x="10449" y="-33"/>
                    <a:pt x="8307" y="345"/>
                  </a:cubicBezTo>
                  <a:cubicBezTo>
                    <a:pt x="6164" y="723"/>
                    <a:pt x="4915" y="1396"/>
                    <a:pt x="4290" y="3245"/>
                  </a:cubicBezTo>
                  <a:cubicBezTo>
                    <a:pt x="3665" y="5094"/>
                    <a:pt x="3665" y="8120"/>
                    <a:pt x="3308" y="10809"/>
                  </a:cubicBezTo>
                  <a:cubicBezTo>
                    <a:pt x="2951" y="13499"/>
                    <a:pt x="2237" y="15852"/>
                    <a:pt x="1702" y="17281"/>
                  </a:cubicBezTo>
                  <a:cubicBezTo>
                    <a:pt x="1166" y="18709"/>
                    <a:pt x="809" y="19214"/>
                    <a:pt x="452" y="19760"/>
                  </a:cubicBezTo>
                  <a:cubicBezTo>
                    <a:pt x="95" y="20306"/>
                    <a:pt x="-262" y="20895"/>
                    <a:pt x="274" y="21189"/>
                  </a:cubicBezTo>
                  <a:cubicBezTo>
                    <a:pt x="809" y="21483"/>
                    <a:pt x="2237" y="21483"/>
                    <a:pt x="4379" y="21273"/>
                  </a:cubicBezTo>
                  <a:cubicBezTo>
                    <a:pt x="6521" y="21063"/>
                    <a:pt x="9378" y="20643"/>
                    <a:pt x="12234" y="20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0615193" y="3301514"/>
              <a:ext cx="243307" cy="344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43" fill="norm" stroke="1" extrusionOk="0">
                  <a:moveTo>
                    <a:pt x="21404" y="0"/>
                  </a:moveTo>
                  <a:cubicBezTo>
                    <a:pt x="17494" y="1580"/>
                    <a:pt x="13583" y="3161"/>
                    <a:pt x="10790" y="4346"/>
                  </a:cubicBezTo>
                  <a:cubicBezTo>
                    <a:pt x="7997" y="5532"/>
                    <a:pt x="6321" y="6322"/>
                    <a:pt x="5111" y="6980"/>
                  </a:cubicBezTo>
                  <a:cubicBezTo>
                    <a:pt x="3901" y="7639"/>
                    <a:pt x="3156" y="8166"/>
                    <a:pt x="3249" y="8495"/>
                  </a:cubicBezTo>
                  <a:cubicBezTo>
                    <a:pt x="3342" y="8824"/>
                    <a:pt x="4273" y="8956"/>
                    <a:pt x="5949" y="9220"/>
                  </a:cubicBezTo>
                  <a:cubicBezTo>
                    <a:pt x="7625" y="9483"/>
                    <a:pt x="10045" y="9878"/>
                    <a:pt x="11535" y="10339"/>
                  </a:cubicBezTo>
                  <a:cubicBezTo>
                    <a:pt x="13025" y="10800"/>
                    <a:pt x="13583" y="11327"/>
                    <a:pt x="13490" y="11854"/>
                  </a:cubicBezTo>
                  <a:cubicBezTo>
                    <a:pt x="13397" y="12380"/>
                    <a:pt x="12652" y="12907"/>
                    <a:pt x="10697" y="13829"/>
                  </a:cubicBezTo>
                  <a:cubicBezTo>
                    <a:pt x="8742" y="14751"/>
                    <a:pt x="5576" y="16068"/>
                    <a:pt x="3621" y="17056"/>
                  </a:cubicBezTo>
                  <a:cubicBezTo>
                    <a:pt x="1666" y="18044"/>
                    <a:pt x="921" y="18702"/>
                    <a:pt x="456" y="19361"/>
                  </a:cubicBezTo>
                  <a:cubicBezTo>
                    <a:pt x="-10" y="20020"/>
                    <a:pt x="-196" y="20678"/>
                    <a:pt x="270" y="21073"/>
                  </a:cubicBezTo>
                  <a:cubicBezTo>
                    <a:pt x="735" y="21468"/>
                    <a:pt x="1852" y="21600"/>
                    <a:pt x="5111" y="21205"/>
                  </a:cubicBezTo>
                  <a:cubicBezTo>
                    <a:pt x="8370" y="20810"/>
                    <a:pt x="13770" y="19888"/>
                    <a:pt x="19170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11080750" y="3295164"/>
              <a:ext cx="508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4114"/>
                    <a:pt x="16200" y="8229"/>
                    <a:pt x="12600" y="11829"/>
                  </a:cubicBezTo>
                  <a:cubicBezTo>
                    <a:pt x="9000" y="15429"/>
                    <a:pt x="450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10996703" y="3311536"/>
              <a:ext cx="293598" cy="59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052" fill="norm" stroke="1" extrusionOk="0">
                  <a:moveTo>
                    <a:pt x="110" y="21052"/>
                  </a:moveTo>
                  <a:cubicBezTo>
                    <a:pt x="-45" y="16583"/>
                    <a:pt x="-199" y="12114"/>
                    <a:pt x="881" y="8390"/>
                  </a:cubicBezTo>
                  <a:cubicBezTo>
                    <a:pt x="1961" y="4666"/>
                    <a:pt x="4275" y="1686"/>
                    <a:pt x="7901" y="569"/>
                  </a:cubicBezTo>
                  <a:cubicBezTo>
                    <a:pt x="11527" y="-548"/>
                    <a:pt x="16464" y="197"/>
                    <a:pt x="21401" y="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0941050" y="3574564"/>
              <a:ext cx="266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6" y="17100"/>
                    <a:pt x="8571" y="12600"/>
                    <a:pt x="12171" y="9000"/>
                  </a:cubicBezTo>
                  <a:cubicBezTo>
                    <a:pt x="15771" y="5400"/>
                    <a:pt x="18686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11361146" y="3304066"/>
              <a:ext cx="132354" cy="314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26" fill="norm" stroke="1" extrusionOk="0">
                  <a:moveTo>
                    <a:pt x="21439" y="2418"/>
                  </a:moveTo>
                  <a:cubicBezTo>
                    <a:pt x="21439" y="1554"/>
                    <a:pt x="21439" y="690"/>
                    <a:pt x="20582" y="258"/>
                  </a:cubicBezTo>
                  <a:cubicBezTo>
                    <a:pt x="19725" y="-174"/>
                    <a:pt x="18010" y="-174"/>
                    <a:pt x="15268" y="1122"/>
                  </a:cubicBezTo>
                  <a:cubicBezTo>
                    <a:pt x="12525" y="2418"/>
                    <a:pt x="8753" y="5010"/>
                    <a:pt x="5668" y="7962"/>
                  </a:cubicBezTo>
                  <a:cubicBezTo>
                    <a:pt x="2582" y="10914"/>
                    <a:pt x="182" y="14226"/>
                    <a:pt x="10" y="16530"/>
                  </a:cubicBezTo>
                  <a:cubicBezTo>
                    <a:pt x="-161" y="18834"/>
                    <a:pt x="1896" y="20130"/>
                    <a:pt x="3953" y="20778"/>
                  </a:cubicBezTo>
                  <a:cubicBezTo>
                    <a:pt x="6010" y="21426"/>
                    <a:pt x="8068" y="21426"/>
                    <a:pt x="10125" y="21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11506199" y="3333264"/>
              <a:ext cx="16510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2604"/>
                    <a:pt x="6646" y="5209"/>
                    <a:pt x="10108" y="8119"/>
                  </a:cubicBezTo>
                  <a:cubicBezTo>
                    <a:pt x="13569" y="11030"/>
                    <a:pt x="17169" y="14247"/>
                    <a:pt x="19108" y="16545"/>
                  </a:cubicBezTo>
                  <a:cubicBezTo>
                    <a:pt x="21046" y="18843"/>
                    <a:pt x="21323" y="20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11569700" y="3337168"/>
              <a:ext cx="120650" cy="345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21600" y="943"/>
                  </a:moveTo>
                  <a:cubicBezTo>
                    <a:pt x="20463" y="416"/>
                    <a:pt x="19326" y="-111"/>
                    <a:pt x="17811" y="21"/>
                  </a:cubicBezTo>
                  <a:cubicBezTo>
                    <a:pt x="16295" y="152"/>
                    <a:pt x="14400" y="943"/>
                    <a:pt x="11368" y="3313"/>
                  </a:cubicBezTo>
                  <a:cubicBezTo>
                    <a:pt x="8337" y="5684"/>
                    <a:pt x="4168" y="9635"/>
                    <a:pt x="2084" y="12928"/>
                  </a:cubicBezTo>
                  <a:cubicBezTo>
                    <a:pt x="0" y="16221"/>
                    <a:pt x="0" y="18855"/>
                    <a:pt x="0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11683999" y="3587264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11715749" y="3415814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11785600" y="3454856"/>
              <a:ext cx="1333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3086" y="6132"/>
                    <a:pt x="6171" y="-1068"/>
                    <a:pt x="9771" y="132"/>
                  </a:cubicBezTo>
                  <a:cubicBezTo>
                    <a:pt x="13371" y="1332"/>
                    <a:pt x="17486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11804650" y="3568214"/>
              <a:ext cx="95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11971866" y="3447564"/>
              <a:ext cx="15028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775" y="0"/>
                  </a:moveTo>
                  <a:cubicBezTo>
                    <a:pt x="17341" y="4200"/>
                    <a:pt x="14907" y="8400"/>
                    <a:pt x="12473" y="11550"/>
                  </a:cubicBezTo>
                  <a:cubicBezTo>
                    <a:pt x="10039" y="14700"/>
                    <a:pt x="7606" y="16800"/>
                    <a:pt x="5628" y="18000"/>
                  </a:cubicBezTo>
                  <a:cubicBezTo>
                    <a:pt x="3651" y="19200"/>
                    <a:pt x="2130" y="19500"/>
                    <a:pt x="1217" y="18750"/>
                  </a:cubicBezTo>
                  <a:cubicBezTo>
                    <a:pt x="304" y="18000"/>
                    <a:pt x="0" y="16200"/>
                    <a:pt x="0" y="14550"/>
                  </a:cubicBezTo>
                  <a:cubicBezTo>
                    <a:pt x="0" y="12900"/>
                    <a:pt x="304" y="11400"/>
                    <a:pt x="1369" y="10350"/>
                  </a:cubicBezTo>
                  <a:cubicBezTo>
                    <a:pt x="2434" y="9300"/>
                    <a:pt x="4259" y="8700"/>
                    <a:pt x="6997" y="10350"/>
                  </a:cubicBezTo>
                  <a:cubicBezTo>
                    <a:pt x="9735" y="12000"/>
                    <a:pt x="13386" y="15900"/>
                    <a:pt x="15972" y="18150"/>
                  </a:cubicBezTo>
                  <a:cubicBezTo>
                    <a:pt x="18558" y="20400"/>
                    <a:pt x="20079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12153899" y="3345964"/>
              <a:ext cx="6038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11172" y="0"/>
                  </a:moveTo>
                  <a:cubicBezTo>
                    <a:pt x="16386" y="3260"/>
                    <a:pt x="21600" y="6521"/>
                    <a:pt x="21228" y="9917"/>
                  </a:cubicBezTo>
                  <a:cubicBezTo>
                    <a:pt x="20855" y="13313"/>
                    <a:pt x="14897" y="16845"/>
                    <a:pt x="10428" y="18815"/>
                  </a:cubicBezTo>
                  <a:cubicBezTo>
                    <a:pt x="5959" y="20785"/>
                    <a:pt x="2979" y="211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12204700" y="3214731"/>
              <a:ext cx="209546" cy="55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600" fill="norm" stroke="1" extrusionOk="0">
                  <a:moveTo>
                    <a:pt x="4536" y="2908"/>
                  </a:moveTo>
                  <a:cubicBezTo>
                    <a:pt x="4320" y="2492"/>
                    <a:pt x="4104" y="2077"/>
                    <a:pt x="5184" y="1620"/>
                  </a:cubicBezTo>
                  <a:cubicBezTo>
                    <a:pt x="6264" y="1163"/>
                    <a:pt x="8640" y="665"/>
                    <a:pt x="11124" y="374"/>
                  </a:cubicBezTo>
                  <a:cubicBezTo>
                    <a:pt x="13608" y="83"/>
                    <a:pt x="16200" y="0"/>
                    <a:pt x="18036" y="0"/>
                  </a:cubicBezTo>
                  <a:cubicBezTo>
                    <a:pt x="19872" y="0"/>
                    <a:pt x="20952" y="83"/>
                    <a:pt x="21276" y="706"/>
                  </a:cubicBezTo>
                  <a:cubicBezTo>
                    <a:pt x="21600" y="1329"/>
                    <a:pt x="21168" y="2492"/>
                    <a:pt x="20304" y="4652"/>
                  </a:cubicBezTo>
                  <a:cubicBezTo>
                    <a:pt x="19440" y="6812"/>
                    <a:pt x="18144" y="9969"/>
                    <a:pt x="17388" y="12503"/>
                  </a:cubicBezTo>
                  <a:cubicBezTo>
                    <a:pt x="16632" y="15037"/>
                    <a:pt x="16416" y="16948"/>
                    <a:pt x="16524" y="18277"/>
                  </a:cubicBezTo>
                  <a:cubicBezTo>
                    <a:pt x="16632" y="19606"/>
                    <a:pt x="17064" y="20354"/>
                    <a:pt x="16740" y="20769"/>
                  </a:cubicBezTo>
                  <a:cubicBezTo>
                    <a:pt x="16416" y="21185"/>
                    <a:pt x="15336" y="21268"/>
                    <a:pt x="12420" y="21351"/>
                  </a:cubicBezTo>
                  <a:cubicBezTo>
                    <a:pt x="9504" y="21434"/>
                    <a:pt x="4752" y="215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3338359" y="5045683"/>
              <a:ext cx="281141" cy="40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0502" fill="norm" stroke="1" extrusionOk="0">
                  <a:moveTo>
                    <a:pt x="1100" y="20502"/>
                  </a:moveTo>
                  <a:cubicBezTo>
                    <a:pt x="455" y="17262"/>
                    <a:pt x="-190" y="14022"/>
                    <a:pt x="52" y="10782"/>
                  </a:cubicBezTo>
                  <a:cubicBezTo>
                    <a:pt x="294" y="7542"/>
                    <a:pt x="1422" y="4302"/>
                    <a:pt x="4404" y="2142"/>
                  </a:cubicBezTo>
                  <a:cubicBezTo>
                    <a:pt x="7386" y="-18"/>
                    <a:pt x="12222" y="-1098"/>
                    <a:pt x="15365" y="1602"/>
                  </a:cubicBezTo>
                  <a:cubicBezTo>
                    <a:pt x="18509" y="4302"/>
                    <a:pt x="19959" y="10782"/>
                    <a:pt x="21410" y="17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3333750" y="5181114"/>
              <a:ext cx="241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3175943" y="4673114"/>
              <a:ext cx="170507" cy="250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94" fill="norm" stroke="1" extrusionOk="0">
                  <a:moveTo>
                    <a:pt x="4681" y="0"/>
                  </a:moveTo>
                  <a:cubicBezTo>
                    <a:pt x="5214" y="1997"/>
                    <a:pt x="5748" y="3993"/>
                    <a:pt x="5214" y="6807"/>
                  </a:cubicBezTo>
                  <a:cubicBezTo>
                    <a:pt x="4681" y="9620"/>
                    <a:pt x="3081" y="13250"/>
                    <a:pt x="1881" y="15610"/>
                  </a:cubicBezTo>
                  <a:cubicBezTo>
                    <a:pt x="681" y="17970"/>
                    <a:pt x="-119" y="19059"/>
                    <a:pt x="14" y="19876"/>
                  </a:cubicBezTo>
                  <a:cubicBezTo>
                    <a:pt x="148" y="20692"/>
                    <a:pt x="1214" y="21237"/>
                    <a:pt x="4948" y="21418"/>
                  </a:cubicBezTo>
                  <a:cubicBezTo>
                    <a:pt x="8681" y="21600"/>
                    <a:pt x="15081" y="21418"/>
                    <a:pt x="21481" y="212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3323066" y="4751049"/>
              <a:ext cx="130909" cy="171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0777" fill="norm" stroke="1" extrusionOk="0">
                  <a:moveTo>
                    <a:pt x="15102" y="2875"/>
                  </a:moveTo>
                  <a:cubicBezTo>
                    <a:pt x="13387" y="1589"/>
                    <a:pt x="11673" y="303"/>
                    <a:pt x="10130" y="46"/>
                  </a:cubicBezTo>
                  <a:cubicBezTo>
                    <a:pt x="8587" y="-211"/>
                    <a:pt x="7216" y="560"/>
                    <a:pt x="5502" y="3389"/>
                  </a:cubicBezTo>
                  <a:cubicBezTo>
                    <a:pt x="3787" y="6218"/>
                    <a:pt x="1730" y="11103"/>
                    <a:pt x="702" y="14189"/>
                  </a:cubicBezTo>
                  <a:cubicBezTo>
                    <a:pt x="-327" y="17275"/>
                    <a:pt x="-327" y="18560"/>
                    <a:pt x="1387" y="19589"/>
                  </a:cubicBezTo>
                  <a:cubicBezTo>
                    <a:pt x="3102" y="20618"/>
                    <a:pt x="6530" y="21389"/>
                    <a:pt x="9959" y="20103"/>
                  </a:cubicBezTo>
                  <a:cubicBezTo>
                    <a:pt x="13387" y="18818"/>
                    <a:pt x="16816" y="15475"/>
                    <a:pt x="18702" y="13160"/>
                  </a:cubicBezTo>
                  <a:cubicBezTo>
                    <a:pt x="20587" y="10846"/>
                    <a:pt x="20930" y="9560"/>
                    <a:pt x="21102" y="8018"/>
                  </a:cubicBezTo>
                  <a:cubicBezTo>
                    <a:pt x="21273" y="6475"/>
                    <a:pt x="21273" y="4675"/>
                    <a:pt x="20759" y="3775"/>
                  </a:cubicBezTo>
                  <a:cubicBezTo>
                    <a:pt x="20244" y="2875"/>
                    <a:pt x="19216" y="2875"/>
                    <a:pt x="18187" y="2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3524250" y="4706752"/>
              <a:ext cx="184150" cy="248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21600" y="2561"/>
                  </a:moveTo>
                  <a:cubicBezTo>
                    <a:pt x="21352" y="1653"/>
                    <a:pt x="21103" y="746"/>
                    <a:pt x="19738" y="292"/>
                  </a:cubicBezTo>
                  <a:cubicBezTo>
                    <a:pt x="18372" y="-162"/>
                    <a:pt x="15890" y="-162"/>
                    <a:pt x="13159" y="836"/>
                  </a:cubicBezTo>
                  <a:cubicBezTo>
                    <a:pt x="10428" y="1835"/>
                    <a:pt x="7448" y="3831"/>
                    <a:pt x="5214" y="6191"/>
                  </a:cubicBezTo>
                  <a:cubicBezTo>
                    <a:pt x="2979" y="8551"/>
                    <a:pt x="1490" y="11273"/>
                    <a:pt x="745" y="13088"/>
                  </a:cubicBezTo>
                  <a:cubicBezTo>
                    <a:pt x="0" y="14904"/>
                    <a:pt x="0" y="15811"/>
                    <a:pt x="0" y="16719"/>
                  </a:cubicBezTo>
                  <a:cubicBezTo>
                    <a:pt x="0" y="17626"/>
                    <a:pt x="0" y="18534"/>
                    <a:pt x="745" y="19260"/>
                  </a:cubicBezTo>
                  <a:cubicBezTo>
                    <a:pt x="1490" y="19986"/>
                    <a:pt x="2979" y="20530"/>
                    <a:pt x="5462" y="20893"/>
                  </a:cubicBezTo>
                  <a:cubicBezTo>
                    <a:pt x="7945" y="21256"/>
                    <a:pt x="11421" y="21438"/>
                    <a:pt x="14152" y="21256"/>
                  </a:cubicBezTo>
                  <a:cubicBezTo>
                    <a:pt x="16883" y="21075"/>
                    <a:pt x="18869" y="20530"/>
                    <a:pt x="20855" y="19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3556000" y="4838214"/>
              <a:ext cx="1651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2" y="15840"/>
                    <a:pt x="10523" y="10080"/>
                    <a:pt x="14123" y="6480"/>
                  </a:cubicBezTo>
                  <a:cubicBezTo>
                    <a:pt x="17723" y="2880"/>
                    <a:pt x="19662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4314555" y="4666764"/>
              <a:ext cx="2249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20868" y="0"/>
                  </a:moveTo>
                  <a:cubicBezTo>
                    <a:pt x="14977" y="1091"/>
                    <a:pt x="9086" y="2182"/>
                    <a:pt x="5159" y="4909"/>
                  </a:cubicBezTo>
                  <a:cubicBezTo>
                    <a:pt x="1232" y="7636"/>
                    <a:pt x="-732" y="12000"/>
                    <a:pt x="250" y="15055"/>
                  </a:cubicBezTo>
                  <a:cubicBezTo>
                    <a:pt x="1232" y="18109"/>
                    <a:pt x="5159" y="19855"/>
                    <a:pt x="9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133850" y="5095886"/>
              <a:ext cx="33020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538" y="12302"/>
                    <a:pt x="11077" y="4448"/>
                    <a:pt x="14677" y="1502"/>
                  </a:cubicBezTo>
                  <a:cubicBezTo>
                    <a:pt x="18277" y="-1443"/>
                    <a:pt x="19938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4216400" y="5236897"/>
              <a:ext cx="240358" cy="31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43" fill="norm" stroke="1" extrusionOk="0">
                  <a:moveTo>
                    <a:pt x="0" y="2633"/>
                  </a:moveTo>
                  <a:cubicBezTo>
                    <a:pt x="0" y="4609"/>
                    <a:pt x="0" y="6585"/>
                    <a:pt x="95" y="9409"/>
                  </a:cubicBezTo>
                  <a:cubicBezTo>
                    <a:pt x="189" y="12233"/>
                    <a:pt x="379" y="15903"/>
                    <a:pt x="379" y="18162"/>
                  </a:cubicBezTo>
                  <a:cubicBezTo>
                    <a:pt x="379" y="20421"/>
                    <a:pt x="189" y="21268"/>
                    <a:pt x="95" y="21338"/>
                  </a:cubicBezTo>
                  <a:cubicBezTo>
                    <a:pt x="0" y="21409"/>
                    <a:pt x="0" y="20703"/>
                    <a:pt x="663" y="18444"/>
                  </a:cubicBezTo>
                  <a:cubicBezTo>
                    <a:pt x="1326" y="16185"/>
                    <a:pt x="2653" y="12374"/>
                    <a:pt x="4547" y="9056"/>
                  </a:cubicBezTo>
                  <a:cubicBezTo>
                    <a:pt x="6442" y="5738"/>
                    <a:pt x="8905" y="2915"/>
                    <a:pt x="10611" y="1433"/>
                  </a:cubicBezTo>
                  <a:cubicBezTo>
                    <a:pt x="12316" y="-50"/>
                    <a:pt x="13263" y="-191"/>
                    <a:pt x="14684" y="162"/>
                  </a:cubicBezTo>
                  <a:cubicBezTo>
                    <a:pt x="16105" y="515"/>
                    <a:pt x="18000" y="1362"/>
                    <a:pt x="19326" y="3056"/>
                  </a:cubicBezTo>
                  <a:cubicBezTo>
                    <a:pt x="20653" y="4750"/>
                    <a:pt x="21411" y="7291"/>
                    <a:pt x="21505" y="9409"/>
                  </a:cubicBezTo>
                  <a:cubicBezTo>
                    <a:pt x="21600" y="11527"/>
                    <a:pt x="21032" y="13221"/>
                    <a:pt x="20463" y="14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4977269" y="4806464"/>
              <a:ext cx="375781" cy="387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14" fill="norm" stroke="1" extrusionOk="0">
                  <a:moveTo>
                    <a:pt x="18995" y="0"/>
                  </a:moveTo>
                  <a:cubicBezTo>
                    <a:pt x="15840" y="1409"/>
                    <a:pt x="12685" y="2817"/>
                    <a:pt x="9894" y="4050"/>
                  </a:cubicBezTo>
                  <a:cubicBezTo>
                    <a:pt x="7103" y="5283"/>
                    <a:pt x="4676" y="6339"/>
                    <a:pt x="3219" y="7043"/>
                  </a:cubicBezTo>
                  <a:cubicBezTo>
                    <a:pt x="1763" y="7748"/>
                    <a:pt x="1278" y="8100"/>
                    <a:pt x="914" y="8570"/>
                  </a:cubicBezTo>
                  <a:cubicBezTo>
                    <a:pt x="550" y="9039"/>
                    <a:pt x="307" y="9626"/>
                    <a:pt x="489" y="10096"/>
                  </a:cubicBezTo>
                  <a:cubicBezTo>
                    <a:pt x="671" y="10565"/>
                    <a:pt x="1278" y="10917"/>
                    <a:pt x="2613" y="11211"/>
                  </a:cubicBezTo>
                  <a:cubicBezTo>
                    <a:pt x="3947" y="11504"/>
                    <a:pt x="6010" y="11739"/>
                    <a:pt x="7406" y="12033"/>
                  </a:cubicBezTo>
                  <a:cubicBezTo>
                    <a:pt x="8801" y="12326"/>
                    <a:pt x="9530" y="12678"/>
                    <a:pt x="9954" y="13148"/>
                  </a:cubicBezTo>
                  <a:cubicBezTo>
                    <a:pt x="10379" y="13617"/>
                    <a:pt x="10500" y="14204"/>
                    <a:pt x="9651" y="15143"/>
                  </a:cubicBezTo>
                  <a:cubicBezTo>
                    <a:pt x="8801" y="16083"/>
                    <a:pt x="6981" y="17374"/>
                    <a:pt x="5404" y="18313"/>
                  </a:cubicBezTo>
                  <a:cubicBezTo>
                    <a:pt x="3826" y="19252"/>
                    <a:pt x="2491" y="19839"/>
                    <a:pt x="1521" y="20250"/>
                  </a:cubicBezTo>
                  <a:cubicBezTo>
                    <a:pt x="550" y="20661"/>
                    <a:pt x="-57" y="20896"/>
                    <a:pt x="4" y="21130"/>
                  </a:cubicBezTo>
                  <a:cubicBezTo>
                    <a:pt x="64" y="21365"/>
                    <a:pt x="792" y="21600"/>
                    <a:pt x="2795" y="21483"/>
                  </a:cubicBezTo>
                  <a:cubicBezTo>
                    <a:pt x="4797" y="21365"/>
                    <a:pt x="8073" y="20896"/>
                    <a:pt x="11410" y="20720"/>
                  </a:cubicBezTo>
                  <a:cubicBezTo>
                    <a:pt x="14747" y="20543"/>
                    <a:pt x="18145" y="20661"/>
                    <a:pt x="21543" y="20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5652679" y="4762018"/>
              <a:ext cx="246471" cy="440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96" fill="norm" stroke="1" extrusionOk="0">
                  <a:moveTo>
                    <a:pt x="21497" y="1240"/>
                  </a:moveTo>
                  <a:cubicBezTo>
                    <a:pt x="20943" y="723"/>
                    <a:pt x="20389" y="206"/>
                    <a:pt x="18635" y="51"/>
                  </a:cubicBezTo>
                  <a:cubicBezTo>
                    <a:pt x="16882" y="-104"/>
                    <a:pt x="13928" y="103"/>
                    <a:pt x="11620" y="516"/>
                  </a:cubicBezTo>
                  <a:cubicBezTo>
                    <a:pt x="9312" y="929"/>
                    <a:pt x="7651" y="1550"/>
                    <a:pt x="6174" y="3462"/>
                  </a:cubicBezTo>
                  <a:cubicBezTo>
                    <a:pt x="4697" y="5374"/>
                    <a:pt x="3405" y="8577"/>
                    <a:pt x="2389" y="11316"/>
                  </a:cubicBezTo>
                  <a:cubicBezTo>
                    <a:pt x="1374" y="14055"/>
                    <a:pt x="635" y="16329"/>
                    <a:pt x="266" y="17879"/>
                  </a:cubicBezTo>
                  <a:cubicBezTo>
                    <a:pt x="-103" y="19429"/>
                    <a:pt x="-103" y="20256"/>
                    <a:pt x="359" y="20773"/>
                  </a:cubicBezTo>
                  <a:cubicBezTo>
                    <a:pt x="820" y="21289"/>
                    <a:pt x="1743" y="21496"/>
                    <a:pt x="3959" y="21496"/>
                  </a:cubicBezTo>
                  <a:cubicBezTo>
                    <a:pt x="6174" y="21496"/>
                    <a:pt x="9682" y="21289"/>
                    <a:pt x="12266" y="20824"/>
                  </a:cubicBezTo>
                  <a:cubicBezTo>
                    <a:pt x="14851" y="20359"/>
                    <a:pt x="16512" y="19636"/>
                    <a:pt x="18174" y="18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5689600" y="5003314"/>
              <a:ext cx="1905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0" y="15840"/>
                    <a:pt x="7680" y="10080"/>
                    <a:pt x="11280" y="6480"/>
                  </a:cubicBezTo>
                  <a:cubicBezTo>
                    <a:pt x="14880" y="2880"/>
                    <a:pt x="182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6084389" y="4730859"/>
              <a:ext cx="252911" cy="462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72" fill="norm" stroke="1" extrusionOk="0">
                  <a:moveTo>
                    <a:pt x="21507" y="1747"/>
                  </a:moveTo>
                  <a:cubicBezTo>
                    <a:pt x="21327" y="1254"/>
                    <a:pt x="21147" y="761"/>
                    <a:pt x="20607" y="465"/>
                  </a:cubicBezTo>
                  <a:cubicBezTo>
                    <a:pt x="20067" y="169"/>
                    <a:pt x="19167" y="71"/>
                    <a:pt x="17277" y="21"/>
                  </a:cubicBezTo>
                  <a:cubicBezTo>
                    <a:pt x="15387" y="-28"/>
                    <a:pt x="12507" y="-28"/>
                    <a:pt x="9987" y="416"/>
                  </a:cubicBezTo>
                  <a:cubicBezTo>
                    <a:pt x="7467" y="860"/>
                    <a:pt x="5307" y="1747"/>
                    <a:pt x="4137" y="3079"/>
                  </a:cubicBezTo>
                  <a:cubicBezTo>
                    <a:pt x="2967" y="4410"/>
                    <a:pt x="2787" y="6186"/>
                    <a:pt x="2517" y="8454"/>
                  </a:cubicBezTo>
                  <a:cubicBezTo>
                    <a:pt x="2247" y="10723"/>
                    <a:pt x="1887" y="13484"/>
                    <a:pt x="1437" y="15408"/>
                  </a:cubicBezTo>
                  <a:cubicBezTo>
                    <a:pt x="987" y="17331"/>
                    <a:pt x="447" y="18416"/>
                    <a:pt x="177" y="19254"/>
                  </a:cubicBezTo>
                  <a:cubicBezTo>
                    <a:pt x="-93" y="20093"/>
                    <a:pt x="-93" y="20684"/>
                    <a:pt x="447" y="20980"/>
                  </a:cubicBezTo>
                  <a:cubicBezTo>
                    <a:pt x="987" y="21276"/>
                    <a:pt x="2067" y="21276"/>
                    <a:pt x="4047" y="21325"/>
                  </a:cubicBezTo>
                  <a:cubicBezTo>
                    <a:pt x="6027" y="21375"/>
                    <a:pt x="8907" y="21473"/>
                    <a:pt x="11787" y="21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6553200" y="4793764"/>
              <a:ext cx="508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515"/>
                    <a:pt x="18000" y="9031"/>
                    <a:pt x="14400" y="12631"/>
                  </a:cubicBezTo>
                  <a:cubicBezTo>
                    <a:pt x="10800" y="16231"/>
                    <a:pt x="5400" y="189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6515100" y="4837082"/>
              <a:ext cx="24130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2463" y="7535"/>
                    <a:pt x="4926" y="-773"/>
                    <a:pt x="8526" y="58"/>
                  </a:cubicBezTo>
                  <a:cubicBezTo>
                    <a:pt x="12126" y="889"/>
                    <a:pt x="16863" y="10858"/>
                    <a:pt x="2160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6451600" y="5174764"/>
              <a:ext cx="2222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6830451" y="4838214"/>
              <a:ext cx="1926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600" fill="norm" stroke="1" extrusionOk="0">
                  <a:moveTo>
                    <a:pt x="21139" y="0"/>
                  </a:moveTo>
                  <a:cubicBezTo>
                    <a:pt x="19745" y="0"/>
                    <a:pt x="18352" y="0"/>
                    <a:pt x="16145" y="900"/>
                  </a:cubicBezTo>
                  <a:cubicBezTo>
                    <a:pt x="13939" y="1800"/>
                    <a:pt x="10920" y="3600"/>
                    <a:pt x="8016" y="6060"/>
                  </a:cubicBezTo>
                  <a:cubicBezTo>
                    <a:pt x="5113" y="8520"/>
                    <a:pt x="2326" y="11640"/>
                    <a:pt x="933" y="13800"/>
                  </a:cubicBezTo>
                  <a:cubicBezTo>
                    <a:pt x="-461" y="15960"/>
                    <a:pt x="-461" y="17160"/>
                    <a:pt x="2094" y="18300"/>
                  </a:cubicBezTo>
                  <a:cubicBezTo>
                    <a:pt x="4649" y="19440"/>
                    <a:pt x="9758" y="20520"/>
                    <a:pt x="148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7080250" y="4927114"/>
              <a:ext cx="1714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67" y="2743"/>
                    <a:pt x="8533" y="5486"/>
                    <a:pt x="12133" y="9086"/>
                  </a:cubicBezTo>
                  <a:cubicBezTo>
                    <a:pt x="15733" y="12686"/>
                    <a:pt x="18667" y="17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7181850" y="4831864"/>
              <a:ext cx="1587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2" y="2007"/>
                    <a:pt x="15264" y="4013"/>
                    <a:pt x="12096" y="6905"/>
                  </a:cubicBezTo>
                  <a:cubicBezTo>
                    <a:pt x="8928" y="9797"/>
                    <a:pt x="5760" y="13574"/>
                    <a:pt x="3744" y="16170"/>
                  </a:cubicBezTo>
                  <a:cubicBezTo>
                    <a:pt x="1728" y="18767"/>
                    <a:pt x="864" y="201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7334250" y="5130314"/>
              <a:ext cx="254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7378700" y="4983132"/>
              <a:ext cx="3175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0" y="7535"/>
                    <a:pt x="0" y="-773"/>
                    <a:pt x="3600" y="58"/>
                  </a:cubicBezTo>
                  <a:cubicBezTo>
                    <a:pt x="7200" y="889"/>
                    <a:pt x="14400" y="10858"/>
                    <a:pt x="2160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7505700" y="5028151"/>
              <a:ext cx="1524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200" y="2735"/>
                    <a:pt x="8400" y="-1585"/>
                    <a:pt x="12000" y="575"/>
                  </a:cubicBezTo>
                  <a:cubicBezTo>
                    <a:pt x="15600" y="2735"/>
                    <a:pt x="18600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7486650" y="5143014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7730877" y="4971564"/>
              <a:ext cx="174873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500" y="0"/>
                  </a:moveTo>
                  <a:cubicBezTo>
                    <a:pt x="17857" y="4476"/>
                    <a:pt x="14213" y="8951"/>
                    <a:pt x="11481" y="11676"/>
                  </a:cubicBezTo>
                  <a:cubicBezTo>
                    <a:pt x="8748" y="14400"/>
                    <a:pt x="6927" y="15373"/>
                    <a:pt x="5365" y="15957"/>
                  </a:cubicBezTo>
                  <a:cubicBezTo>
                    <a:pt x="3804" y="16541"/>
                    <a:pt x="2502" y="16735"/>
                    <a:pt x="1592" y="16346"/>
                  </a:cubicBezTo>
                  <a:cubicBezTo>
                    <a:pt x="681" y="15957"/>
                    <a:pt x="160" y="14984"/>
                    <a:pt x="30" y="13816"/>
                  </a:cubicBezTo>
                  <a:cubicBezTo>
                    <a:pt x="-100" y="12649"/>
                    <a:pt x="160" y="11286"/>
                    <a:pt x="1331" y="10022"/>
                  </a:cubicBezTo>
                  <a:cubicBezTo>
                    <a:pt x="2502" y="8757"/>
                    <a:pt x="4584" y="7589"/>
                    <a:pt x="6796" y="8173"/>
                  </a:cubicBezTo>
                  <a:cubicBezTo>
                    <a:pt x="9008" y="8757"/>
                    <a:pt x="11351" y="11092"/>
                    <a:pt x="13693" y="13622"/>
                  </a:cubicBezTo>
                  <a:cubicBezTo>
                    <a:pt x="16035" y="16151"/>
                    <a:pt x="18377" y="18876"/>
                    <a:pt x="2071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7931149" y="4913830"/>
              <a:ext cx="103164" cy="279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322" fill="norm" stroke="1" extrusionOk="0">
                  <a:moveTo>
                    <a:pt x="3812" y="1012"/>
                  </a:moveTo>
                  <a:cubicBezTo>
                    <a:pt x="5506" y="367"/>
                    <a:pt x="7200" y="-278"/>
                    <a:pt x="10376" y="125"/>
                  </a:cubicBezTo>
                  <a:cubicBezTo>
                    <a:pt x="13553" y="528"/>
                    <a:pt x="18212" y="1979"/>
                    <a:pt x="19906" y="4558"/>
                  </a:cubicBezTo>
                  <a:cubicBezTo>
                    <a:pt x="21600" y="7137"/>
                    <a:pt x="20329" y="10844"/>
                    <a:pt x="16518" y="13826"/>
                  </a:cubicBezTo>
                  <a:cubicBezTo>
                    <a:pt x="12706" y="16809"/>
                    <a:pt x="6353" y="19065"/>
                    <a:pt x="0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7912100" y="4795588"/>
              <a:ext cx="303792" cy="52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525" fill="norm" stroke="1" extrusionOk="0">
                  <a:moveTo>
                    <a:pt x="13500" y="2007"/>
                  </a:moveTo>
                  <a:cubicBezTo>
                    <a:pt x="15450" y="1313"/>
                    <a:pt x="17400" y="619"/>
                    <a:pt x="18750" y="272"/>
                  </a:cubicBezTo>
                  <a:cubicBezTo>
                    <a:pt x="20100" y="-75"/>
                    <a:pt x="20850" y="-75"/>
                    <a:pt x="21225" y="185"/>
                  </a:cubicBezTo>
                  <a:cubicBezTo>
                    <a:pt x="21600" y="445"/>
                    <a:pt x="21600" y="966"/>
                    <a:pt x="21375" y="2658"/>
                  </a:cubicBezTo>
                  <a:cubicBezTo>
                    <a:pt x="21150" y="4349"/>
                    <a:pt x="20700" y="7212"/>
                    <a:pt x="19800" y="9988"/>
                  </a:cubicBezTo>
                  <a:cubicBezTo>
                    <a:pt x="18900" y="12764"/>
                    <a:pt x="17550" y="15453"/>
                    <a:pt x="16875" y="17014"/>
                  </a:cubicBezTo>
                  <a:cubicBezTo>
                    <a:pt x="16200" y="18576"/>
                    <a:pt x="16200" y="19009"/>
                    <a:pt x="15975" y="19443"/>
                  </a:cubicBezTo>
                  <a:cubicBezTo>
                    <a:pt x="15750" y="19877"/>
                    <a:pt x="15300" y="20311"/>
                    <a:pt x="13875" y="20527"/>
                  </a:cubicBezTo>
                  <a:cubicBezTo>
                    <a:pt x="12450" y="20744"/>
                    <a:pt x="10050" y="20744"/>
                    <a:pt x="7575" y="20874"/>
                  </a:cubicBezTo>
                  <a:cubicBezTo>
                    <a:pt x="5100" y="21005"/>
                    <a:pt x="2550" y="21265"/>
                    <a:pt x="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5016499" y="5377964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5022850" y="5280597"/>
              <a:ext cx="44450" cy="2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0800"/>
                    <a:pt x="0" y="0"/>
                    <a:pt x="3600" y="0"/>
                  </a:cubicBezTo>
                  <a:cubicBezTo>
                    <a:pt x="7200" y="0"/>
                    <a:pt x="144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5092699" y="5376741"/>
              <a:ext cx="1206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684" y="4868"/>
                    <a:pt x="11368" y="-1303"/>
                    <a:pt x="14968" y="240"/>
                  </a:cubicBezTo>
                  <a:cubicBezTo>
                    <a:pt x="18568" y="1783"/>
                    <a:pt x="20084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5111750" y="5454164"/>
              <a:ext cx="1270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5302250" y="5384314"/>
              <a:ext cx="25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5080000" y="4605655"/>
              <a:ext cx="154517" cy="157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147" fill="norm" stroke="1" extrusionOk="0">
                  <a:moveTo>
                    <a:pt x="0" y="4795"/>
                  </a:moveTo>
                  <a:cubicBezTo>
                    <a:pt x="584" y="9342"/>
                    <a:pt x="1168" y="13890"/>
                    <a:pt x="1459" y="16874"/>
                  </a:cubicBezTo>
                  <a:cubicBezTo>
                    <a:pt x="1751" y="19858"/>
                    <a:pt x="1751" y="21279"/>
                    <a:pt x="2043" y="21137"/>
                  </a:cubicBezTo>
                  <a:cubicBezTo>
                    <a:pt x="2335" y="20995"/>
                    <a:pt x="2919" y="19290"/>
                    <a:pt x="4086" y="16163"/>
                  </a:cubicBezTo>
                  <a:cubicBezTo>
                    <a:pt x="5254" y="13037"/>
                    <a:pt x="7005" y="8490"/>
                    <a:pt x="8465" y="5363"/>
                  </a:cubicBezTo>
                  <a:cubicBezTo>
                    <a:pt x="9924" y="2237"/>
                    <a:pt x="11092" y="532"/>
                    <a:pt x="12259" y="105"/>
                  </a:cubicBezTo>
                  <a:cubicBezTo>
                    <a:pt x="13427" y="-321"/>
                    <a:pt x="14595" y="532"/>
                    <a:pt x="16200" y="2947"/>
                  </a:cubicBezTo>
                  <a:cubicBezTo>
                    <a:pt x="17805" y="5363"/>
                    <a:pt x="19849" y="9342"/>
                    <a:pt x="20724" y="12184"/>
                  </a:cubicBezTo>
                  <a:cubicBezTo>
                    <a:pt x="21600" y="15026"/>
                    <a:pt x="21308" y="16732"/>
                    <a:pt x="21016" y="18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8674099" y="5076057"/>
              <a:ext cx="2857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00" y="11375"/>
                    <a:pt x="9600" y="2735"/>
                    <a:pt x="13200" y="575"/>
                  </a:cubicBezTo>
                  <a:cubicBezTo>
                    <a:pt x="16800" y="-1585"/>
                    <a:pt x="19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8610600" y="5238264"/>
              <a:ext cx="260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1" y="14400"/>
                    <a:pt x="11941" y="7200"/>
                    <a:pt x="15541" y="3600"/>
                  </a:cubicBezTo>
                  <a:cubicBezTo>
                    <a:pt x="19141" y="0"/>
                    <a:pt x="2037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9391650" y="4838214"/>
              <a:ext cx="1" cy="3048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9226550" y="5201106"/>
              <a:ext cx="2603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13332"/>
                  </a:moveTo>
                  <a:cubicBezTo>
                    <a:pt x="4039" y="6132"/>
                    <a:pt x="8078" y="-1068"/>
                    <a:pt x="11678" y="132"/>
                  </a:cubicBezTo>
                  <a:cubicBezTo>
                    <a:pt x="15278" y="1332"/>
                    <a:pt x="18439" y="10932"/>
                    <a:pt x="21600" y="20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9309100" y="5371614"/>
              <a:ext cx="1651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7" y="9000"/>
                    <a:pt x="554" y="18000"/>
                    <a:pt x="1108" y="18900"/>
                  </a:cubicBezTo>
                  <a:cubicBezTo>
                    <a:pt x="1662" y="19800"/>
                    <a:pt x="2492" y="12600"/>
                    <a:pt x="3323" y="8357"/>
                  </a:cubicBezTo>
                  <a:cubicBezTo>
                    <a:pt x="4154" y="4114"/>
                    <a:pt x="4985" y="2829"/>
                    <a:pt x="6923" y="2057"/>
                  </a:cubicBezTo>
                  <a:cubicBezTo>
                    <a:pt x="8862" y="1286"/>
                    <a:pt x="11908" y="1029"/>
                    <a:pt x="14538" y="4371"/>
                  </a:cubicBezTo>
                  <a:cubicBezTo>
                    <a:pt x="17169" y="7714"/>
                    <a:pt x="19385" y="146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9856940" y="4908064"/>
              <a:ext cx="436411" cy="359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552" fill="norm" stroke="1" extrusionOk="0">
                  <a:moveTo>
                    <a:pt x="17444" y="0"/>
                  </a:moveTo>
                  <a:cubicBezTo>
                    <a:pt x="14314" y="1779"/>
                    <a:pt x="11184" y="3558"/>
                    <a:pt x="8888" y="5082"/>
                  </a:cubicBezTo>
                  <a:cubicBezTo>
                    <a:pt x="6592" y="6607"/>
                    <a:pt x="5131" y="7878"/>
                    <a:pt x="4297" y="8831"/>
                  </a:cubicBezTo>
                  <a:cubicBezTo>
                    <a:pt x="3462" y="9784"/>
                    <a:pt x="3253" y="10419"/>
                    <a:pt x="3462" y="10800"/>
                  </a:cubicBezTo>
                  <a:cubicBezTo>
                    <a:pt x="3671" y="11181"/>
                    <a:pt x="4297" y="11308"/>
                    <a:pt x="6123" y="11181"/>
                  </a:cubicBezTo>
                  <a:cubicBezTo>
                    <a:pt x="7949" y="11054"/>
                    <a:pt x="10975" y="10673"/>
                    <a:pt x="12905" y="10482"/>
                  </a:cubicBezTo>
                  <a:cubicBezTo>
                    <a:pt x="14836" y="10292"/>
                    <a:pt x="15671" y="10292"/>
                    <a:pt x="15931" y="10546"/>
                  </a:cubicBezTo>
                  <a:cubicBezTo>
                    <a:pt x="16192" y="10800"/>
                    <a:pt x="15879" y="11308"/>
                    <a:pt x="14366" y="12261"/>
                  </a:cubicBezTo>
                  <a:cubicBezTo>
                    <a:pt x="12853" y="13214"/>
                    <a:pt x="10140" y="14612"/>
                    <a:pt x="7636" y="15946"/>
                  </a:cubicBezTo>
                  <a:cubicBezTo>
                    <a:pt x="5131" y="17280"/>
                    <a:pt x="2836" y="18551"/>
                    <a:pt x="1531" y="19440"/>
                  </a:cubicBezTo>
                  <a:cubicBezTo>
                    <a:pt x="227" y="20329"/>
                    <a:pt x="-86" y="20838"/>
                    <a:pt x="18" y="21155"/>
                  </a:cubicBezTo>
                  <a:cubicBezTo>
                    <a:pt x="123" y="21473"/>
                    <a:pt x="644" y="21600"/>
                    <a:pt x="2523" y="21536"/>
                  </a:cubicBezTo>
                  <a:cubicBezTo>
                    <a:pt x="4401" y="21473"/>
                    <a:pt x="7636" y="21219"/>
                    <a:pt x="11027" y="21028"/>
                  </a:cubicBezTo>
                  <a:cubicBezTo>
                    <a:pt x="14418" y="20838"/>
                    <a:pt x="17966" y="20711"/>
                    <a:pt x="21514" y="20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9975850" y="5473214"/>
              <a:ext cx="1" cy="889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10001250" y="5365264"/>
              <a:ext cx="444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10058399" y="5454164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36" y="10800"/>
                    <a:pt x="10473" y="0"/>
                    <a:pt x="14073" y="0"/>
                  </a:cubicBezTo>
                  <a:cubicBezTo>
                    <a:pt x="17673" y="0"/>
                    <a:pt x="19636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10083800" y="5517664"/>
              <a:ext cx="139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6457"/>
                    <a:pt x="11127" y="11314"/>
                    <a:pt x="14727" y="7714"/>
                  </a:cubicBezTo>
                  <a:cubicBezTo>
                    <a:pt x="18327" y="4114"/>
                    <a:pt x="19964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10299700" y="5454164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9989083" y="4689895"/>
              <a:ext cx="122380" cy="203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0950" fill="norm" stroke="1" extrusionOk="0">
                  <a:moveTo>
                    <a:pt x="4301" y="7434"/>
                  </a:moveTo>
                  <a:cubicBezTo>
                    <a:pt x="3203" y="9834"/>
                    <a:pt x="2105" y="12234"/>
                    <a:pt x="1372" y="14853"/>
                  </a:cubicBezTo>
                  <a:cubicBezTo>
                    <a:pt x="640" y="17471"/>
                    <a:pt x="274" y="20307"/>
                    <a:pt x="91" y="20853"/>
                  </a:cubicBezTo>
                  <a:cubicBezTo>
                    <a:pt x="-92" y="21398"/>
                    <a:pt x="-92" y="19653"/>
                    <a:pt x="1006" y="16162"/>
                  </a:cubicBezTo>
                  <a:cubicBezTo>
                    <a:pt x="2105" y="12671"/>
                    <a:pt x="4301" y="7434"/>
                    <a:pt x="5949" y="4380"/>
                  </a:cubicBezTo>
                  <a:cubicBezTo>
                    <a:pt x="7596" y="1325"/>
                    <a:pt x="8694" y="453"/>
                    <a:pt x="10159" y="125"/>
                  </a:cubicBezTo>
                  <a:cubicBezTo>
                    <a:pt x="11623" y="-202"/>
                    <a:pt x="13454" y="16"/>
                    <a:pt x="15467" y="1980"/>
                  </a:cubicBezTo>
                  <a:cubicBezTo>
                    <a:pt x="17481" y="3943"/>
                    <a:pt x="19677" y="7653"/>
                    <a:pt x="20593" y="10489"/>
                  </a:cubicBezTo>
                  <a:cubicBezTo>
                    <a:pt x="21508" y="13325"/>
                    <a:pt x="21142" y="15289"/>
                    <a:pt x="20776" y="172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10598150" y="4825036"/>
              <a:ext cx="104829" cy="47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03" fill="norm" stroke="1" extrusionOk="0">
                  <a:moveTo>
                    <a:pt x="0" y="8832"/>
                  </a:moveTo>
                  <a:cubicBezTo>
                    <a:pt x="864" y="11295"/>
                    <a:pt x="1728" y="13759"/>
                    <a:pt x="2160" y="15511"/>
                  </a:cubicBezTo>
                  <a:cubicBezTo>
                    <a:pt x="2592" y="17264"/>
                    <a:pt x="2592" y="18306"/>
                    <a:pt x="2592" y="19301"/>
                  </a:cubicBezTo>
                  <a:cubicBezTo>
                    <a:pt x="2592" y="20295"/>
                    <a:pt x="2592" y="21243"/>
                    <a:pt x="2376" y="21385"/>
                  </a:cubicBezTo>
                  <a:cubicBezTo>
                    <a:pt x="2160" y="21527"/>
                    <a:pt x="1728" y="20864"/>
                    <a:pt x="1296" y="18969"/>
                  </a:cubicBezTo>
                  <a:cubicBezTo>
                    <a:pt x="864" y="17074"/>
                    <a:pt x="432" y="13948"/>
                    <a:pt x="648" y="10964"/>
                  </a:cubicBezTo>
                  <a:cubicBezTo>
                    <a:pt x="864" y="7980"/>
                    <a:pt x="1728" y="5138"/>
                    <a:pt x="2376" y="3480"/>
                  </a:cubicBezTo>
                  <a:cubicBezTo>
                    <a:pt x="3024" y="1822"/>
                    <a:pt x="3456" y="1348"/>
                    <a:pt x="4320" y="922"/>
                  </a:cubicBezTo>
                  <a:cubicBezTo>
                    <a:pt x="5184" y="495"/>
                    <a:pt x="6480" y="116"/>
                    <a:pt x="8208" y="22"/>
                  </a:cubicBezTo>
                  <a:cubicBezTo>
                    <a:pt x="9936" y="-73"/>
                    <a:pt x="12096" y="116"/>
                    <a:pt x="14904" y="1206"/>
                  </a:cubicBezTo>
                  <a:cubicBezTo>
                    <a:pt x="17712" y="2295"/>
                    <a:pt x="21168" y="4285"/>
                    <a:pt x="21384" y="6038"/>
                  </a:cubicBezTo>
                  <a:cubicBezTo>
                    <a:pt x="21600" y="7790"/>
                    <a:pt x="18576" y="9306"/>
                    <a:pt x="15768" y="10206"/>
                  </a:cubicBezTo>
                  <a:cubicBezTo>
                    <a:pt x="12960" y="11106"/>
                    <a:pt x="10368" y="11390"/>
                    <a:pt x="7992" y="11532"/>
                  </a:cubicBezTo>
                  <a:cubicBezTo>
                    <a:pt x="5616" y="11674"/>
                    <a:pt x="3456" y="11674"/>
                    <a:pt x="2592" y="11532"/>
                  </a:cubicBezTo>
                  <a:cubicBezTo>
                    <a:pt x="1728" y="11390"/>
                    <a:pt x="2160" y="11106"/>
                    <a:pt x="2592" y="108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10693399" y="5047764"/>
              <a:ext cx="184151" cy="238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5684"/>
                  </a:moveTo>
                  <a:cubicBezTo>
                    <a:pt x="745" y="4737"/>
                    <a:pt x="1490" y="3789"/>
                    <a:pt x="2483" y="3411"/>
                  </a:cubicBezTo>
                  <a:cubicBezTo>
                    <a:pt x="3476" y="3032"/>
                    <a:pt x="4717" y="3221"/>
                    <a:pt x="6207" y="4547"/>
                  </a:cubicBezTo>
                  <a:cubicBezTo>
                    <a:pt x="7697" y="5874"/>
                    <a:pt x="9434" y="8337"/>
                    <a:pt x="10303" y="10611"/>
                  </a:cubicBezTo>
                  <a:cubicBezTo>
                    <a:pt x="11172" y="12884"/>
                    <a:pt x="11172" y="14968"/>
                    <a:pt x="10676" y="16768"/>
                  </a:cubicBezTo>
                  <a:cubicBezTo>
                    <a:pt x="10179" y="18568"/>
                    <a:pt x="9186" y="20084"/>
                    <a:pt x="8069" y="20842"/>
                  </a:cubicBezTo>
                  <a:cubicBezTo>
                    <a:pt x="6952" y="21600"/>
                    <a:pt x="5710" y="21600"/>
                    <a:pt x="4841" y="20368"/>
                  </a:cubicBezTo>
                  <a:cubicBezTo>
                    <a:pt x="3972" y="19137"/>
                    <a:pt x="3476" y="16674"/>
                    <a:pt x="6331" y="13074"/>
                  </a:cubicBezTo>
                  <a:cubicBezTo>
                    <a:pt x="9186" y="9474"/>
                    <a:pt x="15393" y="47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10966578" y="4877760"/>
              <a:ext cx="133222" cy="34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511" fill="norm" stroke="1" extrusionOk="0">
                  <a:moveTo>
                    <a:pt x="20915" y="1875"/>
                  </a:moveTo>
                  <a:cubicBezTo>
                    <a:pt x="19918" y="1220"/>
                    <a:pt x="18921" y="566"/>
                    <a:pt x="17592" y="238"/>
                  </a:cubicBezTo>
                  <a:cubicBezTo>
                    <a:pt x="16263" y="-89"/>
                    <a:pt x="14601" y="-89"/>
                    <a:pt x="13272" y="304"/>
                  </a:cubicBezTo>
                  <a:cubicBezTo>
                    <a:pt x="11943" y="696"/>
                    <a:pt x="10946" y="1482"/>
                    <a:pt x="8786" y="3707"/>
                  </a:cubicBezTo>
                  <a:cubicBezTo>
                    <a:pt x="6626" y="5933"/>
                    <a:pt x="3303" y="9598"/>
                    <a:pt x="1475" y="12544"/>
                  </a:cubicBezTo>
                  <a:cubicBezTo>
                    <a:pt x="-353" y="15489"/>
                    <a:pt x="-685" y="17715"/>
                    <a:pt x="1641" y="19089"/>
                  </a:cubicBezTo>
                  <a:cubicBezTo>
                    <a:pt x="3967" y="20464"/>
                    <a:pt x="8952" y="20987"/>
                    <a:pt x="13937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11163300" y="4927114"/>
              <a:ext cx="2159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3467"/>
                    <a:pt x="8471" y="6933"/>
                    <a:pt x="12071" y="10533"/>
                  </a:cubicBezTo>
                  <a:cubicBezTo>
                    <a:pt x="15671" y="14133"/>
                    <a:pt x="18635" y="178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11240205" y="4844564"/>
              <a:ext cx="145346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600" fill="norm" stroke="1" extrusionOk="0">
                  <a:moveTo>
                    <a:pt x="21189" y="0"/>
                  </a:moveTo>
                  <a:cubicBezTo>
                    <a:pt x="15943" y="3086"/>
                    <a:pt x="10698" y="6171"/>
                    <a:pt x="6995" y="9206"/>
                  </a:cubicBezTo>
                  <a:cubicBezTo>
                    <a:pt x="3292" y="12240"/>
                    <a:pt x="1132" y="15223"/>
                    <a:pt x="360" y="17280"/>
                  </a:cubicBezTo>
                  <a:cubicBezTo>
                    <a:pt x="-411" y="19337"/>
                    <a:pt x="206" y="20469"/>
                    <a:pt x="82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11474449" y="5143014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11461750" y="4988168"/>
              <a:ext cx="31750" cy="2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0" y="11040"/>
                    <a:pt x="0" y="1783"/>
                    <a:pt x="3600" y="240"/>
                  </a:cubicBezTo>
                  <a:cubicBezTo>
                    <a:pt x="7200" y="-1303"/>
                    <a:pt x="144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11614150" y="5023306"/>
              <a:ext cx="120650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137" y="10932"/>
                    <a:pt x="2274" y="1332"/>
                    <a:pt x="5874" y="132"/>
                  </a:cubicBezTo>
                  <a:cubicBezTo>
                    <a:pt x="9474" y="-1068"/>
                    <a:pt x="15537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11588750" y="5149364"/>
              <a:ext cx="1524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6800"/>
                    <a:pt x="10200" y="12000"/>
                    <a:pt x="13800" y="8400"/>
                  </a:cubicBezTo>
                  <a:cubicBezTo>
                    <a:pt x="17400" y="4800"/>
                    <a:pt x="195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11754858" y="4952514"/>
              <a:ext cx="233942" cy="25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46" fill="norm" stroke="1" extrusionOk="0">
                  <a:moveTo>
                    <a:pt x="21507" y="0"/>
                  </a:moveTo>
                  <a:cubicBezTo>
                    <a:pt x="19950" y="3060"/>
                    <a:pt x="18393" y="6120"/>
                    <a:pt x="16545" y="9270"/>
                  </a:cubicBezTo>
                  <a:cubicBezTo>
                    <a:pt x="14696" y="12420"/>
                    <a:pt x="12556" y="15660"/>
                    <a:pt x="10707" y="17730"/>
                  </a:cubicBezTo>
                  <a:cubicBezTo>
                    <a:pt x="8858" y="19800"/>
                    <a:pt x="7302" y="20700"/>
                    <a:pt x="6037" y="21150"/>
                  </a:cubicBezTo>
                  <a:cubicBezTo>
                    <a:pt x="4772" y="21600"/>
                    <a:pt x="3799" y="21600"/>
                    <a:pt x="2826" y="20700"/>
                  </a:cubicBezTo>
                  <a:cubicBezTo>
                    <a:pt x="1853" y="19800"/>
                    <a:pt x="880" y="18000"/>
                    <a:pt x="393" y="16560"/>
                  </a:cubicBezTo>
                  <a:cubicBezTo>
                    <a:pt x="-93" y="15120"/>
                    <a:pt x="-93" y="14040"/>
                    <a:pt x="199" y="13140"/>
                  </a:cubicBezTo>
                  <a:cubicBezTo>
                    <a:pt x="491" y="12240"/>
                    <a:pt x="1075" y="11520"/>
                    <a:pt x="2923" y="11520"/>
                  </a:cubicBezTo>
                  <a:cubicBezTo>
                    <a:pt x="4772" y="11520"/>
                    <a:pt x="7885" y="12240"/>
                    <a:pt x="11096" y="13860"/>
                  </a:cubicBezTo>
                  <a:cubicBezTo>
                    <a:pt x="14307" y="15480"/>
                    <a:pt x="17615" y="18000"/>
                    <a:pt x="20923" y="205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2090400" y="4866477"/>
              <a:ext cx="84240" cy="409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450" fill="norm" stroke="1" extrusionOk="0">
                  <a:moveTo>
                    <a:pt x="0" y="515"/>
                  </a:moveTo>
                  <a:cubicBezTo>
                    <a:pt x="2057" y="182"/>
                    <a:pt x="4114" y="-150"/>
                    <a:pt x="6686" y="72"/>
                  </a:cubicBezTo>
                  <a:cubicBezTo>
                    <a:pt x="9257" y="293"/>
                    <a:pt x="12343" y="1068"/>
                    <a:pt x="15429" y="2896"/>
                  </a:cubicBezTo>
                  <a:cubicBezTo>
                    <a:pt x="18514" y="4724"/>
                    <a:pt x="21600" y="7604"/>
                    <a:pt x="20057" y="10872"/>
                  </a:cubicBezTo>
                  <a:cubicBezTo>
                    <a:pt x="18514" y="14139"/>
                    <a:pt x="12343" y="17795"/>
                    <a:pt x="6171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3286072" y="6512497"/>
              <a:ext cx="352478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4078" y="5400"/>
                  </a:moveTo>
                  <a:cubicBezTo>
                    <a:pt x="3431" y="5400"/>
                    <a:pt x="2785" y="5400"/>
                    <a:pt x="1944" y="8100"/>
                  </a:cubicBezTo>
                  <a:cubicBezTo>
                    <a:pt x="1103" y="10800"/>
                    <a:pt x="68" y="16200"/>
                    <a:pt x="4" y="18900"/>
                  </a:cubicBezTo>
                  <a:cubicBezTo>
                    <a:pt x="-61" y="21600"/>
                    <a:pt x="844" y="21600"/>
                    <a:pt x="3431" y="16200"/>
                  </a:cubicBezTo>
                  <a:cubicBezTo>
                    <a:pt x="6018" y="10800"/>
                    <a:pt x="10286" y="0"/>
                    <a:pt x="13585" y="0"/>
                  </a:cubicBezTo>
                  <a:cubicBezTo>
                    <a:pt x="16883" y="0"/>
                    <a:pt x="19211" y="10800"/>
                    <a:pt x="215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3308350" y="6635264"/>
              <a:ext cx="1778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3244850" y="6247914"/>
              <a:ext cx="12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3270250" y="6165364"/>
              <a:ext cx="19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3303554" y="6077713"/>
              <a:ext cx="121556" cy="325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050" fill="norm" stroke="1" extrusionOk="0">
                  <a:moveTo>
                    <a:pt x="18402" y="13044"/>
                  </a:moveTo>
                  <a:cubicBezTo>
                    <a:pt x="17304" y="12360"/>
                    <a:pt x="16206" y="11677"/>
                    <a:pt x="14375" y="11198"/>
                  </a:cubicBezTo>
                  <a:cubicBezTo>
                    <a:pt x="12545" y="10720"/>
                    <a:pt x="9982" y="10446"/>
                    <a:pt x="7419" y="11677"/>
                  </a:cubicBezTo>
                  <a:cubicBezTo>
                    <a:pt x="4856" y="12907"/>
                    <a:pt x="2294" y="15641"/>
                    <a:pt x="1012" y="17418"/>
                  </a:cubicBezTo>
                  <a:cubicBezTo>
                    <a:pt x="-269" y="19196"/>
                    <a:pt x="-269" y="20016"/>
                    <a:pt x="646" y="20563"/>
                  </a:cubicBezTo>
                  <a:cubicBezTo>
                    <a:pt x="1562" y="21110"/>
                    <a:pt x="3392" y="21383"/>
                    <a:pt x="5589" y="20358"/>
                  </a:cubicBezTo>
                  <a:cubicBezTo>
                    <a:pt x="7785" y="19332"/>
                    <a:pt x="10348" y="17008"/>
                    <a:pt x="12911" y="13591"/>
                  </a:cubicBezTo>
                  <a:cubicBezTo>
                    <a:pt x="15473" y="10173"/>
                    <a:pt x="18036" y="5661"/>
                    <a:pt x="19500" y="3064"/>
                  </a:cubicBezTo>
                  <a:cubicBezTo>
                    <a:pt x="20965" y="467"/>
                    <a:pt x="21331" y="-217"/>
                    <a:pt x="20782" y="56"/>
                  </a:cubicBezTo>
                  <a:cubicBezTo>
                    <a:pt x="20233" y="330"/>
                    <a:pt x="18768" y="1560"/>
                    <a:pt x="17670" y="4021"/>
                  </a:cubicBezTo>
                  <a:cubicBezTo>
                    <a:pt x="16572" y="6482"/>
                    <a:pt x="15839" y="10173"/>
                    <a:pt x="16206" y="12497"/>
                  </a:cubicBezTo>
                  <a:cubicBezTo>
                    <a:pt x="16572" y="14821"/>
                    <a:pt x="18036" y="15778"/>
                    <a:pt x="19500" y="16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3455722" y="6248459"/>
              <a:ext cx="106628" cy="11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0300" fill="norm" stroke="1" extrusionOk="0">
                  <a:moveTo>
                    <a:pt x="3547" y="5398"/>
                  </a:moveTo>
                  <a:cubicBezTo>
                    <a:pt x="4817" y="6862"/>
                    <a:pt x="6088" y="8326"/>
                    <a:pt x="7359" y="8326"/>
                  </a:cubicBezTo>
                  <a:cubicBezTo>
                    <a:pt x="8629" y="8326"/>
                    <a:pt x="9900" y="6862"/>
                    <a:pt x="10747" y="5032"/>
                  </a:cubicBezTo>
                  <a:cubicBezTo>
                    <a:pt x="11594" y="3201"/>
                    <a:pt x="12017" y="1004"/>
                    <a:pt x="11170" y="272"/>
                  </a:cubicBezTo>
                  <a:cubicBezTo>
                    <a:pt x="10323" y="-460"/>
                    <a:pt x="8206" y="272"/>
                    <a:pt x="6088" y="2652"/>
                  </a:cubicBezTo>
                  <a:cubicBezTo>
                    <a:pt x="3970" y="5032"/>
                    <a:pt x="1853" y="9059"/>
                    <a:pt x="794" y="12171"/>
                  </a:cubicBezTo>
                  <a:cubicBezTo>
                    <a:pt x="-265" y="15282"/>
                    <a:pt x="-265" y="17479"/>
                    <a:pt x="794" y="18943"/>
                  </a:cubicBezTo>
                  <a:cubicBezTo>
                    <a:pt x="1853" y="20408"/>
                    <a:pt x="3970" y="21140"/>
                    <a:pt x="7570" y="18760"/>
                  </a:cubicBezTo>
                  <a:cubicBezTo>
                    <a:pt x="11170" y="16381"/>
                    <a:pt x="16253" y="10889"/>
                    <a:pt x="21335" y="5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3537455" y="6241564"/>
              <a:ext cx="86279" cy="133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05" fill="norm" stroke="1" extrusionOk="0">
                  <a:moveTo>
                    <a:pt x="6196" y="8100"/>
                  </a:moveTo>
                  <a:cubicBezTo>
                    <a:pt x="4615" y="11475"/>
                    <a:pt x="3035" y="14850"/>
                    <a:pt x="1981" y="17381"/>
                  </a:cubicBezTo>
                  <a:cubicBezTo>
                    <a:pt x="928" y="19912"/>
                    <a:pt x="401" y="21600"/>
                    <a:pt x="137" y="21262"/>
                  </a:cubicBezTo>
                  <a:cubicBezTo>
                    <a:pt x="-126" y="20925"/>
                    <a:pt x="-126" y="18563"/>
                    <a:pt x="1191" y="15019"/>
                  </a:cubicBezTo>
                  <a:cubicBezTo>
                    <a:pt x="2508" y="11475"/>
                    <a:pt x="5142" y="6750"/>
                    <a:pt x="7513" y="3881"/>
                  </a:cubicBezTo>
                  <a:cubicBezTo>
                    <a:pt x="9884" y="1012"/>
                    <a:pt x="11991" y="0"/>
                    <a:pt x="14098" y="0"/>
                  </a:cubicBezTo>
                  <a:cubicBezTo>
                    <a:pt x="16206" y="0"/>
                    <a:pt x="18313" y="1012"/>
                    <a:pt x="19630" y="2531"/>
                  </a:cubicBezTo>
                  <a:cubicBezTo>
                    <a:pt x="20947" y="4050"/>
                    <a:pt x="21474" y="6075"/>
                    <a:pt x="21474" y="8269"/>
                  </a:cubicBezTo>
                  <a:cubicBezTo>
                    <a:pt x="21474" y="10462"/>
                    <a:pt x="20947" y="12825"/>
                    <a:pt x="19367" y="14175"/>
                  </a:cubicBezTo>
                  <a:cubicBezTo>
                    <a:pt x="17786" y="15525"/>
                    <a:pt x="15152" y="15862"/>
                    <a:pt x="12518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3676583" y="6063764"/>
              <a:ext cx="101667" cy="243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096" fill="norm" stroke="1" extrusionOk="0">
                  <a:moveTo>
                    <a:pt x="11916" y="0"/>
                  </a:moveTo>
                  <a:cubicBezTo>
                    <a:pt x="10153" y="3478"/>
                    <a:pt x="8389" y="6956"/>
                    <a:pt x="6846" y="10159"/>
                  </a:cubicBezTo>
                  <a:cubicBezTo>
                    <a:pt x="5304" y="13363"/>
                    <a:pt x="3981" y="16292"/>
                    <a:pt x="3320" y="18214"/>
                  </a:cubicBezTo>
                  <a:cubicBezTo>
                    <a:pt x="2659" y="20136"/>
                    <a:pt x="2659" y="21051"/>
                    <a:pt x="2438" y="21051"/>
                  </a:cubicBezTo>
                  <a:cubicBezTo>
                    <a:pt x="2218" y="21051"/>
                    <a:pt x="1777" y="20136"/>
                    <a:pt x="1116" y="19220"/>
                  </a:cubicBezTo>
                  <a:cubicBezTo>
                    <a:pt x="455" y="18305"/>
                    <a:pt x="-427" y="17390"/>
                    <a:pt x="234" y="16658"/>
                  </a:cubicBezTo>
                  <a:cubicBezTo>
                    <a:pt x="895" y="15925"/>
                    <a:pt x="3100" y="15376"/>
                    <a:pt x="5083" y="15376"/>
                  </a:cubicBezTo>
                  <a:cubicBezTo>
                    <a:pt x="7067" y="15376"/>
                    <a:pt x="8830" y="15925"/>
                    <a:pt x="10373" y="16749"/>
                  </a:cubicBezTo>
                  <a:cubicBezTo>
                    <a:pt x="11916" y="17573"/>
                    <a:pt x="13238" y="18671"/>
                    <a:pt x="14340" y="19678"/>
                  </a:cubicBezTo>
                  <a:cubicBezTo>
                    <a:pt x="15442" y="20685"/>
                    <a:pt x="16324" y="21600"/>
                    <a:pt x="16985" y="20776"/>
                  </a:cubicBezTo>
                  <a:cubicBezTo>
                    <a:pt x="17646" y="19953"/>
                    <a:pt x="18087" y="17390"/>
                    <a:pt x="18749" y="15651"/>
                  </a:cubicBezTo>
                  <a:cubicBezTo>
                    <a:pt x="19410" y="13912"/>
                    <a:pt x="20291" y="12997"/>
                    <a:pt x="21173" y="12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3791545" y="6053419"/>
              <a:ext cx="232983" cy="286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208" fill="norm" stroke="1" extrusionOk="0">
                  <a:moveTo>
                    <a:pt x="2864" y="16730"/>
                  </a:moveTo>
                  <a:cubicBezTo>
                    <a:pt x="3059" y="15948"/>
                    <a:pt x="3253" y="15165"/>
                    <a:pt x="2864" y="14930"/>
                  </a:cubicBezTo>
                  <a:cubicBezTo>
                    <a:pt x="2475" y="14696"/>
                    <a:pt x="1502" y="15009"/>
                    <a:pt x="918" y="15556"/>
                  </a:cubicBezTo>
                  <a:cubicBezTo>
                    <a:pt x="334" y="16104"/>
                    <a:pt x="140" y="16887"/>
                    <a:pt x="42" y="17748"/>
                  </a:cubicBezTo>
                  <a:cubicBezTo>
                    <a:pt x="-55" y="18609"/>
                    <a:pt x="-55" y="19548"/>
                    <a:pt x="821" y="20252"/>
                  </a:cubicBezTo>
                  <a:cubicBezTo>
                    <a:pt x="1696" y="20956"/>
                    <a:pt x="3448" y="21426"/>
                    <a:pt x="5004" y="21035"/>
                  </a:cubicBezTo>
                  <a:cubicBezTo>
                    <a:pt x="6561" y="20643"/>
                    <a:pt x="7923" y="19391"/>
                    <a:pt x="8702" y="18374"/>
                  </a:cubicBezTo>
                  <a:cubicBezTo>
                    <a:pt x="9480" y="17356"/>
                    <a:pt x="9675" y="16574"/>
                    <a:pt x="9286" y="16339"/>
                  </a:cubicBezTo>
                  <a:cubicBezTo>
                    <a:pt x="8896" y="16104"/>
                    <a:pt x="7923" y="16417"/>
                    <a:pt x="7145" y="16887"/>
                  </a:cubicBezTo>
                  <a:cubicBezTo>
                    <a:pt x="6367" y="17356"/>
                    <a:pt x="5783" y="17983"/>
                    <a:pt x="5783" y="18609"/>
                  </a:cubicBezTo>
                  <a:cubicBezTo>
                    <a:pt x="5783" y="19235"/>
                    <a:pt x="6367" y="19861"/>
                    <a:pt x="7145" y="20330"/>
                  </a:cubicBezTo>
                  <a:cubicBezTo>
                    <a:pt x="7923" y="20800"/>
                    <a:pt x="8896" y="21113"/>
                    <a:pt x="9869" y="21191"/>
                  </a:cubicBezTo>
                  <a:cubicBezTo>
                    <a:pt x="10842" y="21269"/>
                    <a:pt x="11815" y="21113"/>
                    <a:pt x="13080" y="20017"/>
                  </a:cubicBezTo>
                  <a:cubicBezTo>
                    <a:pt x="14345" y="18922"/>
                    <a:pt x="15902" y="16887"/>
                    <a:pt x="17361" y="14069"/>
                  </a:cubicBezTo>
                  <a:cubicBezTo>
                    <a:pt x="18821" y="11252"/>
                    <a:pt x="20183" y="7652"/>
                    <a:pt x="20864" y="5304"/>
                  </a:cubicBezTo>
                  <a:cubicBezTo>
                    <a:pt x="21545" y="2956"/>
                    <a:pt x="21545" y="1861"/>
                    <a:pt x="21156" y="1078"/>
                  </a:cubicBezTo>
                  <a:cubicBezTo>
                    <a:pt x="20767" y="296"/>
                    <a:pt x="19988" y="-174"/>
                    <a:pt x="19307" y="61"/>
                  </a:cubicBezTo>
                  <a:cubicBezTo>
                    <a:pt x="18626" y="296"/>
                    <a:pt x="18042" y="1235"/>
                    <a:pt x="17167" y="3974"/>
                  </a:cubicBezTo>
                  <a:cubicBezTo>
                    <a:pt x="16291" y="6713"/>
                    <a:pt x="15123" y="11252"/>
                    <a:pt x="14637" y="14304"/>
                  </a:cubicBezTo>
                  <a:cubicBezTo>
                    <a:pt x="14150" y="17356"/>
                    <a:pt x="14345" y="18922"/>
                    <a:pt x="14540" y="204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4737099" y="6273314"/>
              <a:ext cx="1961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902"/>
                    <a:pt x="17280" y="9804"/>
                    <a:pt x="19440" y="13404"/>
                  </a:cubicBezTo>
                  <a:cubicBezTo>
                    <a:pt x="21600" y="17004"/>
                    <a:pt x="17280" y="19302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4540250" y="6595941"/>
              <a:ext cx="33655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483" y="11040"/>
                    <a:pt x="8966" y="1783"/>
                    <a:pt x="12566" y="240"/>
                  </a:cubicBezTo>
                  <a:cubicBezTo>
                    <a:pt x="16166" y="-1303"/>
                    <a:pt x="18883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4680890" y="6744670"/>
              <a:ext cx="179538" cy="219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947" fill="norm" stroke="1" extrusionOk="0">
                  <a:moveTo>
                    <a:pt x="2148" y="7128"/>
                  </a:moveTo>
                  <a:cubicBezTo>
                    <a:pt x="1897" y="10156"/>
                    <a:pt x="1646" y="13184"/>
                    <a:pt x="1521" y="15203"/>
                  </a:cubicBezTo>
                  <a:cubicBezTo>
                    <a:pt x="1395" y="17222"/>
                    <a:pt x="1395" y="18231"/>
                    <a:pt x="1144" y="19240"/>
                  </a:cubicBezTo>
                  <a:cubicBezTo>
                    <a:pt x="893" y="20250"/>
                    <a:pt x="390" y="21259"/>
                    <a:pt x="139" y="20855"/>
                  </a:cubicBezTo>
                  <a:cubicBezTo>
                    <a:pt x="-112" y="20452"/>
                    <a:pt x="-112" y="18635"/>
                    <a:pt x="893" y="15607"/>
                  </a:cubicBezTo>
                  <a:cubicBezTo>
                    <a:pt x="1897" y="12579"/>
                    <a:pt x="3907" y="8339"/>
                    <a:pt x="5916" y="5412"/>
                  </a:cubicBezTo>
                  <a:cubicBezTo>
                    <a:pt x="7925" y="2485"/>
                    <a:pt x="9935" y="870"/>
                    <a:pt x="12069" y="265"/>
                  </a:cubicBezTo>
                  <a:cubicBezTo>
                    <a:pt x="14204" y="-341"/>
                    <a:pt x="16465" y="63"/>
                    <a:pt x="18097" y="1779"/>
                  </a:cubicBezTo>
                  <a:cubicBezTo>
                    <a:pt x="19730" y="3495"/>
                    <a:pt x="20735" y="6523"/>
                    <a:pt x="21111" y="8541"/>
                  </a:cubicBezTo>
                  <a:cubicBezTo>
                    <a:pt x="21488" y="10560"/>
                    <a:pt x="21237" y="11569"/>
                    <a:pt x="20986" y="125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5168899" y="6622564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5525508" y="6305064"/>
              <a:ext cx="223124" cy="33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537" fill="norm" stroke="1" extrusionOk="0">
                  <a:moveTo>
                    <a:pt x="4143" y="3240"/>
                  </a:moveTo>
                  <a:cubicBezTo>
                    <a:pt x="3740" y="7020"/>
                    <a:pt x="3336" y="10800"/>
                    <a:pt x="2932" y="13568"/>
                  </a:cubicBezTo>
                  <a:cubicBezTo>
                    <a:pt x="2528" y="16335"/>
                    <a:pt x="2125" y="18090"/>
                    <a:pt x="1620" y="19372"/>
                  </a:cubicBezTo>
                  <a:cubicBezTo>
                    <a:pt x="1115" y="20655"/>
                    <a:pt x="510" y="21465"/>
                    <a:pt x="207" y="21533"/>
                  </a:cubicBezTo>
                  <a:cubicBezTo>
                    <a:pt x="-96" y="21600"/>
                    <a:pt x="-96" y="20925"/>
                    <a:pt x="409" y="18765"/>
                  </a:cubicBezTo>
                  <a:cubicBezTo>
                    <a:pt x="913" y="16605"/>
                    <a:pt x="1923" y="12960"/>
                    <a:pt x="3538" y="9788"/>
                  </a:cubicBezTo>
                  <a:cubicBezTo>
                    <a:pt x="5153" y="6615"/>
                    <a:pt x="7373" y="3915"/>
                    <a:pt x="8887" y="2363"/>
                  </a:cubicBezTo>
                  <a:cubicBezTo>
                    <a:pt x="10401" y="810"/>
                    <a:pt x="11209" y="405"/>
                    <a:pt x="12117" y="203"/>
                  </a:cubicBezTo>
                  <a:cubicBezTo>
                    <a:pt x="13025" y="0"/>
                    <a:pt x="14035" y="0"/>
                    <a:pt x="15044" y="0"/>
                  </a:cubicBezTo>
                  <a:cubicBezTo>
                    <a:pt x="16054" y="0"/>
                    <a:pt x="17063" y="0"/>
                    <a:pt x="18173" y="675"/>
                  </a:cubicBezTo>
                  <a:cubicBezTo>
                    <a:pt x="19283" y="1350"/>
                    <a:pt x="20495" y="2700"/>
                    <a:pt x="20999" y="4928"/>
                  </a:cubicBezTo>
                  <a:cubicBezTo>
                    <a:pt x="21504" y="7155"/>
                    <a:pt x="21302" y="10260"/>
                    <a:pt x="20596" y="12690"/>
                  </a:cubicBezTo>
                  <a:cubicBezTo>
                    <a:pt x="19889" y="15120"/>
                    <a:pt x="18678" y="16875"/>
                    <a:pt x="17467" y="186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5905499" y="6565414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6261100" y="6107003"/>
              <a:ext cx="202353" cy="493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353" fill="norm" stroke="1" extrusionOk="0">
                  <a:moveTo>
                    <a:pt x="3306" y="7740"/>
                  </a:moveTo>
                  <a:cubicBezTo>
                    <a:pt x="3306" y="10486"/>
                    <a:pt x="3306" y="13232"/>
                    <a:pt x="3086" y="15337"/>
                  </a:cubicBezTo>
                  <a:cubicBezTo>
                    <a:pt x="2865" y="17442"/>
                    <a:pt x="2424" y="18906"/>
                    <a:pt x="1873" y="19913"/>
                  </a:cubicBezTo>
                  <a:cubicBezTo>
                    <a:pt x="1322" y="20920"/>
                    <a:pt x="661" y="21469"/>
                    <a:pt x="331" y="21332"/>
                  </a:cubicBezTo>
                  <a:cubicBezTo>
                    <a:pt x="0" y="21194"/>
                    <a:pt x="0" y="20371"/>
                    <a:pt x="110" y="18494"/>
                  </a:cubicBezTo>
                  <a:cubicBezTo>
                    <a:pt x="220" y="16618"/>
                    <a:pt x="441" y="13689"/>
                    <a:pt x="1433" y="10852"/>
                  </a:cubicBezTo>
                  <a:cubicBezTo>
                    <a:pt x="2424" y="8015"/>
                    <a:pt x="4188" y="5269"/>
                    <a:pt x="5841" y="3484"/>
                  </a:cubicBezTo>
                  <a:cubicBezTo>
                    <a:pt x="7494" y="1700"/>
                    <a:pt x="9037" y="876"/>
                    <a:pt x="10359" y="418"/>
                  </a:cubicBezTo>
                  <a:cubicBezTo>
                    <a:pt x="11682" y="-39"/>
                    <a:pt x="12784" y="-131"/>
                    <a:pt x="14327" y="189"/>
                  </a:cubicBezTo>
                  <a:cubicBezTo>
                    <a:pt x="15869" y="510"/>
                    <a:pt x="17853" y="1242"/>
                    <a:pt x="19286" y="2340"/>
                  </a:cubicBezTo>
                  <a:cubicBezTo>
                    <a:pt x="20718" y="3438"/>
                    <a:pt x="21600" y="4903"/>
                    <a:pt x="20718" y="6093"/>
                  </a:cubicBezTo>
                  <a:cubicBezTo>
                    <a:pt x="19837" y="7283"/>
                    <a:pt x="17192" y="8198"/>
                    <a:pt x="13445" y="8655"/>
                  </a:cubicBezTo>
                  <a:cubicBezTo>
                    <a:pt x="9698" y="9113"/>
                    <a:pt x="4849" y="9113"/>
                    <a:pt x="0" y="91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6407149" y="6343164"/>
              <a:ext cx="266701" cy="268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4556"/>
                  </a:moveTo>
                  <a:cubicBezTo>
                    <a:pt x="1029" y="4387"/>
                    <a:pt x="2057" y="4219"/>
                    <a:pt x="3429" y="5653"/>
                  </a:cubicBezTo>
                  <a:cubicBezTo>
                    <a:pt x="4800" y="7087"/>
                    <a:pt x="6514" y="10125"/>
                    <a:pt x="6857" y="12994"/>
                  </a:cubicBezTo>
                  <a:cubicBezTo>
                    <a:pt x="7200" y="15862"/>
                    <a:pt x="6171" y="18563"/>
                    <a:pt x="5143" y="19997"/>
                  </a:cubicBezTo>
                  <a:cubicBezTo>
                    <a:pt x="4114" y="21431"/>
                    <a:pt x="3086" y="21600"/>
                    <a:pt x="2486" y="21178"/>
                  </a:cubicBezTo>
                  <a:cubicBezTo>
                    <a:pt x="1886" y="20756"/>
                    <a:pt x="1714" y="19744"/>
                    <a:pt x="2400" y="17466"/>
                  </a:cubicBezTo>
                  <a:cubicBezTo>
                    <a:pt x="3086" y="15187"/>
                    <a:pt x="4629" y="11644"/>
                    <a:pt x="7971" y="8522"/>
                  </a:cubicBezTo>
                  <a:cubicBezTo>
                    <a:pt x="11314" y="5400"/>
                    <a:pt x="16457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6809316" y="6179807"/>
              <a:ext cx="169334" cy="394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21600" y="2992"/>
                  </a:moveTo>
                  <a:cubicBezTo>
                    <a:pt x="21600" y="2420"/>
                    <a:pt x="21600" y="1849"/>
                    <a:pt x="21600" y="1277"/>
                  </a:cubicBezTo>
                  <a:cubicBezTo>
                    <a:pt x="21600" y="706"/>
                    <a:pt x="21600" y="135"/>
                    <a:pt x="20925" y="20"/>
                  </a:cubicBezTo>
                  <a:cubicBezTo>
                    <a:pt x="20250" y="-94"/>
                    <a:pt x="18900" y="249"/>
                    <a:pt x="15930" y="1792"/>
                  </a:cubicBezTo>
                  <a:cubicBezTo>
                    <a:pt x="12960" y="3335"/>
                    <a:pt x="8370" y="6077"/>
                    <a:pt x="5130" y="9106"/>
                  </a:cubicBezTo>
                  <a:cubicBezTo>
                    <a:pt x="1890" y="12135"/>
                    <a:pt x="0" y="15449"/>
                    <a:pt x="0" y="17620"/>
                  </a:cubicBezTo>
                  <a:cubicBezTo>
                    <a:pt x="0" y="19792"/>
                    <a:pt x="1890" y="20820"/>
                    <a:pt x="4860" y="21163"/>
                  </a:cubicBezTo>
                  <a:cubicBezTo>
                    <a:pt x="7830" y="21506"/>
                    <a:pt x="11880" y="21163"/>
                    <a:pt x="15930" y="20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7010400" y="6266964"/>
              <a:ext cx="185373" cy="324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53" fill="norm" stroke="1" extrusionOk="0">
                  <a:moveTo>
                    <a:pt x="0" y="0"/>
                  </a:moveTo>
                  <a:cubicBezTo>
                    <a:pt x="4664" y="4599"/>
                    <a:pt x="9327" y="9197"/>
                    <a:pt x="12641" y="12612"/>
                  </a:cubicBezTo>
                  <a:cubicBezTo>
                    <a:pt x="15955" y="16026"/>
                    <a:pt x="17918" y="18255"/>
                    <a:pt x="19268" y="19649"/>
                  </a:cubicBezTo>
                  <a:cubicBezTo>
                    <a:pt x="20618" y="21043"/>
                    <a:pt x="21355" y="21600"/>
                    <a:pt x="21477" y="21252"/>
                  </a:cubicBezTo>
                  <a:cubicBezTo>
                    <a:pt x="21600" y="20903"/>
                    <a:pt x="21109" y="19649"/>
                    <a:pt x="20618" y="18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7078356" y="6241564"/>
              <a:ext cx="109844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600" fill="norm" stroke="1" extrusionOk="0">
                  <a:moveTo>
                    <a:pt x="21149" y="0"/>
                  </a:moveTo>
                  <a:cubicBezTo>
                    <a:pt x="17481" y="1178"/>
                    <a:pt x="13813" y="2356"/>
                    <a:pt x="10145" y="4844"/>
                  </a:cubicBezTo>
                  <a:cubicBezTo>
                    <a:pt x="6477" y="7331"/>
                    <a:pt x="2809" y="11127"/>
                    <a:pt x="1179" y="14138"/>
                  </a:cubicBezTo>
                  <a:cubicBezTo>
                    <a:pt x="-451" y="17149"/>
                    <a:pt x="-43" y="19375"/>
                    <a:pt x="36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7213036" y="6489214"/>
              <a:ext cx="19615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320"/>
                    <a:pt x="2735" y="8640"/>
                    <a:pt x="575" y="12240"/>
                  </a:cubicBezTo>
                  <a:cubicBezTo>
                    <a:pt x="-1585" y="15840"/>
                    <a:pt x="2735" y="18720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7372350" y="6440115"/>
              <a:ext cx="10795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1694" y="3953"/>
                    <a:pt x="3388" y="-1447"/>
                    <a:pt x="6988" y="353"/>
                  </a:cubicBezTo>
                  <a:cubicBezTo>
                    <a:pt x="10588" y="2153"/>
                    <a:pt x="16094" y="11153"/>
                    <a:pt x="21600" y="2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7359650" y="6508264"/>
              <a:ext cx="2286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0" y="16560"/>
                    <a:pt x="9200" y="11520"/>
                    <a:pt x="12800" y="7920"/>
                  </a:cubicBezTo>
                  <a:cubicBezTo>
                    <a:pt x="16400" y="4320"/>
                    <a:pt x="1900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7603884" y="6368564"/>
              <a:ext cx="212966" cy="192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80" fill="norm" stroke="1" extrusionOk="0">
                  <a:moveTo>
                    <a:pt x="15743" y="0"/>
                  </a:moveTo>
                  <a:cubicBezTo>
                    <a:pt x="12749" y="6104"/>
                    <a:pt x="9755" y="12209"/>
                    <a:pt x="7830" y="15730"/>
                  </a:cubicBezTo>
                  <a:cubicBezTo>
                    <a:pt x="5905" y="19252"/>
                    <a:pt x="5050" y="20191"/>
                    <a:pt x="4087" y="20778"/>
                  </a:cubicBezTo>
                  <a:cubicBezTo>
                    <a:pt x="3125" y="21365"/>
                    <a:pt x="2056" y="21600"/>
                    <a:pt x="1307" y="21130"/>
                  </a:cubicBezTo>
                  <a:cubicBezTo>
                    <a:pt x="559" y="20661"/>
                    <a:pt x="131" y="19487"/>
                    <a:pt x="24" y="17843"/>
                  </a:cubicBezTo>
                  <a:cubicBezTo>
                    <a:pt x="-83" y="16200"/>
                    <a:pt x="131" y="14087"/>
                    <a:pt x="1307" y="12678"/>
                  </a:cubicBezTo>
                  <a:cubicBezTo>
                    <a:pt x="2483" y="11270"/>
                    <a:pt x="4622" y="10565"/>
                    <a:pt x="7402" y="11622"/>
                  </a:cubicBezTo>
                  <a:cubicBezTo>
                    <a:pt x="10182" y="12678"/>
                    <a:pt x="13604" y="15496"/>
                    <a:pt x="16064" y="16670"/>
                  </a:cubicBezTo>
                  <a:cubicBezTo>
                    <a:pt x="18523" y="17843"/>
                    <a:pt x="20020" y="17374"/>
                    <a:pt x="21517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7708900" y="6305064"/>
              <a:ext cx="18528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fill="norm" stroke="1" extrusionOk="0">
                  <a:moveTo>
                    <a:pt x="18409" y="0"/>
                  </a:moveTo>
                  <a:cubicBezTo>
                    <a:pt x="19882" y="1543"/>
                    <a:pt x="21355" y="3086"/>
                    <a:pt x="21477" y="5336"/>
                  </a:cubicBezTo>
                  <a:cubicBezTo>
                    <a:pt x="21600" y="7586"/>
                    <a:pt x="20373" y="10543"/>
                    <a:pt x="16568" y="13371"/>
                  </a:cubicBezTo>
                  <a:cubicBezTo>
                    <a:pt x="12764" y="16200"/>
                    <a:pt x="6382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5499100" y="6324114"/>
              <a:ext cx="27305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19" y="2991"/>
                    <a:pt x="15237" y="5982"/>
                    <a:pt x="12223" y="9138"/>
                  </a:cubicBezTo>
                  <a:cubicBezTo>
                    <a:pt x="9209" y="12295"/>
                    <a:pt x="6363" y="15618"/>
                    <a:pt x="4353" y="17723"/>
                  </a:cubicBezTo>
                  <a:cubicBezTo>
                    <a:pt x="2344" y="19828"/>
                    <a:pt x="1172" y="20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4578350" y="6755914"/>
              <a:ext cx="3048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3960"/>
                    <a:pt x="13200" y="7920"/>
                    <a:pt x="9600" y="11520"/>
                  </a:cubicBezTo>
                  <a:cubicBezTo>
                    <a:pt x="6000" y="15120"/>
                    <a:pt x="3000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8388350" y="6418801"/>
              <a:ext cx="17145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533" y="11375"/>
                    <a:pt x="9067" y="2735"/>
                    <a:pt x="12667" y="575"/>
                  </a:cubicBezTo>
                  <a:cubicBezTo>
                    <a:pt x="16267" y="-1585"/>
                    <a:pt x="18933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8356600" y="6552714"/>
              <a:ext cx="1714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8680875" y="6152749"/>
              <a:ext cx="168984" cy="53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512" fill="norm" stroke="1" extrusionOk="0">
                  <a:moveTo>
                    <a:pt x="6194" y="9362"/>
                  </a:moveTo>
                  <a:cubicBezTo>
                    <a:pt x="5153" y="11387"/>
                    <a:pt x="4112" y="13412"/>
                    <a:pt x="3201" y="15184"/>
                  </a:cubicBezTo>
                  <a:cubicBezTo>
                    <a:pt x="2290" y="16956"/>
                    <a:pt x="1509" y="18475"/>
                    <a:pt x="989" y="19614"/>
                  </a:cubicBezTo>
                  <a:cubicBezTo>
                    <a:pt x="468" y="20753"/>
                    <a:pt x="208" y="21512"/>
                    <a:pt x="78" y="21512"/>
                  </a:cubicBezTo>
                  <a:cubicBezTo>
                    <a:pt x="-52" y="21512"/>
                    <a:pt x="-52" y="20753"/>
                    <a:pt x="338" y="18981"/>
                  </a:cubicBezTo>
                  <a:cubicBezTo>
                    <a:pt x="729" y="17209"/>
                    <a:pt x="1509" y="14425"/>
                    <a:pt x="2811" y="11725"/>
                  </a:cubicBezTo>
                  <a:cubicBezTo>
                    <a:pt x="4112" y="9024"/>
                    <a:pt x="5934" y="6409"/>
                    <a:pt x="7495" y="4510"/>
                  </a:cubicBezTo>
                  <a:cubicBezTo>
                    <a:pt x="9056" y="2612"/>
                    <a:pt x="10358" y="1431"/>
                    <a:pt x="11659" y="756"/>
                  </a:cubicBezTo>
                  <a:cubicBezTo>
                    <a:pt x="12960" y="81"/>
                    <a:pt x="14261" y="-88"/>
                    <a:pt x="15562" y="39"/>
                  </a:cubicBezTo>
                  <a:cubicBezTo>
                    <a:pt x="16864" y="165"/>
                    <a:pt x="18165" y="587"/>
                    <a:pt x="19336" y="1726"/>
                  </a:cubicBezTo>
                  <a:cubicBezTo>
                    <a:pt x="20507" y="2865"/>
                    <a:pt x="21548" y="4721"/>
                    <a:pt x="19987" y="6535"/>
                  </a:cubicBezTo>
                  <a:cubicBezTo>
                    <a:pt x="18425" y="8350"/>
                    <a:pt x="14261" y="10121"/>
                    <a:pt x="10097" y="11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8769350" y="6413014"/>
              <a:ext cx="203200" cy="266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8674"/>
                  </a:moveTo>
                  <a:cubicBezTo>
                    <a:pt x="225" y="7824"/>
                    <a:pt x="450" y="6973"/>
                    <a:pt x="1463" y="6463"/>
                  </a:cubicBezTo>
                  <a:cubicBezTo>
                    <a:pt x="2475" y="5953"/>
                    <a:pt x="4275" y="5783"/>
                    <a:pt x="6412" y="7228"/>
                  </a:cubicBezTo>
                  <a:cubicBezTo>
                    <a:pt x="8550" y="8674"/>
                    <a:pt x="11025" y="11735"/>
                    <a:pt x="12038" y="14287"/>
                  </a:cubicBezTo>
                  <a:cubicBezTo>
                    <a:pt x="13050" y="16838"/>
                    <a:pt x="12600" y="18879"/>
                    <a:pt x="11587" y="20069"/>
                  </a:cubicBezTo>
                  <a:cubicBezTo>
                    <a:pt x="10575" y="21260"/>
                    <a:pt x="9000" y="21600"/>
                    <a:pt x="8100" y="21260"/>
                  </a:cubicBezTo>
                  <a:cubicBezTo>
                    <a:pt x="7200" y="20920"/>
                    <a:pt x="6975" y="19899"/>
                    <a:pt x="7425" y="17348"/>
                  </a:cubicBezTo>
                  <a:cubicBezTo>
                    <a:pt x="7875" y="14797"/>
                    <a:pt x="9000" y="10715"/>
                    <a:pt x="11475" y="7569"/>
                  </a:cubicBezTo>
                  <a:cubicBezTo>
                    <a:pt x="13950" y="4422"/>
                    <a:pt x="17775" y="221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9050866" y="6294615"/>
              <a:ext cx="114349" cy="33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455" fill="norm" stroke="1" extrusionOk="0">
                  <a:moveTo>
                    <a:pt x="18458" y="4338"/>
                  </a:moveTo>
                  <a:cubicBezTo>
                    <a:pt x="19244" y="3659"/>
                    <a:pt x="20029" y="2980"/>
                    <a:pt x="20618" y="2232"/>
                  </a:cubicBezTo>
                  <a:cubicBezTo>
                    <a:pt x="21207" y="1485"/>
                    <a:pt x="21600" y="670"/>
                    <a:pt x="20618" y="263"/>
                  </a:cubicBezTo>
                  <a:cubicBezTo>
                    <a:pt x="19636" y="-145"/>
                    <a:pt x="17280" y="-145"/>
                    <a:pt x="14138" y="738"/>
                  </a:cubicBezTo>
                  <a:cubicBezTo>
                    <a:pt x="10996" y="1621"/>
                    <a:pt x="7069" y="3387"/>
                    <a:pt x="4320" y="6376"/>
                  </a:cubicBezTo>
                  <a:cubicBezTo>
                    <a:pt x="1571" y="9364"/>
                    <a:pt x="0" y="13576"/>
                    <a:pt x="0" y="16293"/>
                  </a:cubicBezTo>
                  <a:cubicBezTo>
                    <a:pt x="0" y="19010"/>
                    <a:pt x="1571" y="20232"/>
                    <a:pt x="3338" y="20844"/>
                  </a:cubicBezTo>
                  <a:cubicBezTo>
                    <a:pt x="5105" y="21455"/>
                    <a:pt x="7069" y="21455"/>
                    <a:pt x="9033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9194800" y="6343164"/>
              <a:ext cx="20320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25" y="3764"/>
                    <a:pt x="5850" y="7527"/>
                    <a:pt x="9450" y="11127"/>
                  </a:cubicBezTo>
                  <a:cubicBezTo>
                    <a:pt x="13050" y="14727"/>
                    <a:pt x="17325" y="181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9296400" y="6292364"/>
              <a:ext cx="1206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2533"/>
                    <a:pt x="12505" y="5067"/>
                    <a:pt x="8905" y="8200"/>
                  </a:cubicBezTo>
                  <a:cubicBezTo>
                    <a:pt x="5305" y="11333"/>
                    <a:pt x="2653" y="15067"/>
                    <a:pt x="1326" y="17400"/>
                  </a:cubicBezTo>
                  <a:cubicBezTo>
                    <a:pt x="0" y="19733"/>
                    <a:pt x="0" y="206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9518650" y="6527314"/>
              <a:ext cx="190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9620249" y="6438414"/>
              <a:ext cx="165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9626600" y="6552714"/>
              <a:ext cx="158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9900548" y="6368564"/>
              <a:ext cx="215003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1" h="21600" fill="norm" stroke="1" extrusionOk="0">
                  <a:moveTo>
                    <a:pt x="20672" y="0"/>
                  </a:moveTo>
                  <a:cubicBezTo>
                    <a:pt x="21092" y="1091"/>
                    <a:pt x="21511" y="2182"/>
                    <a:pt x="20462" y="4582"/>
                  </a:cubicBezTo>
                  <a:cubicBezTo>
                    <a:pt x="19414" y="6982"/>
                    <a:pt x="16897" y="10691"/>
                    <a:pt x="13961" y="13636"/>
                  </a:cubicBezTo>
                  <a:cubicBezTo>
                    <a:pt x="11026" y="16582"/>
                    <a:pt x="7670" y="18764"/>
                    <a:pt x="5259" y="19636"/>
                  </a:cubicBezTo>
                  <a:cubicBezTo>
                    <a:pt x="2847" y="20509"/>
                    <a:pt x="1379" y="20073"/>
                    <a:pt x="645" y="19200"/>
                  </a:cubicBezTo>
                  <a:cubicBezTo>
                    <a:pt x="-89" y="18327"/>
                    <a:pt x="-89" y="17018"/>
                    <a:pt x="121" y="15818"/>
                  </a:cubicBezTo>
                  <a:cubicBezTo>
                    <a:pt x="330" y="14618"/>
                    <a:pt x="750" y="13527"/>
                    <a:pt x="1484" y="12873"/>
                  </a:cubicBezTo>
                  <a:cubicBezTo>
                    <a:pt x="2218" y="12218"/>
                    <a:pt x="3266" y="12000"/>
                    <a:pt x="6097" y="12982"/>
                  </a:cubicBezTo>
                  <a:cubicBezTo>
                    <a:pt x="8928" y="13964"/>
                    <a:pt x="13542" y="16145"/>
                    <a:pt x="16373" y="17782"/>
                  </a:cubicBezTo>
                  <a:cubicBezTo>
                    <a:pt x="19204" y="19418"/>
                    <a:pt x="20253" y="20509"/>
                    <a:pt x="2130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10286999" y="6279664"/>
              <a:ext cx="9177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8" h="21600" fill="norm" stroke="1" extrusionOk="0">
                  <a:moveTo>
                    <a:pt x="2817" y="0"/>
                  </a:moveTo>
                  <a:cubicBezTo>
                    <a:pt x="8452" y="1738"/>
                    <a:pt x="14087" y="3476"/>
                    <a:pt x="17374" y="5959"/>
                  </a:cubicBezTo>
                  <a:cubicBezTo>
                    <a:pt x="20661" y="8441"/>
                    <a:pt x="21600" y="11669"/>
                    <a:pt x="18313" y="14400"/>
                  </a:cubicBezTo>
                  <a:cubicBezTo>
                    <a:pt x="15026" y="17131"/>
                    <a:pt x="7513" y="19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8293100" y="7232164"/>
              <a:ext cx="139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8280400" y="7340114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8680983" y="7070978"/>
              <a:ext cx="134934" cy="409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454" fill="norm" stroke="1" extrusionOk="0">
                  <a:moveTo>
                    <a:pt x="2953" y="9100"/>
                  </a:moveTo>
                  <a:cubicBezTo>
                    <a:pt x="2953" y="12201"/>
                    <a:pt x="2953" y="15303"/>
                    <a:pt x="2615" y="17186"/>
                  </a:cubicBezTo>
                  <a:cubicBezTo>
                    <a:pt x="2278" y="19069"/>
                    <a:pt x="1603" y="19734"/>
                    <a:pt x="1096" y="20343"/>
                  </a:cubicBezTo>
                  <a:cubicBezTo>
                    <a:pt x="590" y="20952"/>
                    <a:pt x="253" y="21506"/>
                    <a:pt x="84" y="21451"/>
                  </a:cubicBezTo>
                  <a:cubicBezTo>
                    <a:pt x="-85" y="21395"/>
                    <a:pt x="-85" y="20731"/>
                    <a:pt x="928" y="18183"/>
                  </a:cubicBezTo>
                  <a:cubicBezTo>
                    <a:pt x="1940" y="15635"/>
                    <a:pt x="3965" y="11204"/>
                    <a:pt x="5653" y="8103"/>
                  </a:cubicBezTo>
                  <a:cubicBezTo>
                    <a:pt x="7340" y="5001"/>
                    <a:pt x="8690" y="3229"/>
                    <a:pt x="10040" y="2011"/>
                  </a:cubicBezTo>
                  <a:cubicBezTo>
                    <a:pt x="11390" y="792"/>
                    <a:pt x="12740" y="128"/>
                    <a:pt x="14090" y="17"/>
                  </a:cubicBezTo>
                  <a:cubicBezTo>
                    <a:pt x="15440" y="-94"/>
                    <a:pt x="16790" y="349"/>
                    <a:pt x="18309" y="1235"/>
                  </a:cubicBezTo>
                  <a:cubicBezTo>
                    <a:pt x="19828" y="2121"/>
                    <a:pt x="21515" y="3451"/>
                    <a:pt x="21515" y="4724"/>
                  </a:cubicBezTo>
                  <a:cubicBezTo>
                    <a:pt x="21515" y="5998"/>
                    <a:pt x="19828" y="7217"/>
                    <a:pt x="16621" y="7881"/>
                  </a:cubicBezTo>
                  <a:cubicBezTo>
                    <a:pt x="13415" y="8546"/>
                    <a:pt x="8690" y="8657"/>
                    <a:pt x="3965" y="8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8775700" y="7263914"/>
              <a:ext cx="139700" cy="21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6231"/>
                  </a:moveTo>
                  <a:cubicBezTo>
                    <a:pt x="327" y="5192"/>
                    <a:pt x="655" y="4154"/>
                    <a:pt x="1636" y="3738"/>
                  </a:cubicBezTo>
                  <a:cubicBezTo>
                    <a:pt x="2618" y="3323"/>
                    <a:pt x="4255" y="3531"/>
                    <a:pt x="6055" y="4777"/>
                  </a:cubicBezTo>
                  <a:cubicBezTo>
                    <a:pt x="7855" y="6023"/>
                    <a:pt x="9818" y="8308"/>
                    <a:pt x="10636" y="10592"/>
                  </a:cubicBezTo>
                  <a:cubicBezTo>
                    <a:pt x="11455" y="12877"/>
                    <a:pt x="11127" y="15162"/>
                    <a:pt x="10473" y="16927"/>
                  </a:cubicBezTo>
                  <a:cubicBezTo>
                    <a:pt x="9818" y="18692"/>
                    <a:pt x="8836" y="19938"/>
                    <a:pt x="7527" y="20665"/>
                  </a:cubicBezTo>
                  <a:cubicBezTo>
                    <a:pt x="6218" y="21392"/>
                    <a:pt x="4582" y="21600"/>
                    <a:pt x="3436" y="20873"/>
                  </a:cubicBezTo>
                  <a:cubicBezTo>
                    <a:pt x="2291" y="20146"/>
                    <a:pt x="1636" y="18485"/>
                    <a:pt x="2455" y="15681"/>
                  </a:cubicBezTo>
                  <a:cubicBezTo>
                    <a:pt x="3273" y="12877"/>
                    <a:pt x="5564" y="8931"/>
                    <a:pt x="9000" y="6127"/>
                  </a:cubicBezTo>
                  <a:cubicBezTo>
                    <a:pt x="12436" y="3323"/>
                    <a:pt x="17018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8991327" y="7154246"/>
              <a:ext cx="114574" cy="306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424" fill="norm" stroke="1" extrusionOk="0">
                  <a:moveTo>
                    <a:pt x="21258" y="2339"/>
                  </a:moveTo>
                  <a:cubicBezTo>
                    <a:pt x="20865" y="1599"/>
                    <a:pt x="20473" y="860"/>
                    <a:pt x="19294" y="416"/>
                  </a:cubicBezTo>
                  <a:cubicBezTo>
                    <a:pt x="18116" y="-28"/>
                    <a:pt x="16153" y="-176"/>
                    <a:pt x="13796" y="268"/>
                  </a:cubicBezTo>
                  <a:cubicBezTo>
                    <a:pt x="11440" y="712"/>
                    <a:pt x="8691" y="1747"/>
                    <a:pt x="5942" y="4040"/>
                  </a:cubicBezTo>
                  <a:cubicBezTo>
                    <a:pt x="3193" y="6334"/>
                    <a:pt x="443" y="9884"/>
                    <a:pt x="51" y="12991"/>
                  </a:cubicBezTo>
                  <a:cubicBezTo>
                    <a:pt x="-342" y="16098"/>
                    <a:pt x="1622" y="18761"/>
                    <a:pt x="3585" y="21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9150350" y="7181364"/>
              <a:ext cx="1270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40" y="4849"/>
                    <a:pt x="10080" y="9698"/>
                    <a:pt x="13680" y="13298"/>
                  </a:cubicBezTo>
                  <a:cubicBezTo>
                    <a:pt x="17280" y="16898"/>
                    <a:pt x="19440" y="192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9175750" y="7175014"/>
              <a:ext cx="1524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3600"/>
                    <a:pt x="13200" y="7200"/>
                    <a:pt x="9600" y="10800"/>
                  </a:cubicBezTo>
                  <a:cubicBezTo>
                    <a:pt x="6000" y="14400"/>
                    <a:pt x="30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9391650" y="7321064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9385300" y="7416314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9687897" y="7289314"/>
              <a:ext cx="173654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21350" y="0"/>
                  </a:moveTo>
                  <a:cubicBezTo>
                    <a:pt x="17967" y="5657"/>
                    <a:pt x="14584" y="11314"/>
                    <a:pt x="11721" y="14914"/>
                  </a:cubicBezTo>
                  <a:cubicBezTo>
                    <a:pt x="8858" y="18514"/>
                    <a:pt x="6516" y="20057"/>
                    <a:pt x="4695" y="20700"/>
                  </a:cubicBezTo>
                  <a:cubicBezTo>
                    <a:pt x="2873" y="21343"/>
                    <a:pt x="1572" y="21086"/>
                    <a:pt x="791" y="20314"/>
                  </a:cubicBezTo>
                  <a:cubicBezTo>
                    <a:pt x="10" y="19543"/>
                    <a:pt x="-250" y="18257"/>
                    <a:pt x="270" y="16457"/>
                  </a:cubicBezTo>
                  <a:cubicBezTo>
                    <a:pt x="791" y="14657"/>
                    <a:pt x="2092" y="12343"/>
                    <a:pt x="3393" y="11186"/>
                  </a:cubicBezTo>
                  <a:cubicBezTo>
                    <a:pt x="4695" y="10029"/>
                    <a:pt x="5996" y="10029"/>
                    <a:pt x="8858" y="11957"/>
                  </a:cubicBezTo>
                  <a:cubicBezTo>
                    <a:pt x="11721" y="13886"/>
                    <a:pt x="16145" y="17743"/>
                    <a:pt x="205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9918699" y="7130564"/>
              <a:ext cx="11376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600" fill="norm" stroke="1" extrusionOk="0">
                  <a:moveTo>
                    <a:pt x="10414" y="0"/>
                  </a:moveTo>
                  <a:cubicBezTo>
                    <a:pt x="14657" y="2191"/>
                    <a:pt x="18900" y="4383"/>
                    <a:pt x="20250" y="7252"/>
                  </a:cubicBezTo>
                  <a:cubicBezTo>
                    <a:pt x="21600" y="10122"/>
                    <a:pt x="20057" y="13670"/>
                    <a:pt x="16200" y="16174"/>
                  </a:cubicBezTo>
                  <a:cubicBezTo>
                    <a:pt x="12343" y="18678"/>
                    <a:pt x="6171" y="201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0534649" y="7242420"/>
              <a:ext cx="2159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929" y="12582"/>
                    <a:pt x="11859" y="4867"/>
                    <a:pt x="15459" y="1782"/>
                  </a:cubicBezTo>
                  <a:cubicBezTo>
                    <a:pt x="19059" y="-1304"/>
                    <a:pt x="20329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0515599" y="7431907"/>
              <a:ext cx="1905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320" y="11375"/>
                    <a:pt x="8640" y="2735"/>
                    <a:pt x="12240" y="575"/>
                  </a:cubicBezTo>
                  <a:cubicBezTo>
                    <a:pt x="15840" y="-1585"/>
                    <a:pt x="1872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1137878" y="7105841"/>
              <a:ext cx="261000" cy="616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0969" fill="norm" stroke="1" extrusionOk="0">
                  <a:moveTo>
                    <a:pt x="4116" y="4729"/>
                  </a:moveTo>
                  <a:cubicBezTo>
                    <a:pt x="3773" y="6529"/>
                    <a:pt x="3430" y="8329"/>
                    <a:pt x="3087" y="10057"/>
                  </a:cubicBezTo>
                  <a:cubicBezTo>
                    <a:pt x="2744" y="11785"/>
                    <a:pt x="2401" y="13441"/>
                    <a:pt x="1801" y="15421"/>
                  </a:cubicBezTo>
                  <a:cubicBezTo>
                    <a:pt x="1201" y="17401"/>
                    <a:pt x="344" y="19705"/>
                    <a:pt x="87" y="20569"/>
                  </a:cubicBezTo>
                  <a:cubicBezTo>
                    <a:pt x="-170" y="21433"/>
                    <a:pt x="173" y="20857"/>
                    <a:pt x="687" y="19237"/>
                  </a:cubicBezTo>
                  <a:cubicBezTo>
                    <a:pt x="1201" y="17617"/>
                    <a:pt x="1887" y="14953"/>
                    <a:pt x="2659" y="12289"/>
                  </a:cubicBezTo>
                  <a:cubicBezTo>
                    <a:pt x="3430" y="9625"/>
                    <a:pt x="4287" y="6961"/>
                    <a:pt x="5744" y="4909"/>
                  </a:cubicBezTo>
                  <a:cubicBezTo>
                    <a:pt x="7201" y="2857"/>
                    <a:pt x="9259" y="1417"/>
                    <a:pt x="11144" y="661"/>
                  </a:cubicBezTo>
                  <a:cubicBezTo>
                    <a:pt x="13030" y="-95"/>
                    <a:pt x="14744" y="-167"/>
                    <a:pt x="16459" y="265"/>
                  </a:cubicBezTo>
                  <a:cubicBezTo>
                    <a:pt x="18173" y="697"/>
                    <a:pt x="19887" y="1633"/>
                    <a:pt x="20659" y="3073"/>
                  </a:cubicBezTo>
                  <a:cubicBezTo>
                    <a:pt x="21430" y="4513"/>
                    <a:pt x="21259" y="6457"/>
                    <a:pt x="20230" y="7933"/>
                  </a:cubicBezTo>
                  <a:cubicBezTo>
                    <a:pt x="19201" y="9409"/>
                    <a:pt x="17316" y="10417"/>
                    <a:pt x="14830" y="11065"/>
                  </a:cubicBezTo>
                  <a:cubicBezTo>
                    <a:pt x="12344" y="11713"/>
                    <a:pt x="9259" y="12001"/>
                    <a:pt x="7373" y="12037"/>
                  </a:cubicBezTo>
                  <a:cubicBezTo>
                    <a:pt x="5487" y="12073"/>
                    <a:pt x="4801" y="11857"/>
                    <a:pt x="4373" y="11569"/>
                  </a:cubicBezTo>
                  <a:cubicBezTo>
                    <a:pt x="3944" y="11281"/>
                    <a:pt x="3773" y="10921"/>
                    <a:pt x="4887" y="10669"/>
                  </a:cubicBezTo>
                  <a:cubicBezTo>
                    <a:pt x="6001" y="10417"/>
                    <a:pt x="8401" y="10273"/>
                    <a:pt x="10801" y="10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11410949" y="7441714"/>
              <a:ext cx="1206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63" y="5760"/>
                    <a:pt x="12126" y="11520"/>
                    <a:pt x="15726" y="15120"/>
                  </a:cubicBezTo>
                  <a:cubicBezTo>
                    <a:pt x="19326" y="18720"/>
                    <a:pt x="20463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11423650" y="7435364"/>
              <a:ext cx="12700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40" y="3892"/>
                    <a:pt x="13680" y="7784"/>
                    <a:pt x="10080" y="10703"/>
                  </a:cubicBezTo>
                  <a:cubicBezTo>
                    <a:pt x="6480" y="13622"/>
                    <a:pt x="3240" y="15568"/>
                    <a:pt x="1620" y="17222"/>
                  </a:cubicBezTo>
                  <a:cubicBezTo>
                    <a:pt x="0" y="18876"/>
                    <a:pt x="0" y="202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1695981" y="7138681"/>
              <a:ext cx="197569" cy="385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385" fill="norm" stroke="1" extrusionOk="0">
                  <a:moveTo>
                    <a:pt x="21222" y="959"/>
                  </a:moveTo>
                  <a:cubicBezTo>
                    <a:pt x="17811" y="372"/>
                    <a:pt x="14401" y="-215"/>
                    <a:pt x="11786" y="78"/>
                  </a:cubicBezTo>
                  <a:cubicBezTo>
                    <a:pt x="9171" y="372"/>
                    <a:pt x="7353" y="1546"/>
                    <a:pt x="5420" y="3894"/>
                  </a:cubicBezTo>
                  <a:cubicBezTo>
                    <a:pt x="3487" y="6242"/>
                    <a:pt x="1441" y="9763"/>
                    <a:pt x="531" y="12581"/>
                  </a:cubicBezTo>
                  <a:cubicBezTo>
                    <a:pt x="-378" y="15398"/>
                    <a:pt x="-151" y="17511"/>
                    <a:pt x="1441" y="18861"/>
                  </a:cubicBezTo>
                  <a:cubicBezTo>
                    <a:pt x="3033" y="20211"/>
                    <a:pt x="5988" y="20798"/>
                    <a:pt x="8944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11833812" y="7213114"/>
              <a:ext cx="212138" cy="237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30" fill="norm" stroke="1" extrusionOk="0">
                  <a:moveTo>
                    <a:pt x="20792" y="0"/>
                  </a:moveTo>
                  <a:cubicBezTo>
                    <a:pt x="18868" y="4779"/>
                    <a:pt x="16943" y="9558"/>
                    <a:pt x="14697" y="13094"/>
                  </a:cubicBezTo>
                  <a:cubicBezTo>
                    <a:pt x="12452" y="16630"/>
                    <a:pt x="9885" y="18924"/>
                    <a:pt x="7747" y="20166"/>
                  </a:cubicBezTo>
                  <a:cubicBezTo>
                    <a:pt x="5608" y="21409"/>
                    <a:pt x="3897" y="21600"/>
                    <a:pt x="2721" y="21313"/>
                  </a:cubicBezTo>
                  <a:cubicBezTo>
                    <a:pt x="1545" y="21027"/>
                    <a:pt x="903" y="20262"/>
                    <a:pt x="476" y="18733"/>
                  </a:cubicBezTo>
                  <a:cubicBezTo>
                    <a:pt x="48" y="17204"/>
                    <a:pt x="-166" y="14910"/>
                    <a:pt x="155" y="13381"/>
                  </a:cubicBezTo>
                  <a:cubicBezTo>
                    <a:pt x="476" y="11851"/>
                    <a:pt x="1331" y="11087"/>
                    <a:pt x="3149" y="11087"/>
                  </a:cubicBezTo>
                  <a:cubicBezTo>
                    <a:pt x="4967" y="11087"/>
                    <a:pt x="7747" y="11851"/>
                    <a:pt x="10955" y="13572"/>
                  </a:cubicBezTo>
                  <a:cubicBezTo>
                    <a:pt x="14163" y="15292"/>
                    <a:pt x="17798" y="17968"/>
                    <a:pt x="21434" y="20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12109449" y="7122321"/>
              <a:ext cx="168533" cy="440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486" fill="norm" stroke="1" extrusionOk="0">
                  <a:moveTo>
                    <a:pt x="9369" y="93"/>
                  </a:moveTo>
                  <a:cubicBezTo>
                    <a:pt x="10930" y="-11"/>
                    <a:pt x="12492" y="-114"/>
                    <a:pt x="14183" y="299"/>
                  </a:cubicBezTo>
                  <a:cubicBezTo>
                    <a:pt x="15875" y="713"/>
                    <a:pt x="17696" y="1643"/>
                    <a:pt x="19128" y="3503"/>
                  </a:cubicBezTo>
                  <a:cubicBezTo>
                    <a:pt x="20559" y="5364"/>
                    <a:pt x="21600" y="8154"/>
                    <a:pt x="19648" y="11099"/>
                  </a:cubicBezTo>
                  <a:cubicBezTo>
                    <a:pt x="17696" y="14045"/>
                    <a:pt x="12752" y="17145"/>
                    <a:pt x="8978" y="18902"/>
                  </a:cubicBezTo>
                  <a:cubicBezTo>
                    <a:pt x="5205" y="20659"/>
                    <a:pt x="2602" y="21073"/>
                    <a:pt x="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246299" y="2514114"/>
              <a:ext cx="117768" cy="142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600" fill="norm" stroke="1" extrusionOk="0">
                  <a:moveTo>
                    <a:pt x="5926" y="0"/>
                  </a:moveTo>
                  <a:cubicBezTo>
                    <a:pt x="4031" y="64"/>
                    <a:pt x="2137" y="129"/>
                    <a:pt x="1000" y="402"/>
                  </a:cubicBezTo>
                  <a:cubicBezTo>
                    <a:pt x="-137" y="675"/>
                    <a:pt x="-516" y="1157"/>
                    <a:pt x="1000" y="1993"/>
                  </a:cubicBezTo>
                  <a:cubicBezTo>
                    <a:pt x="2516" y="2829"/>
                    <a:pt x="5926" y="4018"/>
                    <a:pt x="8958" y="5191"/>
                  </a:cubicBezTo>
                  <a:cubicBezTo>
                    <a:pt x="11989" y="6364"/>
                    <a:pt x="14642" y="7521"/>
                    <a:pt x="16347" y="8743"/>
                  </a:cubicBezTo>
                  <a:cubicBezTo>
                    <a:pt x="18052" y="9964"/>
                    <a:pt x="18810" y="11250"/>
                    <a:pt x="19189" y="12536"/>
                  </a:cubicBezTo>
                  <a:cubicBezTo>
                    <a:pt x="19568" y="13821"/>
                    <a:pt x="19568" y="15107"/>
                    <a:pt x="19947" y="16264"/>
                  </a:cubicBezTo>
                  <a:cubicBezTo>
                    <a:pt x="20326" y="17421"/>
                    <a:pt x="21084" y="18450"/>
                    <a:pt x="21084" y="19221"/>
                  </a:cubicBezTo>
                  <a:cubicBezTo>
                    <a:pt x="21084" y="19993"/>
                    <a:pt x="20326" y="20507"/>
                    <a:pt x="19000" y="20861"/>
                  </a:cubicBezTo>
                  <a:cubicBezTo>
                    <a:pt x="17673" y="21214"/>
                    <a:pt x="15779" y="21407"/>
                    <a:pt x="1388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0" y="2511997"/>
              <a:ext cx="3226340" cy="1615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79" fill="norm" stroke="1" extrusionOk="0">
                  <a:moveTo>
                    <a:pt x="0" y="1640"/>
                  </a:moveTo>
                  <a:cubicBezTo>
                    <a:pt x="127" y="1470"/>
                    <a:pt x="255" y="1301"/>
                    <a:pt x="538" y="1202"/>
                  </a:cubicBezTo>
                  <a:cubicBezTo>
                    <a:pt x="822" y="1103"/>
                    <a:pt x="1261" y="1074"/>
                    <a:pt x="1756" y="1046"/>
                  </a:cubicBezTo>
                  <a:cubicBezTo>
                    <a:pt x="2252" y="1018"/>
                    <a:pt x="2804" y="990"/>
                    <a:pt x="3357" y="947"/>
                  </a:cubicBezTo>
                  <a:cubicBezTo>
                    <a:pt x="3909" y="905"/>
                    <a:pt x="4462" y="848"/>
                    <a:pt x="5021" y="777"/>
                  </a:cubicBezTo>
                  <a:cubicBezTo>
                    <a:pt x="5581" y="707"/>
                    <a:pt x="6147" y="622"/>
                    <a:pt x="6685" y="537"/>
                  </a:cubicBezTo>
                  <a:cubicBezTo>
                    <a:pt x="7224" y="452"/>
                    <a:pt x="7734" y="368"/>
                    <a:pt x="8265" y="311"/>
                  </a:cubicBezTo>
                  <a:cubicBezTo>
                    <a:pt x="8796" y="254"/>
                    <a:pt x="9348" y="226"/>
                    <a:pt x="9894" y="212"/>
                  </a:cubicBezTo>
                  <a:cubicBezTo>
                    <a:pt x="10439" y="198"/>
                    <a:pt x="10977" y="198"/>
                    <a:pt x="11508" y="198"/>
                  </a:cubicBezTo>
                  <a:cubicBezTo>
                    <a:pt x="12039" y="198"/>
                    <a:pt x="12563" y="198"/>
                    <a:pt x="13130" y="212"/>
                  </a:cubicBezTo>
                  <a:cubicBezTo>
                    <a:pt x="13697" y="226"/>
                    <a:pt x="14306" y="254"/>
                    <a:pt x="14879" y="269"/>
                  </a:cubicBezTo>
                  <a:cubicBezTo>
                    <a:pt x="15453" y="283"/>
                    <a:pt x="15991" y="283"/>
                    <a:pt x="16558" y="283"/>
                  </a:cubicBezTo>
                  <a:cubicBezTo>
                    <a:pt x="17124" y="283"/>
                    <a:pt x="17719" y="283"/>
                    <a:pt x="18300" y="283"/>
                  </a:cubicBezTo>
                  <a:cubicBezTo>
                    <a:pt x="18881" y="283"/>
                    <a:pt x="19447" y="283"/>
                    <a:pt x="19858" y="283"/>
                  </a:cubicBezTo>
                  <a:cubicBezTo>
                    <a:pt x="20269" y="283"/>
                    <a:pt x="20524" y="283"/>
                    <a:pt x="20715" y="212"/>
                  </a:cubicBezTo>
                  <a:cubicBezTo>
                    <a:pt x="20906" y="141"/>
                    <a:pt x="21033" y="0"/>
                    <a:pt x="21104" y="0"/>
                  </a:cubicBezTo>
                  <a:cubicBezTo>
                    <a:pt x="21175" y="0"/>
                    <a:pt x="21189" y="141"/>
                    <a:pt x="21210" y="636"/>
                  </a:cubicBezTo>
                  <a:cubicBezTo>
                    <a:pt x="21232" y="1131"/>
                    <a:pt x="21260" y="1979"/>
                    <a:pt x="21317" y="2870"/>
                  </a:cubicBezTo>
                  <a:cubicBezTo>
                    <a:pt x="21373" y="3760"/>
                    <a:pt x="21458" y="4693"/>
                    <a:pt x="21515" y="5697"/>
                  </a:cubicBezTo>
                  <a:cubicBezTo>
                    <a:pt x="21572" y="6701"/>
                    <a:pt x="21600" y="7775"/>
                    <a:pt x="21586" y="8849"/>
                  </a:cubicBezTo>
                  <a:cubicBezTo>
                    <a:pt x="21572" y="9924"/>
                    <a:pt x="21515" y="10998"/>
                    <a:pt x="21465" y="12002"/>
                  </a:cubicBezTo>
                  <a:cubicBezTo>
                    <a:pt x="21416" y="13005"/>
                    <a:pt x="21373" y="13938"/>
                    <a:pt x="21331" y="14899"/>
                  </a:cubicBezTo>
                  <a:cubicBezTo>
                    <a:pt x="21288" y="15861"/>
                    <a:pt x="21246" y="16850"/>
                    <a:pt x="21189" y="17797"/>
                  </a:cubicBezTo>
                  <a:cubicBezTo>
                    <a:pt x="21133" y="18745"/>
                    <a:pt x="21062" y="19649"/>
                    <a:pt x="20984" y="20257"/>
                  </a:cubicBezTo>
                  <a:cubicBezTo>
                    <a:pt x="20906" y="20865"/>
                    <a:pt x="20821" y="21176"/>
                    <a:pt x="20601" y="21360"/>
                  </a:cubicBezTo>
                  <a:cubicBezTo>
                    <a:pt x="20382" y="21543"/>
                    <a:pt x="20028" y="21600"/>
                    <a:pt x="19610" y="21572"/>
                  </a:cubicBezTo>
                  <a:cubicBezTo>
                    <a:pt x="19192" y="21543"/>
                    <a:pt x="18711" y="21430"/>
                    <a:pt x="18194" y="21331"/>
                  </a:cubicBezTo>
                  <a:cubicBezTo>
                    <a:pt x="17677" y="21232"/>
                    <a:pt x="17124" y="21148"/>
                    <a:pt x="16600" y="21077"/>
                  </a:cubicBezTo>
                  <a:cubicBezTo>
                    <a:pt x="16076" y="21006"/>
                    <a:pt x="15580" y="20950"/>
                    <a:pt x="15042" y="20879"/>
                  </a:cubicBezTo>
                  <a:cubicBezTo>
                    <a:pt x="14504" y="20808"/>
                    <a:pt x="13923" y="20724"/>
                    <a:pt x="13406" y="20653"/>
                  </a:cubicBezTo>
                  <a:cubicBezTo>
                    <a:pt x="12889" y="20582"/>
                    <a:pt x="12436" y="20526"/>
                    <a:pt x="11969" y="20469"/>
                  </a:cubicBezTo>
                  <a:cubicBezTo>
                    <a:pt x="11501" y="20413"/>
                    <a:pt x="11020" y="20356"/>
                    <a:pt x="10531" y="20285"/>
                  </a:cubicBezTo>
                  <a:cubicBezTo>
                    <a:pt x="10042" y="20215"/>
                    <a:pt x="9546" y="20130"/>
                    <a:pt x="9051" y="20045"/>
                  </a:cubicBezTo>
                  <a:cubicBezTo>
                    <a:pt x="8555" y="19960"/>
                    <a:pt x="8059" y="19875"/>
                    <a:pt x="7564" y="19791"/>
                  </a:cubicBezTo>
                  <a:cubicBezTo>
                    <a:pt x="7068" y="19706"/>
                    <a:pt x="6572" y="19621"/>
                    <a:pt x="6083" y="19564"/>
                  </a:cubicBezTo>
                  <a:cubicBezTo>
                    <a:pt x="5595" y="19508"/>
                    <a:pt x="5113" y="19480"/>
                    <a:pt x="4603" y="19465"/>
                  </a:cubicBezTo>
                  <a:cubicBezTo>
                    <a:pt x="4093" y="19451"/>
                    <a:pt x="3555" y="19451"/>
                    <a:pt x="3059" y="19494"/>
                  </a:cubicBezTo>
                  <a:cubicBezTo>
                    <a:pt x="2564" y="19536"/>
                    <a:pt x="2110" y="19621"/>
                    <a:pt x="1735" y="19692"/>
                  </a:cubicBezTo>
                  <a:cubicBezTo>
                    <a:pt x="1360" y="19762"/>
                    <a:pt x="1062" y="19819"/>
                    <a:pt x="878" y="19847"/>
                  </a:cubicBezTo>
                  <a:cubicBezTo>
                    <a:pt x="694" y="19875"/>
                    <a:pt x="623" y="19875"/>
                    <a:pt x="602" y="19918"/>
                  </a:cubicBezTo>
                  <a:cubicBezTo>
                    <a:pt x="581" y="19960"/>
                    <a:pt x="609" y="20045"/>
                    <a:pt x="637" y="201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0913654" y="6769099"/>
              <a:ext cx="122730" cy="105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547" fill="norm" stroke="1" extrusionOk="0">
                  <a:moveTo>
                    <a:pt x="18699" y="380"/>
                  </a:moveTo>
                  <a:cubicBezTo>
                    <a:pt x="19059" y="163"/>
                    <a:pt x="19419" y="-53"/>
                    <a:pt x="19599" y="12"/>
                  </a:cubicBezTo>
                  <a:cubicBezTo>
                    <a:pt x="19779" y="77"/>
                    <a:pt x="19779" y="423"/>
                    <a:pt x="20139" y="1311"/>
                  </a:cubicBezTo>
                  <a:cubicBezTo>
                    <a:pt x="20499" y="2198"/>
                    <a:pt x="21219" y="3626"/>
                    <a:pt x="20679" y="5206"/>
                  </a:cubicBezTo>
                  <a:cubicBezTo>
                    <a:pt x="20139" y="6786"/>
                    <a:pt x="18339" y="8518"/>
                    <a:pt x="15999" y="10228"/>
                  </a:cubicBezTo>
                  <a:cubicBezTo>
                    <a:pt x="13659" y="11937"/>
                    <a:pt x="10779" y="13626"/>
                    <a:pt x="7899" y="15184"/>
                  </a:cubicBezTo>
                  <a:cubicBezTo>
                    <a:pt x="5019" y="16742"/>
                    <a:pt x="2139" y="18171"/>
                    <a:pt x="879" y="19210"/>
                  </a:cubicBezTo>
                  <a:cubicBezTo>
                    <a:pt x="-381" y="20248"/>
                    <a:pt x="-21" y="20898"/>
                    <a:pt x="339" y="215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10807700" y="6737289"/>
              <a:ext cx="1750484" cy="1290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2899" y="1266"/>
                  </a:moveTo>
                  <a:cubicBezTo>
                    <a:pt x="2978" y="1124"/>
                    <a:pt x="3056" y="983"/>
                    <a:pt x="3382" y="841"/>
                  </a:cubicBezTo>
                  <a:cubicBezTo>
                    <a:pt x="3709" y="700"/>
                    <a:pt x="4283" y="559"/>
                    <a:pt x="5015" y="435"/>
                  </a:cubicBezTo>
                  <a:cubicBezTo>
                    <a:pt x="5746" y="311"/>
                    <a:pt x="6634" y="205"/>
                    <a:pt x="7561" y="134"/>
                  </a:cubicBezTo>
                  <a:cubicBezTo>
                    <a:pt x="8489" y="64"/>
                    <a:pt x="9455" y="28"/>
                    <a:pt x="10408" y="11"/>
                  </a:cubicBezTo>
                  <a:cubicBezTo>
                    <a:pt x="11362" y="-7"/>
                    <a:pt x="12302" y="-7"/>
                    <a:pt x="13229" y="46"/>
                  </a:cubicBezTo>
                  <a:cubicBezTo>
                    <a:pt x="14156" y="99"/>
                    <a:pt x="15070" y="205"/>
                    <a:pt x="15985" y="293"/>
                  </a:cubicBezTo>
                  <a:cubicBezTo>
                    <a:pt x="16899" y="382"/>
                    <a:pt x="17813" y="453"/>
                    <a:pt x="18466" y="470"/>
                  </a:cubicBezTo>
                  <a:cubicBezTo>
                    <a:pt x="19119" y="488"/>
                    <a:pt x="19511" y="453"/>
                    <a:pt x="19798" y="417"/>
                  </a:cubicBezTo>
                  <a:cubicBezTo>
                    <a:pt x="20085" y="382"/>
                    <a:pt x="20268" y="347"/>
                    <a:pt x="20412" y="417"/>
                  </a:cubicBezTo>
                  <a:cubicBezTo>
                    <a:pt x="20555" y="488"/>
                    <a:pt x="20660" y="665"/>
                    <a:pt x="20816" y="1054"/>
                  </a:cubicBezTo>
                  <a:cubicBezTo>
                    <a:pt x="20973" y="1442"/>
                    <a:pt x="21182" y="2043"/>
                    <a:pt x="21339" y="2821"/>
                  </a:cubicBezTo>
                  <a:cubicBezTo>
                    <a:pt x="21496" y="3599"/>
                    <a:pt x="21600" y="4553"/>
                    <a:pt x="21600" y="5614"/>
                  </a:cubicBezTo>
                  <a:cubicBezTo>
                    <a:pt x="21600" y="6675"/>
                    <a:pt x="21496" y="7841"/>
                    <a:pt x="21391" y="8990"/>
                  </a:cubicBezTo>
                  <a:cubicBezTo>
                    <a:pt x="21287" y="10139"/>
                    <a:pt x="21182" y="11270"/>
                    <a:pt x="21038" y="12384"/>
                  </a:cubicBezTo>
                  <a:cubicBezTo>
                    <a:pt x="20895" y="13497"/>
                    <a:pt x="20712" y="14593"/>
                    <a:pt x="20490" y="15636"/>
                  </a:cubicBezTo>
                  <a:cubicBezTo>
                    <a:pt x="20268" y="16679"/>
                    <a:pt x="20007" y="17669"/>
                    <a:pt x="19706" y="18553"/>
                  </a:cubicBezTo>
                  <a:cubicBezTo>
                    <a:pt x="19406" y="19437"/>
                    <a:pt x="19067" y="20214"/>
                    <a:pt x="18688" y="20709"/>
                  </a:cubicBezTo>
                  <a:cubicBezTo>
                    <a:pt x="18309" y="21204"/>
                    <a:pt x="17891" y="21416"/>
                    <a:pt x="17225" y="21505"/>
                  </a:cubicBezTo>
                  <a:cubicBezTo>
                    <a:pt x="16559" y="21593"/>
                    <a:pt x="15645" y="21558"/>
                    <a:pt x="14731" y="21469"/>
                  </a:cubicBezTo>
                  <a:cubicBezTo>
                    <a:pt x="13817" y="21381"/>
                    <a:pt x="12903" y="21239"/>
                    <a:pt x="11975" y="21098"/>
                  </a:cubicBezTo>
                  <a:cubicBezTo>
                    <a:pt x="11048" y="20957"/>
                    <a:pt x="10108" y="20815"/>
                    <a:pt x="9155" y="20674"/>
                  </a:cubicBezTo>
                  <a:cubicBezTo>
                    <a:pt x="8201" y="20532"/>
                    <a:pt x="7235" y="20391"/>
                    <a:pt x="6334" y="20285"/>
                  </a:cubicBezTo>
                  <a:cubicBezTo>
                    <a:pt x="5433" y="20179"/>
                    <a:pt x="4597" y="20108"/>
                    <a:pt x="3735" y="20055"/>
                  </a:cubicBezTo>
                  <a:cubicBezTo>
                    <a:pt x="2873" y="20002"/>
                    <a:pt x="1985" y="19967"/>
                    <a:pt x="1476" y="19949"/>
                  </a:cubicBezTo>
                  <a:cubicBezTo>
                    <a:pt x="966" y="19931"/>
                    <a:pt x="836" y="19931"/>
                    <a:pt x="744" y="19843"/>
                  </a:cubicBezTo>
                  <a:cubicBezTo>
                    <a:pt x="653" y="19755"/>
                    <a:pt x="601" y="19578"/>
                    <a:pt x="575" y="19384"/>
                  </a:cubicBezTo>
                  <a:cubicBezTo>
                    <a:pt x="548" y="19189"/>
                    <a:pt x="548" y="18977"/>
                    <a:pt x="457" y="18871"/>
                  </a:cubicBezTo>
                  <a:cubicBezTo>
                    <a:pt x="366" y="18765"/>
                    <a:pt x="183" y="18765"/>
                    <a:pt x="0" y="1876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10452100" y="399564"/>
              <a:ext cx="2540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40" y="1728"/>
                    <a:pt x="4680" y="3456"/>
                    <a:pt x="7290" y="6120"/>
                  </a:cubicBezTo>
                  <a:cubicBezTo>
                    <a:pt x="9900" y="8784"/>
                    <a:pt x="12780" y="12384"/>
                    <a:pt x="15210" y="15120"/>
                  </a:cubicBezTo>
                  <a:cubicBezTo>
                    <a:pt x="17640" y="17856"/>
                    <a:pt x="19620" y="197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10536022" y="367814"/>
              <a:ext cx="157379" cy="463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85" fill="norm" stroke="1" extrusionOk="0">
                  <a:moveTo>
                    <a:pt x="21413" y="0"/>
                  </a:moveTo>
                  <a:cubicBezTo>
                    <a:pt x="19973" y="98"/>
                    <a:pt x="18533" y="196"/>
                    <a:pt x="16805" y="1080"/>
                  </a:cubicBezTo>
                  <a:cubicBezTo>
                    <a:pt x="15077" y="1964"/>
                    <a:pt x="13061" y="3633"/>
                    <a:pt x="10757" y="5989"/>
                  </a:cubicBezTo>
                  <a:cubicBezTo>
                    <a:pt x="8453" y="8345"/>
                    <a:pt x="5861" y="11389"/>
                    <a:pt x="3989" y="13844"/>
                  </a:cubicBezTo>
                  <a:cubicBezTo>
                    <a:pt x="2117" y="16298"/>
                    <a:pt x="965" y="18164"/>
                    <a:pt x="389" y="19391"/>
                  </a:cubicBezTo>
                  <a:cubicBezTo>
                    <a:pt x="-187" y="20618"/>
                    <a:pt x="-187" y="21207"/>
                    <a:pt x="821" y="21404"/>
                  </a:cubicBezTo>
                  <a:cubicBezTo>
                    <a:pt x="1829" y="21600"/>
                    <a:pt x="3845" y="21404"/>
                    <a:pt x="5861" y="2120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10782299" y="524301"/>
              <a:ext cx="11430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4800" y="12793"/>
                    <a:pt x="9600" y="5170"/>
                    <a:pt x="13200" y="1993"/>
                  </a:cubicBezTo>
                  <a:cubicBezTo>
                    <a:pt x="16800" y="-1183"/>
                    <a:pt x="19200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10788649" y="596414"/>
              <a:ext cx="133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10993731" y="196391"/>
              <a:ext cx="207669" cy="779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508" fill="norm" stroke="1" extrusionOk="0">
                  <a:moveTo>
                    <a:pt x="16656" y="1576"/>
                  </a:moveTo>
                  <a:cubicBezTo>
                    <a:pt x="15144" y="1109"/>
                    <a:pt x="13632" y="642"/>
                    <a:pt x="11688" y="350"/>
                  </a:cubicBezTo>
                  <a:cubicBezTo>
                    <a:pt x="9744" y="58"/>
                    <a:pt x="7368" y="-59"/>
                    <a:pt x="5208" y="29"/>
                  </a:cubicBezTo>
                  <a:cubicBezTo>
                    <a:pt x="3048" y="116"/>
                    <a:pt x="1104" y="408"/>
                    <a:pt x="348" y="846"/>
                  </a:cubicBezTo>
                  <a:cubicBezTo>
                    <a:pt x="-408" y="1284"/>
                    <a:pt x="24" y="1867"/>
                    <a:pt x="2076" y="2772"/>
                  </a:cubicBezTo>
                  <a:cubicBezTo>
                    <a:pt x="4128" y="3677"/>
                    <a:pt x="7800" y="4903"/>
                    <a:pt x="9312" y="6129"/>
                  </a:cubicBezTo>
                  <a:cubicBezTo>
                    <a:pt x="10824" y="7355"/>
                    <a:pt x="10176" y="8581"/>
                    <a:pt x="9528" y="9340"/>
                  </a:cubicBezTo>
                  <a:cubicBezTo>
                    <a:pt x="8880" y="10099"/>
                    <a:pt x="8232" y="10391"/>
                    <a:pt x="7368" y="10683"/>
                  </a:cubicBezTo>
                  <a:cubicBezTo>
                    <a:pt x="6504" y="10975"/>
                    <a:pt x="5424" y="11266"/>
                    <a:pt x="5424" y="11325"/>
                  </a:cubicBezTo>
                  <a:cubicBezTo>
                    <a:pt x="5424" y="11383"/>
                    <a:pt x="6504" y="11208"/>
                    <a:pt x="7692" y="11179"/>
                  </a:cubicBezTo>
                  <a:cubicBezTo>
                    <a:pt x="8880" y="11150"/>
                    <a:pt x="10176" y="11266"/>
                    <a:pt x="10824" y="11763"/>
                  </a:cubicBezTo>
                  <a:cubicBezTo>
                    <a:pt x="11472" y="12259"/>
                    <a:pt x="11472" y="13135"/>
                    <a:pt x="11040" y="14273"/>
                  </a:cubicBezTo>
                  <a:cubicBezTo>
                    <a:pt x="10608" y="15411"/>
                    <a:pt x="9744" y="16812"/>
                    <a:pt x="8988" y="17922"/>
                  </a:cubicBezTo>
                  <a:cubicBezTo>
                    <a:pt x="8232" y="19031"/>
                    <a:pt x="7584" y="19848"/>
                    <a:pt x="7368" y="20403"/>
                  </a:cubicBezTo>
                  <a:cubicBezTo>
                    <a:pt x="7152" y="20957"/>
                    <a:pt x="7368" y="21249"/>
                    <a:pt x="8232" y="21395"/>
                  </a:cubicBezTo>
                  <a:cubicBezTo>
                    <a:pt x="9096" y="21541"/>
                    <a:pt x="10608" y="21541"/>
                    <a:pt x="12876" y="21424"/>
                  </a:cubicBezTo>
                  <a:cubicBezTo>
                    <a:pt x="15144" y="21307"/>
                    <a:pt x="18168" y="21074"/>
                    <a:pt x="21192" y="2084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11290300" y="124397"/>
              <a:ext cx="19050" cy="230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82"/>
                  </a:moveTo>
                  <a:cubicBezTo>
                    <a:pt x="2400" y="991"/>
                    <a:pt x="4800" y="0"/>
                    <a:pt x="7200" y="0"/>
                  </a:cubicBezTo>
                  <a:cubicBezTo>
                    <a:pt x="9600" y="0"/>
                    <a:pt x="12000" y="991"/>
                    <a:pt x="12000" y="3567"/>
                  </a:cubicBezTo>
                  <a:cubicBezTo>
                    <a:pt x="12000" y="6143"/>
                    <a:pt x="9600" y="10305"/>
                    <a:pt x="10800" y="13574"/>
                  </a:cubicBezTo>
                  <a:cubicBezTo>
                    <a:pt x="12000" y="16844"/>
                    <a:pt x="16800" y="192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11374523" y="139214"/>
              <a:ext cx="100491" cy="16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7" h="21470" fill="norm" stroke="1" extrusionOk="0">
                  <a:moveTo>
                    <a:pt x="7289" y="0"/>
                  </a:moveTo>
                  <a:cubicBezTo>
                    <a:pt x="5171" y="831"/>
                    <a:pt x="3054" y="1662"/>
                    <a:pt x="1571" y="4708"/>
                  </a:cubicBezTo>
                  <a:cubicBezTo>
                    <a:pt x="89" y="7754"/>
                    <a:pt x="-758" y="13015"/>
                    <a:pt x="936" y="16477"/>
                  </a:cubicBezTo>
                  <a:cubicBezTo>
                    <a:pt x="2630" y="19938"/>
                    <a:pt x="6866" y="21600"/>
                    <a:pt x="10889" y="21462"/>
                  </a:cubicBezTo>
                  <a:cubicBezTo>
                    <a:pt x="14913" y="21323"/>
                    <a:pt x="18724" y="19385"/>
                    <a:pt x="19783" y="15646"/>
                  </a:cubicBezTo>
                  <a:cubicBezTo>
                    <a:pt x="20842" y="11908"/>
                    <a:pt x="19148" y="6369"/>
                    <a:pt x="17030" y="3462"/>
                  </a:cubicBezTo>
                  <a:cubicBezTo>
                    <a:pt x="14913" y="554"/>
                    <a:pt x="12371" y="277"/>
                    <a:pt x="983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11665455" y="137097"/>
              <a:ext cx="126132" cy="109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15" fill="norm" stroke="1" extrusionOk="0">
                  <a:moveTo>
                    <a:pt x="5314" y="6646"/>
                  </a:moveTo>
                  <a:cubicBezTo>
                    <a:pt x="3514" y="6231"/>
                    <a:pt x="1714" y="5815"/>
                    <a:pt x="814" y="6854"/>
                  </a:cubicBezTo>
                  <a:cubicBezTo>
                    <a:pt x="-86" y="7892"/>
                    <a:pt x="-86" y="10385"/>
                    <a:pt x="94" y="12669"/>
                  </a:cubicBezTo>
                  <a:cubicBezTo>
                    <a:pt x="274" y="14954"/>
                    <a:pt x="634" y="17031"/>
                    <a:pt x="1714" y="18692"/>
                  </a:cubicBezTo>
                  <a:cubicBezTo>
                    <a:pt x="2794" y="20354"/>
                    <a:pt x="4594" y="21600"/>
                    <a:pt x="6934" y="21392"/>
                  </a:cubicBezTo>
                  <a:cubicBezTo>
                    <a:pt x="9274" y="21185"/>
                    <a:pt x="12154" y="19523"/>
                    <a:pt x="13774" y="17654"/>
                  </a:cubicBezTo>
                  <a:cubicBezTo>
                    <a:pt x="15394" y="15785"/>
                    <a:pt x="15754" y="13708"/>
                    <a:pt x="16474" y="13500"/>
                  </a:cubicBezTo>
                  <a:cubicBezTo>
                    <a:pt x="17194" y="13292"/>
                    <a:pt x="18274" y="14954"/>
                    <a:pt x="19174" y="14746"/>
                  </a:cubicBezTo>
                  <a:cubicBezTo>
                    <a:pt x="20074" y="14538"/>
                    <a:pt x="20794" y="12462"/>
                    <a:pt x="21154" y="10385"/>
                  </a:cubicBezTo>
                  <a:cubicBezTo>
                    <a:pt x="21514" y="8308"/>
                    <a:pt x="21514" y="6231"/>
                    <a:pt x="21334" y="4154"/>
                  </a:cubicBezTo>
                  <a:cubicBezTo>
                    <a:pt x="21154" y="2077"/>
                    <a:pt x="20794" y="0"/>
                    <a:pt x="20434" y="0"/>
                  </a:cubicBezTo>
                  <a:cubicBezTo>
                    <a:pt x="20074" y="0"/>
                    <a:pt x="19714" y="2077"/>
                    <a:pt x="19354" y="415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11861800" y="221764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11880850" y="37681"/>
              <a:ext cx="83260" cy="321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3" h="21276" fill="norm" stroke="1" extrusionOk="0">
                  <a:moveTo>
                    <a:pt x="14224" y="10936"/>
                  </a:moveTo>
                  <a:cubicBezTo>
                    <a:pt x="12117" y="11356"/>
                    <a:pt x="10010" y="11777"/>
                    <a:pt x="8693" y="13039"/>
                  </a:cubicBezTo>
                  <a:cubicBezTo>
                    <a:pt x="7376" y="14302"/>
                    <a:pt x="6849" y="16406"/>
                    <a:pt x="6585" y="18089"/>
                  </a:cubicBezTo>
                  <a:cubicBezTo>
                    <a:pt x="6322" y="19772"/>
                    <a:pt x="6322" y="21034"/>
                    <a:pt x="6322" y="21245"/>
                  </a:cubicBezTo>
                  <a:cubicBezTo>
                    <a:pt x="6322" y="21455"/>
                    <a:pt x="6322" y="20613"/>
                    <a:pt x="6059" y="18089"/>
                  </a:cubicBezTo>
                  <a:cubicBezTo>
                    <a:pt x="5795" y="15564"/>
                    <a:pt x="5268" y="11356"/>
                    <a:pt x="5532" y="8341"/>
                  </a:cubicBezTo>
                  <a:cubicBezTo>
                    <a:pt x="5795" y="5325"/>
                    <a:pt x="6849" y="3502"/>
                    <a:pt x="8166" y="2239"/>
                  </a:cubicBezTo>
                  <a:cubicBezTo>
                    <a:pt x="9483" y="977"/>
                    <a:pt x="11063" y="276"/>
                    <a:pt x="13171" y="65"/>
                  </a:cubicBezTo>
                  <a:cubicBezTo>
                    <a:pt x="15278" y="-145"/>
                    <a:pt x="17912" y="136"/>
                    <a:pt x="19493" y="1117"/>
                  </a:cubicBezTo>
                  <a:cubicBezTo>
                    <a:pt x="21073" y="2099"/>
                    <a:pt x="21600" y="3782"/>
                    <a:pt x="18176" y="5746"/>
                  </a:cubicBezTo>
                  <a:cubicBezTo>
                    <a:pt x="14751" y="7710"/>
                    <a:pt x="7376" y="9954"/>
                    <a:pt x="0" y="1219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12026900" y="170964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12261850" y="12214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12254864" y="18564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12249149" y="-1"/>
              <a:ext cx="31751" cy="159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0" y="2460"/>
                  </a:moveTo>
                  <a:cubicBezTo>
                    <a:pt x="0" y="1058"/>
                    <a:pt x="0" y="-345"/>
                    <a:pt x="0" y="76"/>
                  </a:cubicBezTo>
                  <a:cubicBezTo>
                    <a:pt x="0" y="497"/>
                    <a:pt x="0" y="2741"/>
                    <a:pt x="0" y="6107"/>
                  </a:cubicBezTo>
                  <a:cubicBezTo>
                    <a:pt x="0" y="9473"/>
                    <a:pt x="0" y="13961"/>
                    <a:pt x="0" y="16907"/>
                  </a:cubicBezTo>
                  <a:cubicBezTo>
                    <a:pt x="0" y="19852"/>
                    <a:pt x="0" y="21255"/>
                    <a:pt x="3600" y="21115"/>
                  </a:cubicBezTo>
                  <a:cubicBezTo>
                    <a:pt x="7200" y="20974"/>
                    <a:pt x="14400" y="19291"/>
                    <a:pt x="21600" y="17608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12280900" y="5864"/>
              <a:ext cx="825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2939"/>
                    <a:pt x="13846" y="5878"/>
                    <a:pt x="10246" y="9478"/>
                  </a:cubicBezTo>
                  <a:cubicBezTo>
                    <a:pt x="6646" y="13078"/>
                    <a:pt x="3323" y="173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12331362" y="159587"/>
              <a:ext cx="120988" cy="265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493" fill="norm" stroke="1" extrusionOk="0">
                  <a:moveTo>
                    <a:pt x="13238" y="2464"/>
                  </a:moveTo>
                  <a:cubicBezTo>
                    <a:pt x="12872" y="1607"/>
                    <a:pt x="12506" y="750"/>
                    <a:pt x="11407" y="322"/>
                  </a:cubicBezTo>
                  <a:cubicBezTo>
                    <a:pt x="10309" y="-107"/>
                    <a:pt x="8479" y="-107"/>
                    <a:pt x="6465" y="322"/>
                  </a:cubicBezTo>
                  <a:cubicBezTo>
                    <a:pt x="4451" y="750"/>
                    <a:pt x="2255" y="1607"/>
                    <a:pt x="973" y="2636"/>
                  </a:cubicBezTo>
                  <a:cubicBezTo>
                    <a:pt x="-308" y="3664"/>
                    <a:pt x="-674" y="4864"/>
                    <a:pt x="2072" y="6407"/>
                  </a:cubicBezTo>
                  <a:cubicBezTo>
                    <a:pt x="4818" y="7950"/>
                    <a:pt x="10675" y="9836"/>
                    <a:pt x="14702" y="11636"/>
                  </a:cubicBezTo>
                  <a:cubicBezTo>
                    <a:pt x="18729" y="13436"/>
                    <a:pt x="20926" y="15150"/>
                    <a:pt x="20926" y="16779"/>
                  </a:cubicBezTo>
                  <a:cubicBezTo>
                    <a:pt x="20926" y="18407"/>
                    <a:pt x="18729" y="19950"/>
                    <a:pt x="15618" y="20722"/>
                  </a:cubicBezTo>
                  <a:cubicBezTo>
                    <a:pt x="12506" y="21493"/>
                    <a:pt x="8479" y="21493"/>
                    <a:pt x="4451" y="21493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12357099" y="168286"/>
              <a:ext cx="1587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760" y="12302"/>
                    <a:pt x="11520" y="4448"/>
                    <a:pt x="15120" y="1502"/>
                  </a:cubicBezTo>
                  <a:cubicBezTo>
                    <a:pt x="18720" y="-1443"/>
                    <a:pt x="2016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11296649" y="763220"/>
              <a:ext cx="184151" cy="177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5" fill="norm" stroke="1" extrusionOk="0">
                  <a:moveTo>
                    <a:pt x="0" y="5072"/>
                  </a:moveTo>
                  <a:cubicBezTo>
                    <a:pt x="0" y="3817"/>
                    <a:pt x="0" y="2561"/>
                    <a:pt x="1117" y="1556"/>
                  </a:cubicBezTo>
                  <a:cubicBezTo>
                    <a:pt x="2234" y="551"/>
                    <a:pt x="4469" y="-202"/>
                    <a:pt x="7076" y="49"/>
                  </a:cubicBezTo>
                  <a:cubicBezTo>
                    <a:pt x="9683" y="300"/>
                    <a:pt x="12662" y="1556"/>
                    <a:pt x="13283" y="4068"/>
                  </a:cubicBezTo>
                  <a:cubicBezTo>
                    <a:pt x="13903" y="6579"/>
                    <a:pt x="12166" y="10347"/>
                    <a:pt x="10800" y="12733"/>
                  </a:cubicBezTo>
                  <a:cubicBezTo>
                    <a:pt x="9434" y="15119"/>
                    <a:pt x="8441" y="16124"/>
                    <a:pt x="7324" y="17379"/>
                  </a:cubicBezTo>
                  <a:cubicBezTo>
                    <a:pt x="6207" y="18635"/>
                    <a:pt x="4966" y="20142"/>
                    <a:pt x="4966" y="20770"/>
                  </a:cubicBezTo>
                  <a:cubicBezTo>
                    <a:pt x="4966" y="21398"/>
                    <a:pt x="6207" y="21147"/>
                    <a:pt x="9186" y="19765"/>
                  </a:cubicBezTo>
                  <a:cubicBezTo>
                    <a:pt x="12166" y="18384"/>
                    <a:pt x="16883" y="15872"/>
                    <a:pt x="21600" y="13361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11476100" y="776331"/>
              <a:ext cx="80900" cy="161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59" fill="norm" stroke="1" extrusionOk="0">
                  <a:moveTo>
                    <a:pt x="21168" y="3086"/>
                  </a:moveTo>
                  <a:cubicBezTo>
                    <a:pt x="18399" y="3086"/>
                    <a:pt x="15630" y="3086"/>
                    <a:pt x="12030" y="5470"/>
                  </a:cubicBezTo>
                  <a:cubicBezTo>
                    <a:pt x="8430" y="7855"/>
                    <a:pt x="3999" y="12623"/>
                    <a:pt x="1783" y="15709"/>
                  </a:cubicBezTo>
                  <a:cubicBezTo>
                    <a:pt x="-432" y="18795"/>
                    <a:pt x="-432" y="20197"/>
                    <a:pt x="953" y="20899"/>
                  </a:cubicBezTo>
                  <a:cubicBezTo>
                    <a:pt x="2337" y="21600"/>
                    <a:pt x="5106" y="21600"/>
                    <a:pt x="8706" y="20197"/>
                  </a:cubicBezTo>
                  <a:cubicBezTo>
                    <a:pt x="12306" y="18795"/>
                    <a:pt x="16737" y="15990"/>
                    <a:pt x="18676" y="12764"/>
                  </a:cubicBezTo>
                  <a:cubicBezTo>
                    <a:pt x="20614" y="9538"/>
                    <a:pt x="20060" y="5891"/>
                    <a:pt x="18676" y="3506"/>
                  </a:cubicBezTo>
                  <a:cubicBezTo>
                    <a:pt x="17291" y="1122"/>
                    <a:pt x="15076" y="0"/>
                    <a:pt x="12860" y="0"/>
                  </a:cubicBezTo>
                  <a:cubicBezTo>
                    <a:pt x="10645" y="0"/>
                    <a:pt x="8430" y="1122"/>
                    <a:pt x="6214" y="2244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11621226" y="799614"/>
              <a:ext cx="113575" cy="76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039" fill="norm" stroke="1" extrusionOk="0">
                  <a:moveTo>
                    <a:pt x="4663" y="0"/>
                  </a:moveTo>
                  <a:cubicBezTo>
                    <a:pt x="3063" y="1751"/>
                    <a:pt x="1463" y="3503"/>
                    <a:pt x="663" y="5838"/>
                  </a:cubicBezTo>
                  <a:cubicBezTo>
                    <a:pt x="-137" y="8173"/>
                    <a:pt x="-137" y="11092"/>
                    <a:pt x="263" y="14011"/>
                  </a:cubicBezTo>
                  <a:cubicBezTo>
                    <a:pt x="663" y="16930"/>
                    <a:pt x="1463" y="19849"/>
                    <a:pt x="3663" y="20724"/>
                  </a:cubicBezTo>
                  <a:cubicBezTo>
                    <a:pt x="5863" y="21600"/>
                    <a:pt x="9463" y="20432"/>
                    <a:pt x="12263" y="19849"/>
                  </a:cubicBezTo>
                  <a:cubicBezTo>
                    <a:pt x="15063" y="19265"/>
                    <a:pt x="17063" y="19265"/>
                    <a:pt x="18463" y="17514"/>
                  </a:cubicBezTo>
                  <a:cubicBezTo>
                    <a:pt x="19863" y="15762"/>
                    <a:pt x="20663" y="12259"/>
                    <a:pt x="21463" y="8757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11810999" y="882164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11835178" y="784471"/>
              <a:ext cx="61826" cy="282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2" h="21325" fill="norm" stroke="1" extrusionOk="0">
                  <a:moveTo>
                    <a:pt x="10853" y="6905"/>
                  </a:moveTo>
                  <a:cubicBezTo>
                    <a:pt x="10853" y="10265"/>
                    <a:pt x="10853" y="13625"/>
                    <a:pt x="11202" y="15785"/>
                  </a:cubicBezTo>
                  <a:cubicBezTo>
                    <a:pt x="11550" y="17945"/>
                    <a:pt x="12247" y="18905"/>
                    <a:pt x="12247" y="19785"/>
                  </a:cubicBezTo>
                  <a:cubicBezTo>
                    <a:pt x="12247" y="20665"/>
                    <a:pt x="11550" y="21465"/>
                    <a:pt x="10157" y="21305"/>
                  </a:cubicBezTo>
                  <a:cubicBezTo>
                    <a:pt x="8763" y="21145"/>
                    <a:pt x="6673" y="20025"/>
                    <a:pt x="4582" y="16985"/>
                  </a:cubicBezTo>
                  <a:cubicBezTo>
                    <a:pt x="2492" y="13945"/>
                    <a:pt x="402" y="8985"/>
                    <a:pt x="53" y="6025"/>
                  </a:cubicBezTo>
                  <a:cubicBezTo>
                    <a:pt x="-295" y="3065"/>
                    <a:pt x="1099" y="2105"/>
                    <a:pt x="2840" y="1305"/>
                  </a:cubicBezTo>
                  <a:cubicBezTo>
                    <a:pt x="4582" y="505"/>
                    <a:pt x="6673" y="-135"/>
                    <a:pt x="10157" y="25"/>
                  </a:cubicBezTo>
                  <a:cubicBezTo>
                    <a:pt x="13640" y="185"/>
                    <a:pt x="18518" y="1145"/>
                    <a:pt x="19911" y="2425"/>
                  </a:cubicBezTo>
                  <a:cubicBezTo>
                    <a:pt x="21305" y="3705"/>
                    <a:pt x="19215" y="5305"/>
                    <a:pt x="16079" y="6585"/>
                  </a:cubicBezTo>
                  <a:cubicBezTo>
                    <a:pt x="12944" y="7865"/>
                    <a:pt x="8763" y="8825"/>
                    <a:pt x="4582" y="978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11938000" y="856764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12166600" y="688008"/>
              <a:ext cx="98685" cy="264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382" fill="norm" stroke="1" extrusionOk="0">
                  <a:moveTo>
                    <a:pt x="0" y="3382"/>
                  </a:moveTo>
                  <a:cubicBezTo>
                    <a:pt x="1379" y="1839"/>
                    <a:pt x="2757" y="296"/>
                    <a:pt x="3447" y="39"/>
                  </a:cubicBezTo>
                  <a:cubicBezTo>
                    <a:pt x="4136" y="-218"/>
                    <a:pt x="4136" y="811"/>
                    <a:pt x="3906" y="2782"/>
                  </a:cubicBezTo>
                  <a:cubicBezTo>
                    <a:pt x="3677" y="4753"/>
                    <a:pt x="3217" y="7668"/>
                    <a:pt x="2987" y="9553"/>
                  </a:cubicBezTo>
                  <a:cubicBezTo>
                    <a:pt x="2757" y="11439"/>
                    <a:pt x="2757" y="12296"/>
                    <a:pt x="3906" y="12468"/>
                  </a:cubicBezTo>
                  <a:cubicBezTo>
                    <a:pt x="5055" y="12639"/>
                    <a:pt x="7353" y="12125"/>
                    <a:pt x="9191" y="11439"/>
                  </a:cubicBezTo>
                  <a:cubicBezTo>
                    <a:pt x="11030" y="10753"/>
                    <a:pt x="12409" y="9896"/>
                    <a:pt x="14247" y="8868"/>
                  </a:cubicBezTo>
                  <a:cubicBezTo>
                    <a:pt x="16085" y="7839"/>
                    <a:pt x="18383" y="6639"/>
                    <a:pt x="19762" y="6468"/>
                  </a:cubicBezTo>
                  <a:cubicBezTo>
                    <a:pt x="21140" y="6296"/>
                    <a:pt x="21600" y="7153"/>
                    <a:pt x="21370" y="9125"/>
                  </a:cubicBezTo>
                  <a:cubicBezTo>
                    <a:pt x="21140" y="11096"/>
                    <a:pt x="20221" y="14182"/>
                    <a:pt x="18613" y="16411"/>
                  </a:cubicBezTo>
                  <a:cubicBezTo>
                    <a:pt x="17004" y="18639"/>
                    <a:pt x="14706" y="20011"/>
                    <a:pt x="12409" y="21382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12268199" y="717064"/>
              <a:ext cx="762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3600"/>
                    <a:pt x="15600" y="7200"/>
                    <a:pt x="12000" y="10800"/>
                  </a:cubicBezTo>
                  <a:cubicBezTo>
                    <a:pt x="8400" y="14400"/>
                    <a:pt x="420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12316225" y="871165"/>
              <a:ext cx="112639" cy="252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6" h="21455" fill="norm" stroke="1" extrusionOk="0">
                  <a:moveTo>
                    <a:pt x="16413" y="935"/>
                  </a:moveTo>
                  <a:cubicBezTo>
                    <a:pt x="14897" y="395"/>
                    <a:pt x="13381" y="-145"/>
                    <a:pt x="10539" y="35"/>
                  </a:cubicBezTo>
                  <a:cubicBezTo>
                    <a:pt x="7697" y="215"/>
                    <a:pt x="3528" y="1115"/>
                    <a:pt x="1444" y="2015"/>
                  </a:cubicBezTo>
                  <a:cubicBezTo>
                    <a:pt x="-640" y="2915"/>
                    <a:pt x="-640" y="3815"/>
                    <a:pt x="2581" y="5615"/>
                  </a:cubicBezTo>
                  <a:cubicBezTo>
                    <a:pt x="5802" y="7415"/>
                    <a:pt x="12244" y="10115"/>
                    <a:pt x="16034" y="12545"/>
                  </a:cubicBezTo>
                  <a:cubicBezTo>
                    <a:pt x="19823" y="14975"/>
                    <a:pt x="20960" y="17135"/>
                    <a:pt x="19634" y="18575"/>
                  </a:cubicBezTo>
                  <a:cubicBezTo>
                    <a:pt x="18307" y="20015"/>
                    <a:pt x="14518" y="20735"/>
                    <a:pt x="10728" y="21455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12369799" y="844064"/>
              <a:ext cx="152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4ED86A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6922293" y="894602"/>
              <a:ext cx="5765007" cy="2044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80" fill="norm" stroke="1" extrusionOk="0">
                  <a:moveTo>
                    <a:pt x="68" y="337"/>
                  </a:moveTo>
                  <a:cubicBezTo>
                    <a:pt x="45" y="181"/>
                    <a:pt x="21" y="25"/>
                    <a:pt x="9" y="2"/>
                  </a:cubicBezTo>
                  <a:cubicBezTo>
                    <a:pt x="-3" y="-20"/>
                    <a:pt x="-3" y="92"/>
                    <a:pt x="9" y="393"/>
                  </a:cubicBezTo>
                  <a:cubicBezTo>
                    <a:pt x="21" y="695"/>
                    <a:pt x="45" y="1186"/>
                    <a:pt x="84" y="1823"/>
                  </a:cubicBezTo>
                  <a:cubicBezTo>
                    <a:pt x="124" y="2459"/>
                    <a:pt x="179" y="3241"/>
                    <a:pt x="239" y="4023"/>
                  </a:cubicBezTo>
                  <a:cubicBezTo>
                    <a:pt x="298" y="4805"/>
                    <a:pt x="362" y="5587"/>
                    <a:pt x="417" y="6380"/>
                  </a:cubicBezTo>
                  <a:cubicBezTo>
                    <a:pt x="473" y="7173"/>
                    <a:pt x="520" y="7977"/>
                    <a:pt x="548" y="8837"/>
                  </a:cubicBezTo>
                  <a:cubicBezTo>
                    <a:pt x="576" y="9697"/>
                    <a:pt x="584" y="10612"/>
                    <a:pt x="576" y="11461"/>
                  </a:cubicBezTo>
                  <a:cubicBezTo>
                    <a:pt x="568" y="12310"/>
                    <a:pt x="544" y="13092"/>
                    <a:pt x="504" y="13930"/>
                  </a:cubicBezTo>
                  <a:cubicBezTo>
                    <a:pt x="465" y="14767"/>
                    <a:pt x="409" y="15661"/>
                    <a:pt x="374" y="16409"/>
                  </a:cubicBezTo>
                  <a:cubicBezTo>
                    <a:pt x="338" y="17157"/>
                    <a:pt x="322" y="17760"/>
                    <a:pt x="314" y="18118"/>
                  </a:cubicBezTo>
                  <a:cubicBezTo>
                    <a:pt x="306" y="18475"/>
                    <a:pt x="306" y="18587"/>
                    <a:pt x="302" y="18721"/>
                  </a:cubicBezTo>
                  <a:cubicBezTo>
                    <a:pt x="298" y="18855"/>
                    <a:pt x="290" y="19011"/>
                    <a:pt x="306" y="19089"/>
                  </a:cubicBezTo>
                  <a:cubicBezTo>
                    <a:pt x="322" y="19168"/>
                    <a:pt x="362" y="19168"/>
                    <a:pt x="417" y="19101"/>
                  </a:cubicBezTo>
                  <a:cubicBezTo>
                    <a:pt x="473" y="19034"/>
                    <a:pt x="544" y="18900"/>
                    <a:pt x="695" y="18777"/>
                  </a:cubicBezTo>
                  <a:cubicBezTo>
                    <a:pt x="845" y="18654"/>
                    <a:pt x="1075" y="18542"/>
                    <a:pt x="1321" y="18464"/>
                  </a:cubicBezTo>
                  <a:cubicBezTo>
                    <a:pt x="1567" y="18386"/>
                    <a:pt x="1829" y="18341"/>
                    <a:pt x="2106" y="18319"/>
                  </a:cubicBezTo>
                  <a:cubicBezTo>
                    <a:pt x="2384" y="18296"/>
                    <a:pt x="2677" y="18296"/>
                    <a:pt x="2986" y="18319"/>
                  </a:cubicBezTo>
                  <a:cubicBezTo>
                    <a:pt x="3296" y="18341"/>
                    <a:pt x="3621" y="18386"/>
                    <a:pt x="3938" y="18430"/>
                  </a:cubicBezTo>
                  <a:cubicBezTo>
                    <a:pt x="4255" y="18475"/>
                    <a:pt x="4564" y="18520"/>
                    <a:pt x="4882" y="18598"/>
                  </a:cubicBezTo>
                  <a:cubicBezTo>
                    <a:pt x="5199" y="18676"/>
                    <a:pt x="5524" y="18788"/>
                    <a:pt x="5829" y="18877"/>
                  </a:cubicBezTo>
                  <a:cubicBezTo>
                    <a:pt x="6134" y="18967"/>
                    <a:pt x="6420" y="19034"/>
                    <a:pt x="6709" y="19112"/>
                  </a:cubicBezTo>
                  <a:cubicBezTo>
                    <a:pt x="6999" y="19190"/>
                    <a:pt x="7292" y="19279"/>
                    <a:pt x="7605" y="19357"/>
                  </a:cubicBezTo>
                  <a:cubicBezTo>
                    <a:pt x="7919" y="19436"/>
                    <a:pt x="8252" y="19503"/>
                    <a:pt x="8533" y="19570"/>
                  </a:cubicBezTo>
                  <a:cubicBezTo>
                    <a:pt x="8815" y="19637"/>
                    <a:pt x="9045" y="19704"/>
                    <a:pt x="9350" y="19771"/>
                  </a:cubicBezTo>
                  <a:cubicBezTo>
                    <a:pt x="9655" y="19838"/>
                    <a:pt x="10036" y="19905"/>
                    <a:pt x="10353" y="19961"/>
                  </a:cubicBezTo>
                  <a:cubicBezTo>
                    <a:pt x="10670" y="20016"/>
                    <a:pt x="10924" y="20061"/>
                    <a:pt x="11186" y="20106"/>
                  </a:cubicBezTo>
                  <a:cubicBezTo>
                    <a:pt x="11447" y="20150"/>
                    <a:pt x="11717" y="20195"/>
                    <a:pt x="12062" y="20240"/>
                  </a:cubicBezTo>
                  <a:cubicBezTo>
                    <a:pt x="12407" y="20284"/>
                    <a:pt x="12827" y="20329"/>
                    <a:pt x="13188" y="20374"/>
                  </a:cubicBezTo>
                  <a:cubicBezTo>
                    <a:pt x="13549" y="20418"/>
                    <a:pt x="13850" y="20463"/>
                    <a:pt x="14139" y="20508"/>
                  </a:cubicBezTo>
                  <a:cubicBezTo>
                    <a:pt x="14429" y="20552"/>
                    <a:pt x="14706" y="20597"/>
                    <a:pt x="14996" y="20642"/>
                  </a:cubicBezTo>
                  <a:cubicBezTo>
                    <a:pt x="15285" y="20687"/>
                    <a:pt x="15586" y="20731"/>
                    <a:pt x="15876" y="20776"/>
                  </a:cubicBezTo>
                  <a:cubicBezTo>
                    <a:pt x="16165" y="20821"/>
                    <a:pt x="16443" y="20865"/>
                    <a:pt x="16800" y="20921"/>
                  </a:cubicBezTo>
                  <a:cubicBezTo>
                    <a:pt x="17156" y="20977"/>
                    <a:pt x="17593" y="21044"/>
                    <a:pt x="17934" y="21100"/>
                  </a:cubicBezTo>
                  <a:cubicBezTo>
                    <a:pt x="18275" y="21156"/>
                    <a:pt x="18520" y="21200"/>
                    <a:pt x="18834" y="21234"/>
                  </a:cubicBezTo>
                  <a:cubicBezTo>
                    <a:pt x="19147" y="21267"/>
                    <a:pt x="19527" y="21290"/>
                    <a:pt x="19900" y="21312"/>
                  </a:cubicBezTo>
                  <a:cubicBezTo>
                    <a:pt x="20273" y="21334"/>
                    <a:pt x="20638" y="21357"/>
                    <a:pt x="20919" y="21401"/>
                  </a:cubicBezTo>
                  <a:cubicBezTo>
                    <a:pt x="21201" y="21446"/>
                    <a:pt x="21399" y="21513"/>
                    <a:pt x="21597" y="215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7176870" y="1364802"/>
              <a:ext cx="216647" cy="277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433" fill="norm" stroke="1" extrusionOk="0">
                  <a:moveTo>
                    <a:pt x="1122" y="4906"/>
                  </a:moveTo>
                  <a:cubicBezTo>
                    <a:pt x="1751" y="6542"/>
                    <a:pt x="2381" y="8178"/>
                    <a:pt x="2485" y="10551"/>
                  </a:cubicBezTo>
                  <a:cubicBezTo>
                    <a:pt x="2590" y="12924"/>
                    <a:pt x="2171" y="16033"/>
                    <a:pt x="1647" y="18160"/>
                  </a:cubicBezTo>
                  <a:cubicBezTo>
                    <a:pt x="1122" y="20288"/>
                    <a:pt x="493" y="21433"/>
                    <a:pt x="179" y="21433"/>
                  </a:cubicBezTo>
                  <a:cubicBezTo>
                    <a:pt x="-136" y="21433"/>
                    <a:pt x="-136" y="20288"/>
                    <a:pt x="1017" y="17097"/>
                  </a:cubicBezTo>
                  <a:cubicBezTo>
                    <a:pt x="2171" y="13906"/>
                    <a:pt x="4478" y="8669"/>
                    <a:pt x="5946" y="5724"/>
                  </a:cubicBezTo>
                  <a:cubicBezTo>
                    <a:pt x="7414" y="2778"/>
                    <a:pt x="8043" y="2124"/>
                    <a:pt x="8881" y="1878"/>
                  </a:cubicBezTo>
                  <a:cubicBezTo>
                    <a:pt x="9720" y="1633"/>
                    <a:pt x="10769" y="1797"/>
                    <a:pt x="11398" y="2697"/>
                  </a:cubicBezTo>
                  <a:cubicBezTo>
                    <a:pt x="12027" y="3597"/>
                    <a:pt x="12237" y="5233"/>
                    <a:pt x="12342" y="7115"/>
                  </a:cubicBezTo>
                  <a:cubicBezTo>
                    <a:pt x="12447" y="8997"/>
                    <a:pt x="12447" y="11124"/>
                    <a:pt x="12342" y="12678"/>
                  </a:cubicBezTo>
                  <a:cubicBezTo>
                    <a:pt x="12237" y="14233"/>
                    <a:pt x="12027" y="15215"/>
                    <a:pt x="11817" y="15297"/>
                  </a:cubicBezTo>
                  <a:cubicBezTo>
                    <a:pt x="11608" y="15378"/>
                    <a:pt x="11398" y="14560"/>
                    <a:pt x="11817" y="12678"/>
                  </a:cubicBezTo>
                  <a:cubicBezTo>
                    <a:pt x="12237" y="10797"/>
                    <a:pt x="13285" y="7851"/>
                    <a:pt x="14334" y="5642"/>
                  </a:cubicBezTo>
                  <a:cubicBezTo>
                    <a:pt x="15382" y="3433"/>
                    <a:pt x="16431" y="1960"/>
                    <a:pt x="17480" y="1060"/>
                  </a:cubicBezTo>
                  <a:cubicBezTo>
                    <a:pt x="18528" y="160"/>
                    <a:pt x="19577" y="-167"/>
                    <a:pt x="20311" y="78"/>
                  </a:cubicBezTo>
                  <a:cubicBezTo>
                    <a:pt x="21045" y="324"/>
                    <a:pt x="21464" y="1142"/>
                    <a:pt x="21464" y="4006"/>
                  </a:cubicBezTo>
                  <a:cubicBezTo>
                    <a:pt x="21464" y="6869"/>
                    <a:pt x="21045" y="11778"/>
                    <a:pt x="20625" y="166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7181850" y="998581"/>
              <a:ext cx="171450" cy="25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422"/>
                    <a:pt x="0" y="17244"/>
                    <a:pt x="1867" y="13886"/>
                  </a:cubicBezTo>
                  <a:cubicBezTo>
                    <a:pt x="3733" y="10528"/>
                    <a:pt x="7467" y="5990"/>
                    <a:pt x="9733" y="3358"/>
                  </a:cubicBezTo>
                  <a:cubicBezTo>
                    <a:pt x="12000" y="726"/>
                    <a:pt x="12800" y="0"/>
                    <a:pt x="13600" y="0"/>
                  </a:cubicBezTo>
                  <a:cubicBezTo>
                    <a:pt x="14400" y="0"/>
                    <a:pt x="15200" y="726"/>
                    <a:pt x="16133" y="3358"/>
                  </a:cubicBezTo>
                  <a:cubicBezTo>
                    <a:pt x="17067" y="5990"/>
                    <a:pt x="18133" y="10528"/>
                    <a:pt x="19067" y="13250"/>
                  </a:cubicBezTo>
                  <a:cubicBezTo>
                    <a:pt x="20000" y="15973"/>
                    <a:pt x="20800" y="16881"/>
                    <a:pt x="21600" y="177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7575550" y="1428264"/>
              <a:ext cx="1206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7594600" y="1504464"/>
              <a:ext cx="139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7906544" y="1305124"/>
              <a:ext cx="185795" cy="572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304" fill="norm" stroke="1" extrusionOk="0">
                  <a:moveTo>
                    <a:pt x="4278" y="9316"/>
                  </a:moveTo>
                  <a:cubicBezTo>
                    <a:pt x="3792" y="10971"/>
                    <a:pt x="3307" y="12627"/>
                    <a:pt x="2943" y="14322"/>
                  </a:cubicBezTo>
                  <a:cubicBezTo>
                    <a:pt x="2579" y="16016"/>
                    <a:pt x="2336" y="17751"/>
                    <a:pt x="2093" y="19051"/>
                  </a:cubicBezTo>
                  <a:cubicBezTo>
                    <a:pt x="1851" y="20352"/>
                    <a:pt x="1608" y="21219"/>
                    <a:pt x="1244" y="21298"/>
                  </a:cubicBezTo>
                  <a:cubicBezTo>
                    <a:pt x="880" y="21377"/>
                    <a:pt x="394" y="20668"/>
                    <a:pt x="152" y="18657"/>
                  </a:cubicBezTo>
                  <a:cubicBezTo>
                    <a:pt x="-91" y="16647"/>
                    <a:pt x="-91" y="13336"/>
                    <a:pt x="516" y="10577"/>
                  </a:cubicBezTo>
                  <a:cubicBezTo>
                    <a:pt x="1122" y="7818"/>
                    <a:pt x="2336" y="5611"/>
                    <a:pt x="4399" y="3876"/>
                  </a:cubicBezTo>
                  <a:cubicBezTo>
                    <a:pt x="6462" y="2142"/>
                    <a:pt x="9374" y="881"/>
                    <a:pt x="12044" y="329"/>
                  </a:cubicBezTo>
                  <a:cubicBezTo>
                    <a:pt x="14713" y="-223"/>
                    <a:pt x="17140" y="-65"/>
                    <a:pt x="18839" y="684"/>
                  </a:cubicBezTo>
                  <a:cubicBezTo>
                    <a:pt x="20538" y="1432"/>
                    <a:pt x="21509" y="2773"/>
                    <a:pt x="21266" y="4073"/>
                  </a:cubicBezTo>
                  <a:cubicBezTo>
                    <a:pt x="21024" y="5374"/>
                    <a:pt x="19567" y="6635"/>
                    <a:pt x="17505" y="7503"/>
                  </a:cubicBezTo>
                  <a:cubicBezTo>
                    <a:pt x="15442" y="8370"/>
                    <a:pt x="12772" y="8843"/>
                    <a:pt x="10588" y="9079"/>
                  </a:cubicBezTo>
                  <a:cubicBezTo>
                    <a:pt x="8403" y="9316"/>
                    <a:pt x="6705" y="9316"/>
                    <a:pt x="5612" y="9079"/>
                  </a:cubicBezTo>
                  <a:cubicBezTo>
                    <a:pt x="4520" y="8843"/>
                    <a:pt x="4035" y="8370"/>
                    <a:pt x="4884" y="8054"/>
                  </a:cubicBezTo>
                  <a:cubicBezTo>
                    <a:pt x="5734" y="7739"/>
                    <a:pt x="7918" y="7581"/>
                    <a:pt x="10102" y="74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8081889" y="1523514"/>
              <a:ext cx="7151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484" y="0"/>
                  </a:moveTo>
                  <a:cubicBezTo>
                    <a:pt x="-133" y="1800"/>
                    <a:pt x="-750" y="3600"/>
                    <a:pt x="2644" y="7200"/>
                  </a:cubicBezTo>
                  <a:cubicBezTo>
                    <a:pt x="6039" y="10800"/>
                    <a:pt x="13444" y="16200"/>
                    <a:pt x="2085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8058150" y="1523514"/>
              <a:ext cx="1270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5472"/>
                    <a:pt x="8640" y="10944"/>
                    <a:pt x="5040" y="14544"/>
                  </a:cubicBezTo>
                  <a:cubicBezTo>
                    <a:pt x="1440" y="18144"/>
                    <a:pt x="720" y="198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7981950" y="1107499"/>
              <a:ext cx="114300" cy="13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17460"/>
                  </a:moveTo>
                  <a:cubicBezTo>
                    <a:pt x="800" y="13805"/>
                    <a:pt x="1600" y="10150"/>
                    <a:pt x="2600" y="7657"/>
                  </a:cubicBezTo>
                  <a:cubicBezTo>
                    <a:pt x="3600" y="5165"/>
                    <a:pt x="4800" y="3836"/>
                    <a:pt x="6200" y="2506"/>
                  </a:cubicBezTo>
                  <a:cubicBezTo>
                    <a:pt x="7600" y="1177"/>
                    <a:pt x="9200" y="-152"/>
                    <a:pt x="10400" y="14"/>
                  </a:cubicBezTo>
                  <a:cubicBezTo>
                    <a:pt x="11600" y="180"/>
                    <a:pt x="12400" y="1842"/>
                    <a:pt x="14200" y="5663"/>
                  </a:cubicBezTo>
                  <a:cubicBezTo>
                    <a:pt x="16000" y="9485"/>
                    <a:pt x="18800" y="15466"/>
                    <a:pt x="21600" y="21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8219985" y="1316283"/>
              <a:ext cx="130265" cy="259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06" fill="norm" stroke="1" extrusionOk="0">
                  <a:moveTo>
                    <a:pt x="21441" y="2921"/>
                  </a:moveTo>
                  <a:cubicBezTo>
                    <a:pt x="21441" y="1885"/>
                    <a:pt x="21441" y="848"/>
                    <a:pt x="20396" y="329"/>
                  </a:cubicBezTo>
                  <a:cubicBezTo>
                    <a:pt x="19351" y="-189"/>
                    <a:pt x="17260" y="-189"/>
                    <a:pt x="14299" y="1021"/>
                  </a:cubicBezTo>
                  <a:cubicBezTo>
                    <a:pt x="11338" y="2230"/>
                    <a:pt x="7506" y="4649"/>
                    <a:pt x="4718" y="7328"/>
                  </a:cubicBezTo>
                  <a:cubicBezTo>
                    <a:pt x="1931" y="10006"/>
                    <a:pt x="189" y="12944"/>
                    <a:pt x="15" y="15363"/>
                  </a:cubicBezTo>
                  <a:cubicBezTo>
                    <a:pt x="-159" y="17782"/>
                    <a:pt x="1235" y="19683"/>
                    <a:pt x="2976" y="20547"/>
                  </a:cubicBezTo>
                  <a:cubicBezTo>
                    <a:pt x="4718" y="21411"/>
                    <a:pt x="6809" y="21238"/>
                    <a:pt x="8899" y="210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8340972" y="1358414"/>
              <a:ext cx="12992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21385" y="0"/>
                  </a:moveTo>
                  <a:cubicBezTo>
                    <a:pt x="19643" y="1800"/>
                    <a:pt x="17901" y="3600"/>
                    <a:pt x="15637" y="6400"/>
                  </a:cubicBezTo>
                  <a:cubicBezTo>
                    <a:pt x="13372" y="9200"/>
                    <a:pt x="10585" y="13000"/>
                    <a:pt x="8669" y="15300"/>
                  </a:cubicBezTo>
                  <a:cubicBezTo>
                    <a:pt x="6753" y="17600"/>
                    <a:pt x="5708" y="18400"/>
                    <a:pt x="4488" y="18400"/>
                  </a:cubicBezTo>
                  <a:cubicBezTo>
                    <a:pt x="3269" y="18400"/>
                    <a:pt x="1875" y="17600"/>
                    <a:pt x="1004" y="16100"/>
                  </a:cubicBezTo>
                  <a:cubicBezTo>
                    <a:pt x="133" y="14600"/>
                    <a:pt x="-215" y="12400"/>
                    <a:pt x="133" y="10900"/>
                  </a:cubicBezTo>
                  <a:cubicBezTo>
                    <a:pt x="482" y="9400"/>
                    <a:pt x="1527" y="8600"/>
                    <a:pt x="2746" y="8600"/>
                  </a:cubicBezTo>
                  <a:cubicBezTo>
                    <a:pt x="3966" y="8600"/>
                    <a:pt x="5359" y="9400"/>
                    <a:pt x="7972" y="11700"/>
                  </a:cubicBezTo>
                  <a:cubicBezTo>
                    <a:pt x="10585" y="14000"/>
                    <a:pt x="14417" y="17800"/>
                    <a:pt x="1825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8496300" y="1345714"/>
              <a:ext cx="5742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9257" y="0"/>
                  </a:moveTo>
                  <a:cubicBezTo>
                    <a:pt x="14657" y="4226"/>
                    <a:pt x="20057" y="8452"/>
                    <a:pt x="20829" y="11739"/>
                  </a:cubicBezTo>
                  <a:cubicBezTo>
                    <a:pt x="21600" y="15026"/>
                    <a:pt x="17743" y="17374"/>
                    <a:pt x="13500" y="18861"/>
                  </a:cubicBezTo>
                  <a:cubicBezTo>
                    <a:pt x="9257" y="20348"/>
                    <a:pt x="4629" y="20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8712200" y="1520520"/>
              <a:ext cx="20955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873" y="11918"/>
                    <a:pt x="1745" y="3818"/>
                    <a:pt x="5345" y="1118"/>
                  </a:cubicBezTo>
                  <a:cubicBezTo>
                    <a:pt x="8945" y="-1582"/>
                    <a:pt x="1527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8833792" y="1421914"/>
              <a:ext cx="1810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3360"/>
                    <a:pt x="-1068" y="6720"/>
                    <a:pt x="132" y="10320"/>
                  </a:cubicBezTo>
                  <a:cubicBezTo>
                    <a:pt x="1332" y="13920"/>
                    <a:pt x="10932" y="17760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9251950" y="1396514"/>
              <a:ext cx="1270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169"/>
                    <a:pt x="7200" y="10338"/>
                    <a:pt x="3600" y="13938"/>
                  </a:cubicBezTo>
                  <a:cubicBezTo>
                    <a:pt x="0" y="17538"/>
                    <a:pt x="0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8990386" y="1418649"/>
              <a:ext cx="109438" cy="2323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173" fill="norm" stroke="1" extrusionOk="0">
                  <a:moveTo>
                    <a:pt x="11237" y="4348"/>
                  </a:moveTo>
                  <a:cubicBezTo>
                    <a:pt x="11645" y="3383"/>
                    <a:pt x="12052" y="2419"/>
                    <a:pt x="11645" y="1551"/>
                  </a:cubicBezTo>
                  <a:cubicBezTo>
                    <a:pt x="11237" y="683"/>
                    <a:pt x="10015" y="-88"/>
                    <a:pt x="8384" y="8"/>
                  </a:cubicBezTo>
                  <a:cubicBezTo>
                    <a:pt x="6754" y="105"/>
                    <a:pt x="4717" y="1069"/>
                    <a:pt x="3086" y="3769"/>
                  </a:cubicBezTo>
                  <a:cubicBezTo>
                    <a:pt x="1456" y="6469"/>
                    <a:pt x="234" y="10905"/>
                    <a:pt x="30" y="14087"/>
                  </a:cubicBezTo>
                  <a:cubicBezTo>
                    <a:pt x="-174" y="17269"/>
                    <a:pt x="641" y="19198"/>
                    <a:pt x="3290" y="20258"/>
                  </a:cubicBezTo>
                  <a:cubicBezTo>
                    <a:pt x="5939" y="21319"/>
                    <a:pt x="10422" y="21512"/>
                    <a:pt x="14090" y="20548"/>
                  </a:cubicBezTo>
                  <a:cubicBezTo>
                    <a:pt x="17758" y="19583"/>
                    <a:pt x="20611" y="17462"/>
                    <a:pt x="21018" y="14666"/>
                  </a:cubicBezTo>
                  <a:cubicBezTo>
                    <a:pt x="21426" y="11869"/>
                    <a:pt x="19388" y="8398"/>
                    <a:pt x="17554" y="6180"/>
                  </a:cubicBezTo>
                  <a:cubicBezTo>
                    <a:pt x="15720" y="3962"/>
                    <a:pt x="14090" y="2998"/>
                    <a:pt x="12256" y="2323"/>
                  </a:cubicBezTo>
                  <a:cubicBezTo>
                    <a:pt x="10422" y="1648"/>
                    <a:pt x="8384" y="1262"/>
                    <a:pt x="8588" y="1648"/>
                  </a:cubicBezTo>
                  <a:cubicBezTo>
                    <a:pt x="8792" y="2033"/>
                    <a:pt x="11237" y="3191"/>
                    <a:pt x="13683" y="43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9150350" y="1580664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7363467" y="2293592"/>
              <a:ext cx="176977" cy="25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68" fill="norm" stroke="1" extrusionOk="0">
                  <a:moveTo>
                    <a:pt x="304" y="5793"/>
                  </a:moveTo>
                  <a:cubicBezTo>
                    <a:pt x="304" y="10293"/>
                    <a:pt x="304" y="14793"/>
                    <a:pt x="304" y="17583"/>
                  </a:cubicBezTo>
                  <a:cubicBezTo>
                    <a:pt x="304" y="20373"/>
                    <a:pt x="304" y="21453"/>
                    <a:pt x="177" y="21363"/>
                  </a:cubicBezTo>
                  <a:cubicBezTo>
                    <a:pt x="50" y="21273"/>
                    <a:pt x="-204" y="20013"/>
                    <a:pt x="304" y="17403"/>
                  </a:cubicBezTo>
                  <a:cubicBezTo>
                    <a:pt x="812" y="14793"/>
                    <a:pt x="2083" y="10833"/>
                    <a:pt x="2972" y="8403"/>
                  </a:cubicBezTo>
                  <a:cubicBezTo>
                    <a:pt x="3862" y="5973"/>
                    <a:pt x="4370" y="5073"/>
                    <a:pt x="5005" y="4983"/>
                  </a:cubicBezTo>
                  <a:cubicBezTo>
                    <a:pt x="5641" y="4893"/>
                    <a:pt x="6403" y="5613"/>
                    <a:pt x="6911" y="6423"/>
                  </a:cubicBezTo>
                  <a:cubicBezTo>
                    <a:pt x="7420" y="7233"/>
                    <a:pt x="7674" y="8133"/>
                    <a:pt x="8055" y="9213"/>
                  </a:cubicBezTo>
                  <a:cubicBezTo>
                    <a:pt x="8436" y="10293"/>
                    <a:pt x="8944" y="11553"/>
                    <a:pt x="9580" y="11553"/>
                  </a:cubicBezTo>
                  <a:cubicBezTo>
                    <a:pt x="10215" y="11553"/>
                    <a:pt x="10977" y="10293"/>
                    <a:pt x="12121" y="8313"/>
                  </a:cubicBezTo>
                  <a:cubicBezTo>
                    <a:pt x="13264" y="6333"/>
                    <a:pt x="14789" y="3633"/>
                    <a:pt x="16060" y="2013"/>
                  </a:cubicBezTo>
                  <a:cubicBezTo>
                    <a:pt x="17330" y="393"/>
                    <a:pt x="18347" y="-147"/>
                    <a:pt x="19236" y="33"/>
                  </a:cubicBezTo>
                  <a:cubicBezTo>
                    <a:pt x="20125" y="213"/>
                    <a:pt x="20888" y="1113"/>
                    <a:pt x="21142" y="4083"/>
                  </a:cubicBezTo>
                  <a:cubicBezTo>
                    <a:pt x="21396" y="7053"/>
                    <a:pt x="21142" y="12093"/>
                    <a:pt x="20888" y="171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7366000" y="2085399"/>
              <a:ext cx="127000" cy="225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21508"/>
                  </a:moveTo>
                  <a:cubicBezTo>
                    <a:pt x="2160" y="15856"/>
                    <a:pt x="4320" y="10203"/>
                    <a:pt x="5760" y="6872"/>
                  </a:cubicBezTo>
                  <a:cubicBezTo>
                    <a:pt x="7200" y="3542"/>
                    <a:pt x="7920" y="2532"/>
                    <a:pt x="9000" y="1624"/>
                  </a:cubicBezTo>
                  <a:cubicBezTo>
                    <a:pt x="10080" y="715"/>
                    <a:pt x="11520" y="-92"/>
                    <a:pt x="12780" y="9"/>
                  </a:cubicBezTo>
                  <a:cubicBezTo>
                    <a:pt x="14040" y="110"/>
                    <a:pt x="15120" y="1119"/>
                    <a:pt x="16020" y="3542"/>
                  </a:cubicBezTo>
                  <a:cubicBezTo>
                    <a:pt x="16920" y="5964"/>
                    <a:pt x="17640" y="9800"/>
                    <a:pt x="18540" y="12222"/>
                  </a:cubicBezTo>
                  <a:cubicBezTo>
                    <a:pt x="19440" y="14644"/>
                    <a:pt x="20520" y="15654"/>
                    <a:pt x="21600" y="166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7689850" y="2368064"/>
              <a:ext cx="1143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7708900" y="2437914"/>
              <a:ext cx="127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7992299" y="2279164"/>
              <a:ext cx="142051" cy="193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7" h="20838" fill="norm" stroke="1" extrusionOk="0">
                  <a:moveTo>
                    <a:pt x="21317" y="2728"/>
                  </a:moveTo>
                  <a:cubicBezTo>
                    <a:pt x="18141" y="2046"/>
                    <a:pt x="14964" y="1364"/>
                    <a:pt x="11470" y="2274"/>
                  </a:cubicBezTo>
                  <a:cubicBezTo>
                    <a:pt x="7976" y="3183"/>
                    <a:pt x="4164" y="5684"/>
                    <a:pt x="2099" y="8867"/>
                  </a:cubicBezTo>
                  <a:cubicBezTo>
                    <a:pt x="35" y="12051"/>
                    <a:pt x="-283" y="15916"/>
                    <a:pt x="193" y="18303"/>
                  </a:cubicBezTo>
                  <a:cubicBezTo>
                    <a:pt x="670" y="20691"/>
                    <a:pt x="1941" y="21600"/>
                    <a:pt x="4641" y="20122"/>
                  </a:cubicBezTo>
                  <a:cubicBezTo>
                    <a:pt x="7341" y="18644"/>
                    <a:pt x="11470" y="14779"/>
                    <a:pt x="13693" y="11823"/>
                  </a:cubicBezTo>
                  <a:cubicBezTo>
                    <a:pt x="15917" y="8867"/>
                    <a:pt x="16235" y="6821"/>
                    <a:pt x="15282" y="5002"/>
                  </a:cubicBezTo>
                  <a:cubicBezTo>
                    <a:pt x="14329" y="3183"/>
                    <a:pt x="12105" y="1592"/>
                    <a:pt x="988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8159750" y="2412514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8235950" y="2274137"/>
              <a:ext cx="146408" cy="27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213" fill="norm" stroke="1" extrusionOk="0">
                  <a:moveTo>
                    <a:pt x="16200" y="2370"/>
                  </a:moveTo>
                  <a:cubicBezTo>
                    <a:pt x="13500" y="1546"/>
                    <a:pt x="10800" y="721"/>
                    <a:pt x="8400" y="309"/>
                  </a:cubicBezTo>
                  <a:cubicBezTo>
                    <a:pt x="6000" y="-103"/>
                    <a:pt x="3900" y="-103"/>
                    <a:pt x="2400" y="309"/>
                  </a:cubicBezTo>
                  <a:cubicBezTo>
                    <a:pt x="900" y="721"/>
                    <a:pt x="0" y="1546"/>
                    <a:pt x="0" y="2370"/>
                  </a:cubicBezTo>
                  <a:cubicBezTo>
                    <a:pt x="0" y="3195"/>
                    <a:pt x="900" y="4019"/>
                    <a:pt x="4350" y="5503"/>
                  </a:cubicBezTo>
                  <a:cubicBezTo>
                    <a:pt x="7800" y="6987"/>
                    <a:pt x="13800" y="9131"/>
                    <a:pt x="17250" y="11274"/>
                  </a:cubicBezTo>
                  <a:cubicBezTo>
                    <a:pt x="20700" y="13418"/>
                    <a:pt x="21600" y="15561"/>
                    <a:pt x="19950" y="17375"/>
                  </a:cubicBezTo>
                  <a:cubicBezTo>
                    <a:pt x="18300" y="19189"/>
                    <a:pt x="14100" y="20673"/>
                    <a:pt x="10950" y="21085"/>
                  </a:cubicBezTo>
                  <a:cubicBezTo>
                    <a:pt x="7800" y="21497"/>
                    <a:pt x="5700" y="20837"/>
                    <a:pt x="3600" y="201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8286750" y="2260114"/>
              <a:ext cx="260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8" name="Drawing"/>
          <p:cNvGrpSpPr/>
          <p:nvPr/>
        </p:nvGrpSpPr>
        <p:grpSpPr>
          <a:xfrm>
            <a:off x="323850" y="1085850"/>
            <a:ext cx="12407900" cy="8401051"/>
            <a:chOff x="0" y="0"/>
            <a:chExt cx="12407900" cy="8401050"/>
          </a:xfrm>
        </p:grpSpPr>
        <p:sp>
          <p:nvSpPr>
            <p:cNvPr id="1135" name="Line"/>
            <p:cNvSpPr/>
            <p:nvPr/>
          </p:nvSpPr>
          <p:spPr>
            <a:xfrm>
              <a:off x="1860550" y="273050"/>
              <a:ext cx="16151" cy="391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0931" fill="norm" stroke="1" extrusionOk="0">
                  <a:moveTo>
                    <a:pt x="0" y="0"/>
                  </a:moveTo>
                  <a:cubicBezTo>
                    <a:pt x="5400" y="3506"/>
                    <a:pt x="10800" y="7012"/>
                    <a:pt x="14850" y="10743"/>
                  </a:cubicBezTo>
                  <a:cubicBezTo>
                    <a:pt x="18900" y="14475"/>
                    <a:pt x="21600" y="18434"/>
                    <a:pt x="20250" y="20017"/>
                  </a:cubicBezTo>
                  <a:cubicBezTo>
                    <a:pt x="18900" y="21600"/>
                    <a:pt x="13500" y="20808"/>
                    <a:pt x="8100" y="20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841500" y="227462"/>
              <a:ext cx="252517" cy="46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199" fill="norm" stroke="1" extrusionOk="0">
                  <a:moveTo>
                    <a:pt x="0" y="2919"/>
                  </a:moveTo>
                  <a:cubicBezTo>
                    <a:pt x="0" y="2154"/>
                    <a:pt x="0" y="1389"/>
                    <a:pt x="1141" y="768"/>
                  </a:cubicBezTo>
                  <a:cubicBezTo>
                    <a:pt x="2283" y="147"/>
                    <a:pt x="4566" y="-331"/>
                    <a:pt x="7815" y="290"/>
                  </a:cubicBezTo>
                  <a:cubicBezTo>
                    <a:pt x="11063" y="911"/>
                    <a:pt x="15278" y="2632"/>
                    <a:pt x="17912" y="4687"/>
                  </a:cubicBezTo>
                  <a:cubicBezTo>
                    <a:pt x="20546" y="6742"/>
                    <a:pt x="21600" y="9131"/>
                    <a:pt x="20546" y="11616"/>
                  </a:cubicBezTo>
                  <a:cubicBezTo>
                    <a:pt x="19493" y="14101"/>
                    <a:pt x="16332" y="16681"/>
                    <a:pt x="12995" y="18306"/>
                  </a:cubicBezTo>
                  <a:cubicBezTo>
                    <a:pt x="9659" y="19931"/>
                    <a:pt x="6146" y="20600"/>
                    <a:pt x="3951" y="20934"/>
                  </a:cubicBezTo>
                  <a:cubicBezTo>
                    <a:pt x="1756" y="21269"/>
                    <a:pt x="878" y="21269"/>
                    <a:pt x="615" y="21030"/>
                  </a:cubicBezTo>
                  <a:cubicBezTo>
                    <a:pt x="351" y="20791"/>
                    <a:pt x="702" y="20313"/>
                    <a:pt x="2283" y="19692"/>
                  </a:cubicBezTo>
                  <a:cubicBezTo>
                    <a:pt x="3863" y="19071"/>
                    <a:pt x="6673" y="18306"/>
                    <a:pt x="9483" y="17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2254249" y="469899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2247900" y="533400"/>
              <a:ext cx="1143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00" y="18327"/>
                    <a:pt x="1600" y="15055"/>
                    <a:pt x="5200" y="11455"/>
                  </a:cubicBezTo>
                  <a:cubicBezTo>
                    <a:pt x="8800" y="7855"/>
                    <a:pt x="15200" y="39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2542116" y="261347"/>
              <a:ext cx="118534" cy="398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5" fill="norm" stroke="1" extrusionOk="0">
                  <a:moveTo>
                    <a:pt x="21600" y="3375"/>
                  </a:moveTo>
                  <a:cubicBezTo>
                    <a:pt x="21600" y="2803"/>
                    <a:pt x="21600" y="2232"/>
                    <a:pt x="20250" y="1546"/>
                  </a:cubicBezTo>
                  <a:cubicBezTo>
                    <a:pt x="18900" y="860"/>
                    <a:pt x="16200" y="60"/>
                    <a:pt x="12536" y="3"/>
                  </a:cubicBezTo>
                  <a:cubicBezTo>
                    <a:pt x="8871" y="-54"/>
                    <a:pt x="4243" y="632"/>
                    <a:pt x="2893" y="1832"/>
                  </a:cubicBezTo>
                  <a:cubicBezTo>
                    <a:pt x="1543" y="3032"/>
                    <a:pt x="3471" y="4746"/>
                    <a:pt x="5207" y="6289"/>
                  </a:cubicBezTo>
                  <a:cubicBezTo>
                    <a:pt x="6943" y="7832"/>
                    <a:pt x="8486" y="9203"/>
                    <a:pt x="9064" y="10175"/>
                  </a:cubicBezTo>
                  <a:cubicBezTo>
                    <a:pt x="9643" y="11146"/>
                    <a:pt x="9257" y="11717"/>
                    <a:pt x="8100" y="12117"/>
                  </a:cubicBezTo>
                  <a:cubicBezTo>
                    <a:pt x="6943" y="12517"/>
                    <a:pt x="5014" y="12746"/>
                    <a:pt x="3279" y="12689"/>
                  </a:cubicBezTo>
                  <a:cubicBezTo>
                    <a:pt x="1543" y="12632"/>
                    <a:pt x="0" y="12289"/>
                    <a:pt x="0" y="11889"/>
                  </a:cubicBezTo>
                  <a:cubicBezTo>
                    <a:pt x="0" y="11489"/>
                    <a:pt x="1543" y="11032"/>
                    <a:pt x="3279" y="10917"/>
                  </a:cubicBezTo>
                  <a:cubicBezTo>
                    <a:pt x="5014" y="10803"/>
                    <a:pt x="6943" y="11032"/>
                    <a:pt x="8100" y="11489"/>
                  </a:cubicBezTo>
                  <a:cubicBezTo>
                    <a:pt x="9257" y="11946"/>
                    <a:pt x="9643" y="12632"/>
                    <a:pt x="9257" y="13603"/>
                  </a:cubicBezTo>
                  <a:cubicBezTo>
                    <a:pt x="8871" y="14575"/>
                    <a:pt x="7714" y="15832"/>
                    <a:pt x="6557" y="16746"/>
                  </a:cubicBezTo>
                  <a:cubicBezTo>
                    <a:pt x="5400" y="17660"/>
                    <a:pt x="4243" y="18232"/>
                    <a:pt x="3086" y="18803"/>
                  </a:cubicBezTo>
                  <a:cubicBezTo>
                    <a:pt x="1929" y="19375"/>
                    <a:pt x="771" y="19946"/>
                    <a:pt x="771" y="20460"/>
                  </a:cubicBezTo>
                  <a:cubicBezTo>
                    <a:pt x="771" y="20975"/>
                    <a:pt x="1929" y="21432"/>
                    <a:pt x="3664" y="21489"/>
                  </a:cubicBezTo>
                  <a:cubicBezTo>
                    <a:pt x="5400" y="21546"/>
                    <a:pt x="7714" y="21203"/>
                    <a:pt x="10029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2724150" y="355600"/>
              <a:ext cx="17145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2914"/>
                    <a:pt x="8000" y="5829"/>
                    <a:pt x="11600" y="9429"/>
                  </a:cubicBezTo>
                  <a:cubicBezTo>
                    <a:pt x="15200" y="13029"/>
                    <a:pt x="18400" y="17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2755900" y="311150"/>
              <a:ext cx="16510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0"/>
                    <a:pt x="18831" y="0"/>
                    <a:pt x="17446" y="643"/>
                  </a:cubicBezTo>
                  <a:cubicBezTo>
                    <a:pt x="16062" y="1286"/>
                    <a:pt x="14677" y="2571"/>
                    <a:pt x="12046" y="5400"/>
                  </a:cubicBezTo>
                  <a:cubicBezTo>
                    <a:pt x="9415" y="8229"/>
                    <a:pt x="5538" y="12600"/>
                    <a:pt x="3323" y="15557"/>
                  </a:cubicBezTo>
                  <a:cubicBezTo>
                    <a:pt x="1108" y="18514"/>
                    <a:pt x="554" y="200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2984500" y="565150"/>
              <a:ext cx="9807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564"/>
                    <a:pt x="17280" y="11127"/>
                    <a:pt x="19440" y="14727"/>
                  </a:cubicBezTo>
                  <a:cubicBezTo>
                    <a:pt x="21600" y="18327"/>
                    <a:pt x="17280" y="19964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3194050" y="59690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3530600" y="57150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3886200" y="266700"/>
              <a:ext cx="20320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75" y="3032"/>
                    <a:pt x="6750" y="6063"/>
                    <a:pt x="10125" y="9158"/>
                  </a:cubicBezTo>
                  <a:cubicBezTo>
                    <a:pt x="13500" y="12253"/>
                    <a:pt x="16875" y="15411"/>
                    <a:pt x="18788" y="17495"/>
                  </a:cubicBezTo>
                  <a:cubicBezTo>
                    <a:pt x="20700" y="19579"/>
                    <a:pt x="21150" y="2058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3905250" y="241300"/>
              <a:ext cx="158750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32" y="3026"/>
                    <a:pt x="15264" y="6052"/>
                    <a:pt x="12096" y="8922"/>
                  </a:cubicBezTo>
                  <a:cubicBezTo>
                    <a:pt x="8928" y="11791"/>
                    <a:pt x="5760" y="14504"/>
                    <a:pt x="3744" y="16591"/>
                  </a:cubicBezTo>
                  <a:cubicBezTo>
                    <a:pt x="1728" y="18678"/>
                    <a:pt x="864" y="201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4137464" y="525339"/>
              <a:ext cx="85287" cy="121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0726" fill="norm" stroke="1" extrusionOk="0">
                  <a:moveTo>
                    <a:pt x="681" y="3531"/>
                  </a:moveTo>
                  <a:cubicBezTo>
                    <a:pt x="681" y="7131"/>
                    <a:pt x="681" y="10731"/>
                    <a:pt x="681" y="13971"/>
                  </a:cubicBezTo>
                  <a:cubicBezTo>
                    <a:pt x="681" y="17211"/>
                    <a:pt x="681" y="20091"/>
                    <a:pt x="417" y="20631"/>
                  </a:cubicBezTo>
                  <a:cubicBezTo>
                    <a:pt x="154" y="21171"/>
                    <a:pt x="-373" y="19371"/>
                    <a:pt x="417" y="15951"/>
                  </a:cubicBezTo>
                  <a:cubicBezTo>
                    <a:pt x="1207" y="12531"/>
                    <a:pt x="3315" y="7491"/>
                    <a:pt x="5422" y="4251"/>
                  </a:cubicBezTo>
                  <a:cubicBezTo>
                    <a:pt x="7529" y="1011"/>
                    <a:pt x="9637" y="-429"/>
                    <a:pt x="11481" y="111"/>
                  </a:cubicBezTo>
                  <a:cubicBezTo>
                    <a:pt x="13325" y="651"/>
                    <a:pt x="14905" y="3171"/>
                    <a:pt x="16486" y="6591"/>
                  </a:cubicBezTo>
                  <a:cubicBezTo>
                    <a:pt x="18066" y="10011"/>
                    <a:pt x="19647" y="14331"/>
                    <a:pt x="21227" y="18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4318000" y="94531"/>
              <a:ext cx="118269" cy="584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1471" fill="norm" stroke="1" extrusionOk="0">
                  <a:moveTo>
                    <a:pt x="0" y="1891"/>
                  </a:moveTo>
                  <a:cubicBezTo>
                    <a:pt x="0" y="1192"/>
                    <a:pt x="0" y="493"/>
                    <a:pt x="947" y="182"/>
                  </a:cubicBezTo>
                  <a:cubicBezTo>
                    <a:pt x="1895" y="-129"/>
                    <a:pt x="3789" y="-51"/>
                    <a:pt x="6632" y="493"/>
                  </a:cubicBezTo>
                  <a:cubicBezTo>
                    <a:pt x="9474" y="1036"/>
                    <a:pt x="13263" y="2047"/>
                    <a:pt x="14779" y="3173"/>
                  </a:cubicBezTo>
                  <a:cubicBezTo>
                    <a:pt x="16295" y="4300"/>
                    <a:pt x="15537" y="5543"/>
                    <a:pt x="14400" y="6592"/>
                  </a:cubicBezTo>
                  <a:cubicBezTo>
                    <a:pt x="13263" y="7641"/>
                    <a:pt x="11747" y="8495"/>
                    <a:pt x="11937" y="9389"/>
                  </a:cubicBezTo>
                  <a:cubicBezTo>
                    <a:pt x="12126" y="10283"/>
                    <a:pt x="14021" y="11215"/>
                    <a:pt x="16105" y="12536"/>
                  </a:cubicBezTo>
                  <a:cubicBezTo>
                    <a:pt x="18189" y="13857"/>
                    <a:pt x="20463" y="15566"/>
                    <a:pt x="21032" y="16809"/>
                  </a:cubicBezTo>
                  <a:cubicBezTo>
                    <a:pt x="21600" y="18052"/>
                    <a:pt x="20463" y="18829"/>
                    <a:pt x="17621" y="19529"/>
                  </a:cubicBezTo>
                  <a:cubicBezTo>
                    <a:pt x="14779" y="20228"/>
                    <a:pt x="10232" y="20849"/>
                    <a:pt x="5684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4750698" y="393699"/>
              <a:ext cx="386453" cy="141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04" fill="norm" stroke="1" extrusionOk="0">
                  <a:moveTo>
                    <a:pt x="2429" y="20965"/>
                  </a:moveTo>
                  <a:cubicBezTo>
                    <a:pt x="1602" y="21282"/>
                    <a:pt x="776" y="21600"/>
                    <a:pt x="363" y="20806"/>
                  </a:cubicBezTo>
                  <a:cubicBezTo>
                    <a:pt x="-50" y="20012"/>
                    <a:pt x="-50" y="18106"/>
                    <a:pt x="68" y="15406"/>
                  </a:cubicBezTo>
                  <a:cubicBezTo>
                    <a:pt x="186" y="12706"/>
                    <a:pt x="422" y="9212"/>
                    <a:pt x="1071" y="6671"/>
                  </a:cubicBezTo>
                  <a:cubicBezTo>
                    <a:pt x="1720" y="4129"/>
                    <a:pt x="2783" y="2541"/>
                    <a:pt x="3609" y="2065"/>
                  </a:cubicBezTo>
                  <a:cubicBezTo>
                    <a:pt x="4435" y="1588"/>
                    <a:pt x="5025" y="2224"/>
                    <a:pt x="6383" y="5241"/>
                  </a:cubicBezTo>
                  <a:cubicBezTo>
                    <a:pt x="7740" y="8259"/>
                    <a:pt x="9865" y="13659"/>
                    <a:pt x="11517" y="16676"/>
                  </a:cubicBezTo>
                  <a:cubicBezTo>
                    <a:pt x="13170" y="19694"/>
                    <a:pt x="14350" y="20329"/>
                    <a:pt x="15471" y="19535"/>
                  </a:cubicBezTo>
                  <a:cubicBezTo>
                    <a:pt x="16593" y="18741"/>
                    <a:pt x="17655" y="16518"/>
                    <a:pt x="18658" y="13024"/>
                  </a:cubicBezTo>
                  <a:cubicBezTo>
                    <a:pt x="19661" y="9529"/>
                    <a:pt x="20606" y="4765"/>
                    <a:pt x="215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4787900" y="203199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4794250" y="1143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4895850" y="20955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4902200" y="101599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954924" y="0"/>
              <a:ext cx="172520" cy="288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346" fill="norm" stroke="1" extrusionOk="0">
                  <a:moveTo>
                    <a:pt x="16158" y="15496"/>
                  </a:moveTo>
                  <a:cubicBezTo>
                    <a:pt x="13035" y="14713"/>
                    <a:pt x="9912" y="13930"/>
                    <a:pt x="7180" y="14009"/>
                  </a:cubicBezTo>
                  <a:cubicBezTo>
                    <a:pt x="4447" y="14087"/>
                    <a:pt x="2105" y="15026"/>
                    <a:pt x="934" y="15887"/>
                  </a:cubicBezTo>
                  <a:cubicBezTo>
                    <a:pt x="-237" y="16748"/>
                    <a:pt x="-237" y="17530"/>
                    <a:pt x="544" y="18470"/>
                  </a:cubicBezTo>
                  <a:cubicBezTo>
                    <a:pt x="1324" y="19409"/>
                    <a:pt x="2886" y="20504"/>
                    <a:pt x="4708" y="21052"/>
                  </a:cubicBezTo>
                  <a:cubicBezTo>
                    <a:pt x="6529" y="21600"/>
                    <a:pt x="8611" y="21600"/>
                    <a:pt x="11214" y="19096"/>
                  </a:cubicBezTo>
                  <a:cubicBezTo>
                    <a:pt x="13816" y="16591"/>
                    <a:pt x="16939" y="11583"/>
                    <a:pt x="18630" y="8452"/>
                  </a:cubicBezTo>
                  <a:cubicBezTo>
                    <a:pt x="20322" y="5322"/>
                    <a:pt x="20582" y="4070"/>
                    <a:pt x="20843" y="2739"/>
                  </a:cubicBezTo>
                  <a:cubicBezTo>
                    <a:pt x="21103" y="1409"/>
                    <a:pt x="21363" y="0"/>
                    <a:pt x="21103" y="0"/>
                  </a:cubicBezTo>
                  <a:cubicBezTo>
                    <a:pt x="20843" y="0"/>
                    <a:pt x="20062" y="1409"/>
                    <a:pt x="19802" y="4226"/>
                  </a:cubicBezTo>
                  <a:cubicBezTo>
                    <a:pt x="19541" y="7043"/>
                    <a:pt x="19802" y="11270"/>
                    <a:pt x="20062" y="15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5537199" y="241300"/>
              <a:ext cx="21590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35" y="2859"/>
                    <a:pt x="8471" y="5718"/>
                    <a:pt x="11965" y="8682"/>
                  </a:cubicBezTo>
                  <a:cubicBezTo>
                    <a:pt x="15459" y="11647"/>
                    <a:pt x="18212" y="14718"/>
                    <a:pt x="19694" y="16888"/>
                  </a:cubicBezTo>
                  <a:cubicBezTo>
                    <a:pt x="21176" y="19059"/>
                    <a:pt x="21388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5554238" y="209550"/>
              <a:ext cx="205213" cy="460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555" fill="norm" stroke="1" extrusionOk="0">
                  <a:moveTo>
                    <a:pt x="21369" y="0"/>
                  </a:moveTo>
                  <a:cubicBezTo>
                    <a:pt x="19165" y="1982"/>
                    <a:pt x="16961" y="3963"/>
                    <a:pt x="14536" y="6391"/>
                  </a:cubicBezTo>
                  <a:cubicBezTo>
                    <a:pt x="12112" y="8818"/>
                    <a:pt x="9467" y="11692"/>
                    <a:pt x="7042" y="14119"/>
                  </a:cubicBezTo>
                  <a:cubicBezTo>
                    <a:pt x="4618" y="16547"/>
                    <a:pt x="2414" y="18528"/>
                    <a:pt x="1202" y="19767"/>
                  </a:cubicBezTo>
                  <a:cubicBezTo>
                    <a:pt x="-11" y="21006"/>
                    <a:pt x="-231" y="21501"/>
                    <a:pt x="210" y="21550"/>
                  </a:cubicBezTo>
                  <a:cubicBezTo>
                    <a:pt x="651" y="21600"/>
                    <a:pt x="1753" y="21204"/>
                    <a:pt x="2855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5549899" y="812800"/>
              <a:ext cx="209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5594349" y="895350"/>
              <a:ext cx="1587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5562600" y="1054099"/>
              <a:ext cx="127000" cy="14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0"/>
                  </a:moveTo>
                  <a:cubicBezTo>
                    <a:pt x="0" y="5948"/>
                    <a:pt x="0" y="11896"/>
                    <a:pt x="720" y="15652"/>
                  </a:cubicBezTo>
                  <a:cubicBezTo>
                    <a:pt x="1440" y="19409"/>
                    <a:pt x="2880" y="20974"/>
                    <a:pt x="4320" y="21287"/>
                  </a:cubicBezTo>
                  <a:cubicBezTo>
                    <a:pt x="5760" y="21600"/>
                    <a:pt x="7200" y="20661"/>
                    <a:pt x="8280" y="19252"/>
                  </a:cubicBezTo>
                  <a:cubicBezTo>
                    <a:pt x="9360" y="17843"/>
                    <a:pt x="10080" y="15965"/>
                    <a:pt x="10980" y="13617"/>
                  </a:cubicBezTo>
                  <a:cubicBezTo>
                    <a:pt x="11880" y="11270"/>
                    <a:pt x="12960" y="8452"/>
                    <a:pt x="13500" y="8139"/>
                  </a:cubicBezTo>
                  <a:cubicBezTo>
                    <a:pt x="14040" y="7826"/>
                    <a:pt x="14040" y="10017"/>
                    <a:pt x="14400" y="12052"/>
                  </a:cubicBezTo>
                  <a:cubicBezTo>
                    <a:pt x="14760" y="14087"/>
                    <a:pt x="15480" y="15965"/>
                    <a:pt x="16740" y="17217"/>
                  </a:cubicBezTo>
                  <a:cubicBezTo>
                    <a:pt x="18000" y="18470"/>
                    <a:pt x="19800" y="19096"/>
                    <a:pt x="21600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5715470" y="1083418"/>
              <a:ext cx="78408" cy="144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333" fill="norm" stroke="1" extrusionOk="0">
                  <a:moveTo>
                    <a:pt x="4990" y="359"/>
                  </a:moveTo>
                  <a:cubicBezTo>
                    <a:pt x="3853" y="6307"/>
                    <a:pt x="2716" y="12255"/>
                    <a:pt x="1863" y="16011"/>
                  </a:cubicBezTo>
                  <a:cubicBezTo>
                    <a:pt x="1011" y="19768"/>
                    <a:pt x="442" y="21333"/>
                    <a:pt x="158" y="21333"/>
                  </a:cubicBezTo>
                  <a:cubicBezTo>
                    <a:pt x="-126" y="21333"/>
                    <a:pt x="-126" y="19768"/>
                    <a:pt x="1011" y="16324"/>
                  </a:cubicBezTo>
                  <a:cubicBezTo>
                    <a:pt x="2148" y="12881"/>
                    <a:pt x="4421" y="7559"/>
                    <a:pt x="6979" y="4272"/>
                  </a:cubicBezTo>
                  <a:cubicBezTo>
                    <a:pt x="9537" y="985"/>
                    <a:pt x="12379" y="-267"/>
                    <a:pt x="14937" y="46"/>
                  </a:cubicBezTo>
                  <a:cubicBezTo>
                    <a:pt x="17495" y="359"/>
                    <a:pt x="19769" y="2237"/>
                    <a:pt x="20621" y="5524"/>
                  </a:cubicBezTo>
                  <a:cubicBezTo>
                    <a:pt x="21474" y="8811"/>
                    <a:pt x="20906" y="13507"/>
                    <a:pt x="20337" y="18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5848855" y="952500"/>
              <a:ext cx="94745" cy="278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99" fill="norm" stroke="1" extrusionOk="0">
                  <a:moveTo>
                    <a:pt x="1325" y="0"/>
                  </a:moveTo>
                  <a:cubicBezTo>
                    <a:pt x="2765" y="5359"/>
                    <a:pt x="4205" y="10719"/>
                    <a:pt x="4925" y="13805"/>
                  </a:cubicBezTo>
                  <a:cubicBezTo>
                    <a:pt x="5645" y="16890"/>
                    <a:pt x="5645" y="17702"/>
                    <a:pt x="4925" y="18758"/>
                  </a:cubicBezTo>
                  <a:cubicBezTo>
                    <a:pt x="4205" y="19814"/>
                    <a:pt x="2765" y="21113"/>
                    <a:pt x="1805" y="21356"/>
                  </a:cubicBezTo>
                  <a:cubicBezTo>
                    <a:pt x="845" y="21600"/>
                    <a:pt x="365" y="20788"/>
                    <a:pt x="125" y="19002"/>
                  </a:cubicBezTo>
                  <a:cubicBezTo>
                    <a:pt x="-115" y="17215"/>
                    <a:pt x="-115" y="14454"/>
                    <a:pt x="1085" y="12343"/>
                  </a:cubicBezTo>
                  <a:cubicBezTo>
                    <a:pt x="2285" y="10232"/>
                    <a:pt x="4685" y="8770"/>
                    <a:pt x="7085" y="7958"/>
                  </a:cubicBezTo>
                  <a:cubicBezTo>
                    <a:pt x="9485" y="7146"/>
                    <a:pt x="11885" y="6983"/>
                    <a:pt x="13565" y="7308"/>
                  </a:cubicBezTo>
                  <a:cubicBezTo>
                    <a:pt x="15245" y="7633"/>
                    <a:pt x="16205" y="8445"/>
                    <a:pt x="15485" y="9988"/>
                  </a:cubicBezTo>
                  <a:cubicBezTo>
                    <a:pt x="14765" y="11531"/>
                    <a:pt x="12365" y="13805"/>
                    <a:pt x="10445" y="15347"/>
                  </a:cubicBezTo>
                  <a:cubicBezTo>
                    <a:pt x="8525" y="16890"/>
                    <a:pt x="7085" y="17702"/>
                    <a:pt x="7325" y="18352"/>
                  </a:cubicBezTo>
                  <a:cubicBezTo>
                    <a:pt x="7565" y="19002"/>
                    <a:pt x="9485" y="19489"/>
                    <a:pt x="12125" y="19732"/>
                  </a:cubicBezTo>
                  <a:cubicBezTo>
                    <a:pt x="14765" y="19976"/>
                    <a:pt x="18125" y="19976"/>
                    <a:pt x="21485" y="19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5990949" y="1060183"/>
              <a:ext cx="98702" cy="131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004" fill="norm" stroke="1" extrusionOk="0">
                  <a:moveTo>
                    <a:pt x="2128" y="3080"/>
                  </a:moveTo>
                  <a:cubicBezTo>
                    <a:pt x="1209" y="7130"/>
                    <a:pt x="290" y="11180"/>
                    <a:pt x="60" y="14555"/>
                  </a:cubicBezTo>
                  <a:cubicBezTo>
                    <a:pt x="-170" y="17930"/>
                    <a:pt x="290" y="20630"/>
                    <a:pt x="979" y="20968"/>
                  </a:cubicBezTo>
                  <a:cubicBezTo>
                    <a:pt x="1668" y="21305"/>
                    <a:pt x="2587" y="19280"/>
                    <a:pt x="3736" y="15905"/>
                  </a:cubicBezTo>
                  <a:cubicBezTo>
                    <a:pt x="4885" y="12530"/>
                    <a:pt x="6264" y="7805"/>
                    <a:pt x="7643" y="4599"/>
                  </a:cubicBezTo>
                  <a:cubicBezTo>
                    <a:pt x="9021" y="1392"/>
                    <a:pt x="10400" y="-295"/>
                    <a:pt x="11779" y="42"/>
                  </a:cubicBezTo>
                  <a:cubicBezTo>
                    <a:pt x="13158" y="380"/>
                    <a:pt x="14536" y="2742"/>
                    <a:pt x="16145" y="6455"/>
                  </a:cubicBezTo>
                  <a:cubicBezTo>
                    <a:pt x="17753" y="10168"/>
                    <a:pt x="19592" y="15230"/>
                    <a:pt x="21430" y="20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6132577" y="1068512"/>
              <a:ext cx="57947" cy="9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0795" fill="norm" stroke="1" extrusionOk="0">
                  <a:moveTo>
                    <a:pt x="7239" y="7578"/>
                  </a:moveTo>
                  <a:cubicBezTo>
                    <a:pt x="7984" y="5374"/>
                    <a:pt x="8729" y="3170"/>
                    <a:pt x="8356" y="3170"/>
                  </a:cubicBezTo>
                  <a:cubicBezTo>
                    <a:pt x="7984" y="3170"/>
                    <a:pt x="6494" y="5374"/>
                    <a:pt x="5749" y="8459"/>
                  </a:cubicBezTo>
                  <a:cubicBezTo>
                    <a:pt x="5005" y="11545"/>
                    <a:pt x="5005" y="15512"/>
                    <a:pt x="6867" y="17937"/>
                  </a:cubicBezTo>
                  <a:cubicBezTo>
                    <a:pt x="8729" y="20361"/>
                    <a:pt x="12453" y="21243"/>
                    <a:pt x="15060" y="20582"/>
                  </a:cubicBezTo>
                  <a:cubicBezTo>
                    <a:pt x="17667" y="19921"/>
                    <a:pt x="19156" y="17716"/>
                    <a:pt x="19901" y="15512"/>
                  </a:cubicBezTo>
                  <a:cubicBezTo>
                    <a:pt x="20646" y="13308"/>
                    <a:pt x="20646" y="11104"/>
                    <a:pt x="19156" y="8459"/>
                  </a:cubicBezTo>
                  <a:cubicBezTo>
                    <a:pt x="17667" y="5814"/>
                    <a:pt x="14687" y="2729"/>
                    <a:pt x="11336" y="1186"/>
                  </a:cubicBezTo>
                  <a:cubicBezTo>
                    <a:pt x="7984" y="-357"/>
                    <a:pt x="4260" y="-357"/>
                    <a:pt x="2025" y="965"/>
                  </a:cubicBezTo>
                  <a:cubicBezTo>
                    <a:pt x="-209" y="2288"/>
                    <a:pt x="-954" y="4933"/>
                    <a:pt x="1653" y="7137"/>
                  </a:cubicBezTo>
                  <a:cubicBezTo>
                    <a:pt x="4260" y="9341"/>
                    <a:pt x="10218" y="11104"/>
                    <a:pt x="16177" y="12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6223000" y="1073150"/>
              <a:ext cx="95250" cy="9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0" fill="norm" stroke="1" extrusionOk="0">
                  <a:moveTo>
                    <a:pt x="0" y="8452"/>
                  </a:moveTo>
                  <a:cubicBezTo>
                    <a:pt x="480" y="10800"/>
                    <a:pt x="960" y="13148"/>
                    <a:pt x="1920" y="15496"/>
                  </a:cubicBezTo>
                  <a:cubicBezTo>
                    <a:pt x="2880" y="17843"/>
                    <a:pt x="4320" y="20191"/>
                    <a:pt x="6240" y="20896"/>
                  </a:cubicBezTo>
                  <a:cubicBezTo>
                    <a:pt x="8160" y="21600"/>
                    <a:pt x="10560" y="20661"/>
                    <a:pt x="12240" y="18783"/>
                  </a:cubicBezTo>
                  <a:cubicBezTo>
                    <a:pt x="13920" y="16904"/>
                    <a:pt x="14880" y="14087"/>
                    <a:pt x="15360" y="14087"/>
                  </a:cubicBezTo>
                  <a:cubicBezTo>
                    <a:pt x="15840" y="14087"/>
                    <a:pt x="15840" y="16904"/>
                    <a:pt x="16800" y="17374"/>
                  </a:cubicBezTo>
                  <a:cubicBezTo>
                    <a:pt x="17760" y="17843"/>
                    <a:pt x="19680" y="15965"/>
                    <a:pt x="20640" y="12678"/>
                  </a:cubicBezTo>
                  <a:cubicBezTo>
                    <a:pt x="21600" y="9391"/>
                    <a:pt x="21600" y="46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6395091" y="1036771"/>
              <a:ext cx="88259" cy="13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34" fill="norm" stroke="1" extrusionOk="0">
                  <a:moveTo>
                    <a:pt x="4473" y="8570"/>
                  </a:moveTo>
                  <a:cubicBezTo>
                    <a:pt x="2930" y="10207"/>
                    <a:pt x="1387" y="11843"/>
                    <a:pt x="615" y="13807"/>
                  </a:cubicBezTo>
                  <a:cubicBezTo>
                    <a:pt x="-156" y="15770"/>
                    <a:pt x="-156" y="18061"/>
                    <a:pt x="358" y="18061"/>
                  </a:cubicBezTo>
                  <a:cubicBezTo>
                    <a:pt x="873" y="18061"/>
                    <a:pt x="1901" y="15770"/>
                    <a:pt x="3187" y="12661"/>
                  </a:cubicBezTo>
                  <a:cubicBezTo>
                    <a:pt x="4473" y="9552"/>
                    <a:pt x="6015" y="5625"/>
                    <a:pt x="8073" y="3170"/>
                  </a:cubicBezTo>
                  <a:cubicBezTo>
                    <a:pt x="10130" y="716"/>
                    <a:pt x="12701" y="-266"/>
                    <a:pt x="14758" y="61"/>
                  </a:cubicBezTo>
                  <a:cubicBezTo>
                    <a:pt x="16815" y="389"/>
                    <a:pt x="18358" y="2025"/>
                    <a:pt x="19387" y="5789"/>
                  </a:cubicBezTo>
                  <a:cubicBezTo>
                    <a:pt x="20415" y="9552"/>
                    <a:pt x="20930" y="15443"/>
                    <a:pt x="21444" y="213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6655225" y="434130"/>
              <a:ext cx="192907" cy="13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0976" fill="norm" stroke="1" extrusionOk="0">
                  <a:moveTo>
                    <a:pt x="3475" y="1604"/>
                  </a:moveTo>
                  <a:cubicBezTo>
                    <a:pt x="2536" y="622"/>
                    <a:pt x="1596" y="-360"/>
                    <a:pt x="1010" y="131"/>
                  </a:cubicBezTo>
                  <a:cubicBezTo>
                    <a:pt x="423" y="622"/>
                    <a:pt x="188" y="2585"/>
                    <a:pt x="70" y="5204"/>
                  </a:cubicBezTo>
                  <a:cubicBezTo>
                    <a:pt x="-47" y="7822"/>
                    <a:pt x="-47" y="11095"/>
                    <a:pt x="305" y="13549"/>
                  </a:cubicBezTo>
                  <a:cubicBezTo>
                    <a:pt x="657" y="16004"/>
                    <a:pt x="1362" y="17640"/>
                    <a:pt x="2183" y="18949"/>
                  </a:cubicBezTo>
                  <a:cubicBezTo>
                    <a:pt x="3005" y="20258"/>
                    <a:pt x="3944" y="21240"/>
                    <a:pt x="4883" y="20913"/>
                  </a:cubicBezTo>
                  <a:cubicBezTo>
                    <a:pt x="5823" y="20585"/>
                    <a:pt x="6762" y="18949"/>
                    <a:pt x="7349" y="17313"/>
                  </a:cubicBezTo>
                  <a:cubicBezTo>
                    <a:pt x="7936" y="15676"/>
                    <a:pt x="8170" y="14040"/>
                    <a:pt x="8288" y="12404"/>
                  </a:cubicBezTo>
                  <a:cubicBezTo>
                    <a:pt x="8405" y="10767"/>
                    <a:pt x="8405" y="9131"/>
                    <a:pt x="8757" y="9458"/>
                  </a:cubicBezTo>
                  <a:cubicBezTo>
                    <a:pt x="9110" y="9785"/>
                    <a:pt x="9814" y="12076"/>
                    <a:pt x="10636" y="13876"/>
                  </a:cubicBezTo>
                  <a:cubicBezTo>
                    <a:pt x="11457" y="15676"/>
                    <a:pt x="12396" y="16985"/>
                    <a:pt x="14157" y="17149"/>
                  </a:cubicBezTo>
                  <a:cubicBezTo>
                    <a:pt x="15918" y="17313"/>
                    <a:pt x="18501" y="16331"/>
                    <a:pt x="19910" y="14531"/>
                  </a:cubicBezTo>
                  <a:cubicBezTo>
                    <a:pt x="21318" y="12731"/>
                    <a:pt x="21553" y="10113"/>
                    <a:pt x="21318" y="7985"/>
                  </a:cubicBezTo>
                  <a:cubicBezTo>
                    <a:pt x="21083" y="5858"/>
                    <a:pt x="20379" y="4222"/>
                    <a:pt x="19440" y="2913"/>
                  </a:cubicBezTo>
                  <a:cubicBezTo>
                    <a:pt x="18501" y="1604"/>
                    <a:pt x="17327" y="622"/>
                    <a:pt x="16857" y="949"/>
                  </a:cubicBezTo>
                  <a:cubicBezTo>
                    <a:pt x="16388" y="1276"/>
                    <a:pt x="16623" y="2913"/>
                    <a:pt x="16857" y="4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6883400" y="482599"/>
              <a:ext cx="19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6883400" y="381000"/>
              <a:ext cx="190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6930687" y="209550"/>
              <a:ext cx="257513" cy="314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34" fill="norm" stroke="1" extrusionOk="0">
                  <a:moveTo>
                    <a:pt x="9248" y="0"/>
                  </a:moveTo>
                  <a:cubicBezTo>
                    <a:pt x="8019" y="3334"/>
                    <a:pt x="6789" y="6668"/>
                    <a:pt x="6175" y="9640"/>
                  </a:cubicBezTo>
                  <a:cubicBezTo>
                    <a:pt x="5560" y="12612"/>
                    <a:pt x="5560" y="15221"/>
                    <a:pt x="5648" y="16889"/>
                  </a:cubicBezTo>
                  <a:cubicBezTo>
                    <a:pt x="5736" y="18556"/>
                    <a:pt x="5911" y="19281"/>
                    <a:pt x="6175" y="20005"/>
                  </a:cubicBezTo>
                  <a:cubicBezTo>
                    <a:pt x="6438" y="20730"/>
                    <a:pt x="6789" y="21455"/>
                    <a:pt x="7316" y="21528"/>
                  </a:cubicBezTo>
                  <a:cubicBezTo>
                    <a:pt x="7843" y="21600"/>
                    <a:pt x="8545" y="21020"/>
                    <a:pt x="8809" y="20368"/>
                  </a:cubicBezTo>
                  <a:cubicBezTo>
                    <a:pt x="9072" y="19715"/>
                    <a:pt x="8897" y="18991"/>
                    <a:pt x="8106" y="17903"/>
                  </a:cubicBezTo>
                  <a:cubicBezTo>
                    <a:pt x="7316" y="16816"/>
                    <a:pt x="5911" y="15366"/>
                    <a:pt x="4419" y="14352"/>
                  </a:cubicBezTo>
                  <a:cubicBezTo>
                    <a:pt x="2926" y="13337"/>
                    <a:pt x="1345" y="12757"/>
                    <a:pt x="555" y="12105"/>
                  </a:cubicBezTo>
                  <a:cubicBezTo>
                    <a:pt x="-235" y="11452"/>
                    <a:pt x="-235" y="10728"/>
                    <a:pt x="906" y="9423"/>
                  </a:cubicBezTo>
                  <a:cubicBezTo>
                    <a:pt x="2048" y="8118"/>
                    <a:pt x="4331" y="6234"/>
                    <a:pt x="6175" y="4711"/>
                  </a:cubicBezTo>
                  <a:cubicBezTo>
                    <a:pt x="8019" y="3189"/>
                    <a:pt x="9424" y="2030"/>
                    <a:pt x="10565" y="1232"/>
                  </a:cubicBezTo>
                  <a:cubicBezTo>
                    <a:pt x="11706" y="435"/>
                    <a:pt x="12585" y="0"/>
                    <a:pt x="13287" y="72"/>
                  </a:cubicBezTo>
                  <a:cubicBezTo>
                    <a:pt x="13989" y="145"/>
                    <a:pt x="14516" y="725"/>
                    <a:pt x="14692" y="3044"/>
                  </a:cubicBezTo>
                  <a:cubicBezTo>
                    <a:pt x="14867" y="5364"/>
                    <a:pt x="14692" y="9423"/>
                    <a:pt x="14516" y="12032"/>
                  </a:cubicBezTo>
                  <a:cubicBezTo>
                    <a:pt x="14341" y="14642"/>
                    <a:pt x="14165" y="15801"/>
                    <a:pt x="13902" y="16744"/>
                  </a:cubicBezTo>
                  <a:cubicBezTo>
                    <a:pt x="13638" y="17686"/>
                    <a:pt x="13287" y="18411"/>
                    <a:pt x="12936" y="18411"/>
                  </a:cubicBezTo>
                  <a:cubicBezTo>
                    <a:pt x="12585" y="18411"/>
                    <a:pt x="12233" y="17686"/>
                    <a:pt x="12321" y="16454"/>
                  </a:cubicBezTo>
                  <a:cubicBezTo>
                    <a:pt x="12409" y="15221"/>
                    <a:pt x="12936" y="13482"/>
                    <a:pt x="13550" y="12395"/>
                  </a:cubicBezTo>
                  <a:cubicBezTo>
                    <a:pt x="14165" y="11307"/>
                    <a:pt x="14867" y="10872"/>
                    <a:pt x="15658" y="10655"/>
                  </a:cubicBezTo>
                  <a:cubicBezTo>
                    <a:pt x="16448" y="10438"/>
                    <a:pt x="17326" y="10438"/>
                    <a:pt x="18116" y="11307"/>
                  </a:cubicBezTo>
                  <a:cubicBezTo>
                    <a:pt x="18906" y="12177"/>
                    <a:pt x="19609" y="13917"/>
                    <a:pt x="20136" y="15729"/>
                  </a:cubicBezTo>
                  <a:cubicBezTo>
                    <a:pt x="20663" y="17541"/>
                    <a:pt x="21014" y="19426"/>
                    <a:pt x="21365" y="213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7776858" y="227443"/>
              <a:ext cx="224143" cy="424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335" fill="norm" stroke="1" extrusionOk="0">
                  <a:moveTo>
                    <a:pt x="21377" y="2292"/>
                  </a:moveTo>
                  <a:cubicBezTo>
                    <a:pt x="20973" y="1547"/>
                    <a:pt x="20570" y="803"/>
                    <a:pt x="19257" y="377"/>
                  </a:cubicBezTo>
                  <a:cubicBezTo>
                    <a:pt x="17945" y="-49"/>
                    <a:pt x="15725" y="-155"/>
                    <a:pt x="13403" y="271"/>
                  </a:cubicBezTo>
                  <a:cubicBezTo>
                    <a:pt x="11082" y="696"/>
                    <a:pt x="8659" y="1654"/>
                    <a:pt x="6741" y="3410"/>
                  </a:cubicBezTo>
                  <a:cubicBezTo>
                    <a:pt x="4824" y="5165"/>
                    <a:pt x="3411" y="7719"/>
                    <a:pt x="2401" y="10326"/>
                  </a:cubicBezTo>
                  <a:cubicBezTo>
                    <a:pt x="1392" y="12933"/>
                    <a:pt x="786" y="15593"/>
                    <a:pt x="383" y="17455"/>
                  </a:cubicBezTo>
                  <a:cubicBezTo>
                    <a:pt x="-21" y="19317"/>
                    <a:pt x="-223" y="20381"/>
                    <a:pt x="383" y="20913"/>
                  </a:cubicBezTo>
                  <a:cubicBezTo>
                    <a:pt x="988" y="21445"/>
                    <a:pt x="2401" y="21445"/>
                    <a:pt x="4824" y="21073"/>
                  </a:cubicBezTo>
                  <a:cubicBezTo>
                    <a:pt x="7246" y="20700"/>
                    <a:pt x="10678" y="19955"/>
                    <a:pt x="14110" y="19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7766050" y="476250"/>
              <a:ext cx="14605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6800"/>
                    <a:pt x="6887" y="12000"/>
                    <a:pt x="10487" y="8400"/>
                  </a:cubicBezTo>
                  <a:cubicBezTo>
                    <a:pt x="14087" y="4800"/>
                    <a:pt x="1784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8071355" y="207832"/>
              <a:ext cx="253496" cy="41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03" fill="norm" stroke="1" extrusionOk="0">
                  <a:moveTo>
                    <a:pt x="21557" y="1716"/>
                  </a:moveTo>
                  <a:cubicBezTo>
                    <a:pt x="21017" y="1174"/>
                    <a:pt x="20477" y="631"/>
                    <a:pt x="18857" y="305"/>
                  </a:cubicBezTo>
                  <a:cubicBezTo>
                    <a:pt x="17237" y="-20"/>
                    <a:pt x="14537" y="-129"/>
                    <a:pt x="12377" y="197"/>
                  </a:cubicBezTo>
                  <a:cubicBezTo>
                    <a:pt x="10217" y="522"/>
                    <a:pt x="8597" y="1282"/>
                    <a:pt x="6977" y="3019"/>
                  </a:cubicBezTo>
                  <a:cubicBezTo>
                    <a:pt x="5357" y="4755"/>
                    <a:pt x="3737" y="7469"/>
                    <a:pt x="2657" y="10128"/>
                  </a:cubicBezTo>
                  <a:cubicBezTo>
                    <a:pt x="1577" y="12788"/>
                    <a:pt x="1037" y="15393"/>
                    <a:pt x="677" y="16966"/>
                  </a:cubicBezTo>
                  <a:cubicBezTo>
                    <a:pt x="317" y="18540"/>
                    <a:pt x="137" y="19083"/>
                    <a:pt x="47" y="19626"/>
                  </a:cubicBezTo>
                  <a:cubicBezTo>
                    <a:pt x="-43" y="20168"/>
                    <a:pt x="-43" y="20711"/>
                    <a:pt x="407" y="21037"/>
                  </a:cubicBezTo>
                  <a:cubicBezTo>
                    <a:pt x="857" y="21362"/>
                    <a:pt x="1757" y="21471"/>
                    <a:pt x="4097" y="21362"/>
                  </a:cubicBezTo>
                  <a:cubicBezTo>
                    <a:pt x="6437" y="21254"/>
                    <a:pt x="10217" y="20928"/>
                    <a:pt x="13997" y="20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8382000" y="292100"/>
              <a:ext cx="184150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66" y="3783"/>
                    <a:pt x="9931" y="7566"/>
                    <a:pt x="13531" y="11166"/>
                  </a:cubicBezTo>
                  <a:cubicBezTo>
                    <a:pt x="17131" y="14766"/>
                    <a:pt x="19366" y="181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8405671" y="323850"/>
              <a:ext cx="154129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7169" y="2682"/>
                    <a:pt x="13082" y="5365"/>
                    <a:pt x="9433" y="8612"/>
                  </a:cubicBezTo>
                  <a:cubicBezTo>
                    <a:pt x="5785" y="11859"/>
                    <a:pt x="2574" y="15671"/>
                    <a:pt x="1114" y="17929"/>
                  </a:cubicBezTo>
                  <a:cubicBezTo>
                    <a:pt x="-345" y="20188"/>
                    <a:pt x="-53" y="20894"/>
                    <a:pt x="2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8585200" y="197700"/>
              <a:ext cx="208228" cy="49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563" fill="norm" stroke="1" extrusionOk="0">
                  <a:moveTo>
                    <a:pt x="0" y="3009"/>
                  </a:moveTo>
                  <a:cubicBezTo>
                    <a:pt x="436" y="2548"/>
                    <a:pt x="873" y="2086"/>
                    <a:pt x="3164" y="1578"/>
                  </a:cubicBezTo>
                  <a:cubicBezTo>
                    <a:pt x="5455" y="1071"/>
                    <a:pt x="9600" y="517"/>
                    <a:pt x="12436" y="240"/>
                  </a:cubicBezTo>
                  <a:cubicBezTo>
                    <a:pt x="15273" y="-37"/>
                    <a:pt x="16800" y="-37"/>
                    <a:pt x="18109" y="55"/>
                  </a:cubicBezTo>
                  <a:cubicBezTo>
                    <a:pt x="19418" y="148"/>
                    <a:pt x="20509" y="332"/>
                    <a:pt x="21055" y="1071"/>
                  </a:cubicBezTo>
                  <a:cubicBezTo>
                    <a:pt x="21600" y="1809"/>
                    <a:pt x="21600" y="3101"/>
                    <a:pt x="21055" y="5225"/>
                  </a:cubicBezTo>
                  <a:cubicBezTo>
                    <a:pt x="20509" y="7348"/>
                    <a:pt x="19418" y="10301"/>
                    <a:pt x="18873" y="12517"/>
                  </a:cubicBezTo>
                  <a:cubicBezTo>
                    <a:pt x="18327" y="14732"/>
                    <a:pt x="18327" y="16209"/>
                    <a:pt x="18764" y="17363"/>
                  </a:cubicBezTo>
                  <a:cubicBezTo>
                    <a:pt x="19200" y="18517"/>
                    <a:pt x="20073" y="19348"/>
                    <a:pt x="19855" y="19809"/>
                  </a:cubicBezTo>
                  <a:cubicBezTo>
                    <a:pt x="19636" y="20271"/>
                    <a:pt x="18327" y="20363"/>
                    <a:pt x="16145" y="20594"/>
                  </a:cubicBezTo>
                  <a:cubicBezTo>
                    <a:pt x="13964" y="20825"/>
                    <a:pt x="10909" y="21194"/>
                    <a:pt x="7855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9055100" y="462327"/>
              <a:ext cx="247650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723" y="4868"/>
                    <a:pt x="11446" y="-1303"/>
                    <a:pt x="15046" y="240"/>
                  </a:cubicBezTo>
                  <a:cubicBezTo>
                    <a:pt x="18646" y="1783"/>
                    <a:pt x="20123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9086850" y="571500"/>
              <a:ext cx="1714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9467850" y="396789"/>
              <a:ext cx="273050" cy="29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0" y="20603"/>
                  </a:moveTo>
                  <a:cubicBezTo>
                    <a:pt x="2679" y="17055"/>
                    <a:pt x="5358" y="13506"/>
                    <a:pt x="7535" y="10343"/>
                  </a:cubicBezTo>
                  <a:cubicBezTo>
                    <a:pt x="9712" y="7180"/>
                    <a:pt x="11386" y="4403"/>
                    <a:pt x="12307" y="2629"/>
                  </a:cubicBezTo>
                  <a:cubicBezTo>
                    <a:pt x="13228" y="855"/>
                    <a:pt x="13395" y="83"/>
                    <a:pt x="13228" y="6"/>
                  </a:cubicBezTo>
                  <a:cubicBezTo>
                    <a:pt x="13060" y="-71"/>
                    <a:pt x="12558" y="546"/>
                    <a:pt x="11805" y="3169"/>
                  </a:cubicBezTo>
                  <a:cubicBezTo>
                    <a:pt x="11051" y="5792"/>
                    <a:pt x="10047" y="10420"/>
                    <a:pt x="9544" y="13120"/>
                  </a:cubicBezTo>
                  <a:cubicBezTo>
                    <a:pt x="9042" y="15820"/>
                    <a:pt x="9042" y="16592"/>
                    <a:pt x="9460" y="16978"/>
                  </a:cubicBezTo>
                  <a:cubicBezTo>
                    <a:pt x="9879" y="17363"/>
                    <a:pt x="10716" y="17363"/>
                    <a:pt x="12391" y="15743"/>
                  </a:cubicBezTo>
                  <a:cubicBezTo>
                    <a:pt x="14065" y="14123"/>
                    <a:pt x="16577" y="10883"/>
                    <a:pt x="18167" y="8569"/>
                  </a:cubicBezTo>
                  <a:cubicBezTo>
                    <a:pt x="19758" y="6255"/>
                    <a:pt x="20428" y="4866"/>
                    <a:pt x="20847" y="3709"/>
                  </a:cubicBezTo>
                  <a:cubicBezTo>
                    <a:pt x="21265" y="2552"/>
                    <a:pt x="21433" y="1626"/>
                    <a:pt x="21349" y="1780"/>
                  </a:cubicBezTo>
                  <a:cubicBezTo>
                    <a:pt x="21265" y="1935"/>
                    <a:pt x="20930" y="3169"/>
                    <a:pt x="20847" y="6178"/>
                  </a:cubicBezTo>
                  <a:cubicBezTo>
                    <a:pt x="20763" y="9186"/>
                    <a:pt x="20930" y="13969"/>
                    <a:pt x="21098" y="16823"/>
                  </a:cubicBezTo>
                  <a:cubicBezTo>
                    <a:pt x="21265" y="19678"/>
                    <a:pt x="21433" y="20603"/>
                    <a:pt x="21600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9461500" y="783166"/>
              <a:ext cx="254000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0800"/>
                    <a:pt x="12600" y="0"/>
                    <a:pt x="16200" y="0"/>
                  </a:cubicBezTo>
                  <a:cubicBezTo>
                    <a:pt x="19800" y="0"/>
                    <a:pt x="207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9510183" y="812800"/>
              <a:ext cx="249767" cy="37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1831" y="14400"/>
                  </a:moveTo>
                  <a:cubicBezTo>
                    <a:pt x="915" y="16800"/>
                    <a:pt x="0" y="19200"/>
                    <a:pt x="0" y="20400"/>
                  </a:cubicBezTo>
                  <a:cubicBezTo>
                    <a:pt x="0" y="21600"/>
                    <a:pt x="915" y="21600"/>
                    <a:pt x="4119" y="18600"/>
                  </a:cubicBezTo>
                  <a:cubicBezTo>
                    <a:pt x="7322" y="15600"/>
                    <a:pt x="12814" y="9600"/>
                    <a:pt x="16108" y="6000"/>
                  </a:cubicBezTo>
                  <a:cubicBezTo>
                    <a:pt x="19403" y="2400"/>
                    <a:pt x="20502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9449225" y="1064973"/>
              <a:ext cx="291676" cy="177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0873" fill="norm" stroke="1" extrusionOk="0">
                  <a:moveTo>
                    <a:pt x="908" y="2449"/>
                  </a:moveTo>
                  <a:cubicBezTo>
                    <a:pt x="752" y="1208"/>
                    <a:pt x="595" y="-34"/>
                    <a:pt x="439" y="215"/>
                  </a:cubicBezTo>
                  <a:cubicBezTo>
                    <a:pt x="282" y="463"/>
                    <a:pt x="126" y="2201"/>
                    <a:pt x="47" y="5180"/>
                  </a:cubicBezTo>
                  <a:cubicBezTo>
                    <a:pt x="-31" y="8159"/>
                    <a:pt x="-31" y="12380"/>
                    <a:pt x="204" y="15111"/>
                  </a:cubicBezTo>
                  <a:cubicBezTo>
                    <a:pt x="439" y="17842"/>
                    <a:pt x="908" y="19084"/>
                    <a:pt x="1534" y="19952"/>
                  </a:cubicBezTo>
                  <a:cubicBezTo>
                    <a:pt x="2160" y="20821"/>
                    <a:pt x="2943" y="21318"/>
                    <a:pt x="3726" y="20325"/>
                  </a:cubicBezTo>
                  <a:cubicBezTo>
                    <a:pt x="4508" y="19332"/>
                    <a:pt x="5291" y="16849"/>
                    <a:pt x="5839" y="14863"/>
                  </a:cubicBezTo>
                  <a:cubicBezTo>
                    <a:pt x="6386" y="12877"/>
                    <a:pt x="6699" y="11387"/>
                    <a:pt x="7169" y="9649"/>
                  </a:cubicBezTo>
                  <a:cubicBezTo>
                    <a:pt x="7639" y="7911"/>
                    <a:pt x="8265" y="5925"/>
                    <a:pt x="8578" y="5677"/>
                  </a:cubicBezTo>
                  <a:cubicBezTo>
                    <a:pt x="8891" y="5428"/>
                    <a:pt x="8891" y="6918"/>
                    <a:pt x="8891" y="8408"/>
                  </a:cubicBezTo>
                  <a:cubicBezTo>
                    <a:pt x="8891" y="9897"/>
                    <a:pt x="8891" y="11387"/>
                    <a:pt x="9126" y="12628"/>
                  </a:cubicBezTo>
                  <a:cubicBezTo>
                    <a:pt x="9360" y="13870"/>
                    <a:pt x="9830" y="14863"/>
                    <a:pt x="10456" y="14987"/>
                  </a:cubicBezTo>
                  <a:cubicBezTo>
                    <a:pt x="11082" y="15111"/>
                    <a:pt x="11865" y="14366"/>
                    <a:pt x="12491" y="13373"/>
                  </a:cubicBezTo>
                  <a:cubicBezTo>
                    <a:pt x="13117" y="12380"/>
                    <a:pt x="13586" y="11139"/>
                    <a:pt x="14056" y="9773"/>
                  </a:cubicBezTo>
                  <a:cubicBezTo>
                    <a:pt x="14526" y="8408"/>
                    <a:pt x="14995" y="6918"/>
                    <a:pt x="15308" y="6918"/>
                  </a:cubicBezTo>
                  <a:cubicBezTo>
                    <a:pt x="15621" y="6918"/>
                    <a:pt x="15778" y="8408"/>
                    <a:pt x="15699" y="9897"/>
                  </a:cubicBezTo>
                  <a:cubicBezTo>
                    <a:pt x="15621" y="11387"/>
                    <a:pt x="15308" y="12877"/>
                    <a:pt x="15152" y="14242"/>
                  </a:cubicBezTo>
                  <a:cubicBezTo>
                    <a:pt x="14995" y="15608"/>
                    <a:pt x="14995" y="16849"/>
                    <a:pt x="14917" y="16725"/>
                  </a:cubicBezTo>
                  <a:cubicBezTo>
                    <a:pt x="14839" y="16601"/>
                    <a:pt x="14682" y="15111"/>
                    <a:pt x="14839" y="13001"/>
                  </a:cubicBezTo>
                  <a:cubicBezTo>
                    <a:pt x="14995" y="10890"/>
                    <a:pt x="15465" y="8159"/>
                    <a:pt x="16012" y="5925"/>
                  </a:cubicBezTo>
                  <a:cubicBezTo>
                    <a:pt x="16560" y="3690"/>
                    <a:pt x="17186" y="1952"/>
                    <a:pt x="17891" y="959"/>
                  </a:cubicBezTo>
                  <a:cubicBezTo>
                    <a:pt x="18595" y="-34"/>
                    <a:pt x="19378" y="-282"/>
                    <a:pt x="19926" y="339"/>
                  </a:cubicBezTo>
                  <a:cubicBezTo>
                    <a:pt x="20473" y="959"/>
                    <a:pt x="20786" y="2449"/>
                    <a:pt x="21021" y="5180"/>
                  </a:cubicBezTo>
                  <a:cubicBezTo>
                    <a:pt x="21256" y="7911"/>
                    <a:pt x="21412" y="11884"/>
                    <a:pt x="21569" y="15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9802508" y="914400"/>
              <a:ext cx="103492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600" fill="norm" stroke="1" extrusionOk="0">
                  <a:moveTo>
                    <a:pt x="8162" y="0"/>
                  </a:moveTo>
                  <a:cubicBezTo>
                    <a:pt x="7298" y="4846"/>
                    <a:pt x="6434" y="9692"/>
                    <a:pt x="5786" y="12808"/>
                  </a:cubicBezTo>
                  <a:cubicBezTo>
                    <a:pt x="5138" y="15923"/>
                    <a:pt x="4706" y="17308"/>
                    <a:pt x="3842" y="18415"/>
                  </a:cubicBezTo>
                  <a:cubicBezTo>
                    <a:pt x="2978" y="19523"/>
                    <a:pt x="1682" y="20354"/>
                    <a:pt x="818" y="20423"/>
                  </a:cubicBezTo>
                  <a:cubicBezTo>
                    <a:pt x="-46" y="20492"/>
                    <a:pt x="-478" y="19800"/>
                    <a:pt x="818" y="18277"/>
                  </a:cubicBezTo>
                  <a:cubicBezTo>
                    <a:pt x="2114" y="16754"/>
                    <a:pt x="5138" y="14400"/>
                    <a:pt x="7730" y="12877"/>
                  </a:cubicBezTo>
                  <a:cubicBezTo>
                    <a:pt x="10322" y="11354"/>
                    <a:pt x="12482" y="10662"/>
                    <a:pt x="14642" y="10315"/>
                  </a:cubicBezTo>
                  <a:cubicBezTo>
                    <a:pt x="16802" y="9969"/>
                    <a:pt x="18962" y="9969"/>
                    <a:pt x="19826" y="10315"/>
                  </a:cubicBezTo>
                  <a:cubicBezTo>
                    <a:pt x="20690" y="10662"/>
                    <a:pt x="20258" y="11354"/>
                    <a:pt x="18098" y="12185"/>
                  </a:cubicBezTo>
                  <a:cubicBezTo>
                    <a:pt x="15938" y="13015"/>
                    <a:pt x="12050" y="13985"/>
                    <a:pt x="9674" y="14815"/>
                  </a:cubicBezTo>
                  <a:cubicBezTo>
                    <a:pt x="7298" y="15646"/>
                    <a:pt x="6434" y="16338"/>
                    <a:pt x="8594" y="17446"/>
                  </a:cubicBezTo>
                  <a:cubicBezTo>
                    <a:pt x="10754" y="18554"/>
                    <a:pt x="15938" y="20077"/>
                    <a:pt x="2112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9944950" y="1067298"/>
              <a:ext cx="86678" cy="158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249" fill="norm" stroke="1" extrusionOk="0">
                  <a:moveTo>
                    <a:pt x="9050" y="2491"/>
                  </a:moveTo>
                  <a:cubicBezTo>
                    <a:pt x="5964" y="5902"/>
                    <a:pt x="2879" y="9312"/>
                    <a:pt x="1336" y="11870"/>
                  </a:cubicBezTo>
                  <a:cubicBezTo>
                    <a:pt x="-207" y="14428"/>
                    <a:pt x="-207" y="16133"/>
                    <a:pt x="307" y="16133"/>
                  </a:cubicBezTo>
                  <a:cubicBezTo>
                    <a:pt x="822" y="16133"/>
                    <a:pt x="1850" y="14428"/>
                    <a:pt x="3650" y="11870"/>
                  </a:cubicBezTo>
                  <a:cubicBezTo>
                    <a:pt x="5450" y="9312"/>
                    <a:pt x="8022" y="5902"/>
                    <a:pt x="11107" y="3486"/>
                  </a:cubicBezTo>
                  <a:cubicBezTo>
                    <a:pt x="14193" y="1070"/>
                    <a:pt x="17793" y="-351"/>
                    <a:pt x="19593" y="75"/>
                  </a:cubicBezTo>
                  <a:cubicBezTo>
                    <a:pt x="21393" y="502"/>
                    <a:pt x="21393" y="2775"/>
                    <a:pt x="20364" y="6612"/>
                  </a:cubicBezTo>
                  <a:cubicBezTo>
                    <a:pt x="19336" y="10449"/>
                    <a:pt x="17279" y="15849"/>
                    <a:pt x="15222" y="21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10090944" y="1073150"/>
              <a:ext cx="64909" cy="12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131" fill="norm" stroke="1" extrusionOk="0">
                  <a:moveTo>
                    <a:pt x="19997" y="0"/>
                  </a:moveTo>
                  <a:cubicBezTo>
                    <a:pt x="14597" y="2197"/>
                    <a:pt x="9197" y="4393"/>
                    <a:pt x="5822" y="6956"/>
                  </a:cubicBezTo>
                  <a:cubicBezTo>
                    <a:pt x="2447" y="9519"/>
                    <a:pt x="1097" y="12447"/>
                    <a:pt x="422" y="14827"/>
                  </a:cubicBezTo>
                  <a:cubicBezTo>
                    <a:pt x="-253" y="17207"/>
                    <a:pt x="-253" y="19037"/>
                    <a:pt x="1434" y="20136"/>
                  </a:cubicBezTo>
                  <a:cubicBezTo>
                    <a:pt x="3122" y="21234"/>
                    <a:pt x="6497" y="21600"/>
                    <a:pt x="9872" y="20319"/>
                  </a:cubicBezTo>
                  <a:cubicBezTo>
                    <a:pt x="13247" y="19037"/>
                    <a:pt x="16622" y="16108"/>
                    <a:pt x="18647" y="13180"/>
                  </a:cubicBezTo>
                  <a:cubicBezTo>
                    <a:pt x="20672" y="10251"/>
                    <a:pt x="21347" y="7322"/>
                    <a:pt x="19997" y="6407"/>
                  </a:cubicBezTo>
                  <a:cubicBezTo>
                    <a:pt x="18647" y="5492"/>
                    <a:pt x="15272" y="6590"/>
                    <a:pt x="11897" y="7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10195189" y="1104900"/>
              <a:ext cx="123562" cy="104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50" fill="norm" stroke="1" extrusionOk="0">
                  <a:moveTo>
                    <a:pt x="2700" y="0"/>
                  </a:moveTo>
                  <a:cubicBezTo>
                    <a:pt x="1602" y="4752"/>
                    <a:pt x="503" y="9504"/>
                    <a:pt x="137" y="12960"/>
                  </a:cubicBezTo>
                  <a:cubicBezTo>
                    <a:pt x="-229" y="16416"/>
                    <a:pt x="137" y="18576"/>
                    <a:pt x="1235" y="19872"/>
                  </a:cubicBezTo>
                  <a:cubicBezTo>
                    <a:pt x="2334" y="21168"/>
                    <a:pt x="4164" y="21600"/>
                    <a:pt x="5629" y="20952"/>
                  </a:cubicBezTo>
                  <a:cubicBezTo>
                    <a:pt x="7093" y="20304"/>
                    <a:pt x="8191" y="18576"/>
                    <a:pt x="9656" y="17712"/>
                  </a:cubicBezTo>
                  <a:cubicBezTo>
                    <a:pt x="11120" y="16848"/>
                    <a:pt x="12951" y="16848"/>
                    <a:pt x="14781" y="16632"/>
                  </a:cubicBezTo>
                  <a:cubicBezTo>
                    <a:pt x="16612" y="16416"/>
                    <a:pt x="18442" y="15984"/>
                    <a:pt x="19357" y="14472"/>
                  </a:cubicBezTo>
                  <a:cubicBezTo>
                    <a:pt x="20273" y="12960"/>
                    <a:pt x="20273" y="10368"/>
                    <a:pt x="20456" y="7992"/>
                  </a:cubicBezTo>
                  <a:cubicBezTo>
                    <a:pt x="20639" y="5616"/>
                    <a:pt x="21005" y="3456"/>
                    <a:pt x="21371" y="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10350499" y="1089456"/>
              <a:ext cx="84996" cy="142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376" fill="norm" stroke="1" extrusionOk="0">
                  <a:moveTo>
                    <a:pt x="3161" y="4223"/>
                  </a:moveTo>
                  <a:cubicBezTo>
                    <a:pt x="2107" y="5811"/>
                    <a:pt x="1054" y="7400"/>
                    <a:pt x="527" y="9623"/>
                  </a:cubicBezTo>
                  <a:cubicBezTo>
                    <a:pt x="0" y="11847"/>
                    <a:pt x="0" y="14705"/>
                    <a:pt x="0" y="15182"/>
                  </a:cubicBezTo>
                  <a:cubicBezTo>
                    <a:pt x="0" y="15658"/>
                    <a:pt x="0" y="13752"/>
                    <a:pt x="1317" y="11211"/>
                  </a:cubicBezTo>
                  <a:cubicBezTo>
                    <a:pt x="2634" y="8670"/>
                    <a:pt x="5268" y="5494"/>
                    <a:pt x="7639" y="3429"/>
                  </a:cubicBezTo>
                  <a:cubicBezTo>
                    <a:pt x="10010" y="1364"/>
                    <a:pt x="12117" y="411"/>
                    <a:pt x="14488" y="94"/>
                  </a:cubicBezTo>
                  <a:cubicBezTo>
                    <a:pt x="16859" y="-224"/>
                    <a:pt x="19493" y="94"/>
                    <a:pt x="20546" y="3747"/>
                  </a:cubicBezTo>
                  <a:cubicBezTo>
                    <a:pt x="21600" y="7400"/>
                    <a:pt x="21073" y="14388"/>
                    <a:pt x="20546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10502900" y="1206500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2803706" y="1839258"/>
              <a:ext cx="190589" cy="440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503" fill="norm" stroke="1" extrusionOk="0">
                  <a:moveTo>
                    <a:pt x="17237" y="4760"/>
                  </a:moveTo>
                  <a:cubicBezTo>
                    <a:pt x="16532" y="4244"/>
                    <a:pt x="15828" y="3727"/>
                    <a:pt x="14771" y="3417"/>
                  </a:cubicBezTo>
                  <a:cubicBezTo>
                    <a:pt x="13715" y="3107"/>
                    <a:pt x="12306" y="3003"/>
                    <a:pt x="10545" y="3469"/>
                  </a:cubicBezTo>
                  <a:cubicBezTo>
                    <a:pt x="8785" y="3934"/>
                    <a:pt x="6671" y="4967"/>
                    <a:pt x="4676" y="6982"/>
                  </a:cubicBezTo>
                  <a:cubicBezTo>
                    <a:pt x="2680" y="8998"/>
                    <a:pt x="802" y="11995"/>
                    <a:pt x="215" y="14010"/>
                  </a:cubicBezTo>
                  <a:cubicBezTo>
                    <a:pt x="-372" y="16025"/>
                    <a:pt x="332" y="17059"/>
                    <a:pt x="1271" y="17782"/>
                  </a:cubicBezTo>
                  <a:cubicBezTo>
                    <a:pt x="2211" y="18506"/>
                    <a:pt x="3385" y="18919"/>
                    <a:pt x="5145" y="19023"/>
                  </a:cubicBezTo>
                  <a:cubicBezTo>
                    <a:pt x="6906" y="19126"/>
                    <a:pt x="9254" y="18919"/>
                    <a:pt x="11837" y="17731"/>
                  </a:cubicBezTo>
                  <a:cubicBezTo>
                    <a:pt x="14419" y="16542"/>
                    <a:pt x="17237" y="14372"/>
                    <a:pt x="18880" y="11685"/>
                  </a:cubicBezTo>
                  <a:cubicBezTo>
                    <a:pt x="20524" y="8998"/>
                    <a:pt x="20993" y="5794"/>
                    <a:pt x="21111" y="3934"/>
                  </a:cubicBezTo>
                  <a:cubicBezTo>
                    <a:pt x="21228" y="2073"/>
                    <a:pt x="20993" y="1557"/>
                    <a:pt x="20524" y="1092"/>
                  </a:cubicBezTo>
                  <a:cubicBezTo>
                    <a:pt x="20054" y="626"/>
                    <a:pt x="19350" y="213"/>
                    <a:pt x="18293" y="58"/>
                  </a:cubicBezTo>
                  <a:cubicBezTo>
                    <a:pt x="17237" y="-97"/>
                    <a:pt x="15828" y="6"/>
                    <a:pt x="13950" y="1040"/>
                  </a:cubicBezTo>
                  <a:cubicBezTo>
                    <a:pt x="12071" y="2073"/>
                    <a:pt x="9724" y="4037"/>
                    <a:pt x="8785" y="6362"/>
                  </a:cubicBezTo>
                  <a:cubicBezTo>
                    <a:pt x="7845" y="8688"/>
                    <a:pt x="8315" y="11375"/>
                    <a:pt x="10311" y="13907"/>
                  </a:cubicBezTo>
                  <a:cubicBezTo>
                    <a:pt x="12306" y="16439"/>
                    <a:pt x="15828" y="18816"/>
                    <a:pt x="17706" y="20056"/>
                  </a:cubicBezTo>
                  <a:cubicBezTo>
                    <a:pt x="19585" y="21296"/>
                    <a:pt x="19819" y="21400"/>
                    <a:pt x="20054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3054350" y="1905000"/>
              <a:ext cx="101427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600" fill="norm" stroke="1" extrusionOk="0">
                  <a:moveTo>
                    <a:pt x="6480" y="0"/>
                  </a:moveTo>
                  <a:cubicBezTo>
                    <a:pt x="11664" y="2469"/>
                    <a:pt x="16848" y="4937"/>
                    <a:pt x="19224" y="7714"/>
                  </a:cubicBezTo>
                  <a:cubicBezTo>
                    <a:pt x="21600" y="10491"/>
                    <a:pt x="21168" y="13577"/>
                    <a:pt x="17496" y="15943"/>
                  </a:cubicBezTo>
                  <a:cubicBezTo>
                    <a:pt x="13824" y="18309"/>
                    <a:pt x="6912" y="199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2686413" y="1871511"/>
              <a:ext cx="152037" cy="465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388" fill="norm" stroke="1" extrusionOk="0">
                  <a:moveTo>
                    <a:pt x="12209" y="2415"/>
                  </a:moveTo>
                  <a:cubicBezTo>
                    <a:pt x="12793" y="1442"/>
                    <a:pt x="13377" y="469"/>
                    <a:pt x="13085" y="129"/>
                  </a:cubicBezTo>
                  <a:cubicBezTo>
                    <a:pt x="12793" y="-212"/>
                    <a:pt x="11625" y="80"/>
                    <a:pt x="9290" y="1539"/>
                  </a:cubicBezTo>
                  <a:cubicBezTo>
                    <a:pt x="6955" y="2999"/>
                    <a:pt x="3452" y="5626"/>
                    <a:pt x="1555" y="8253"/>
                  </a:cubicBezTo>
                  <a:cubicBezTo>
                    <a:pt x="-342" y="10880"/>
                    <a:pt x="-634" y="13507"/>
                    <a:pt x="1409" y="15647"/>
                  </a:cubicBezTo>
                  <a:cubicBezTo>
                    <a:pt x="3452" y="17788"/>
                    <a:pt x="7831" y="19442"/>
                    <a:pt x="11480" y="20318"/>
                  </a:cubicBezTo>
                  <a:cubicBezTo>
                    <a:pt x="15128" y="21193"/>
                    <a:pt x="18047" y="21291"/>
                    <a:pt x="20966" y="21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3524250" y="2068971"/>
              <a:ext cx="304800" cy="413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21549"/>
                  </a:moveTo>
                  <a:cubicBezTo>
                    <a:pt x="2250" y="18573"/>
                    <a:pt x="4500" y="15598"/>
                    <a:pt x="6225" y="12622"/>
                  </a:cubicBezTo>
                  <a:cubicBezTo>
                    <a:pt x="7950" y="9647"/>
                    <a:pt x="9150" y="6671"/>
                    <a:pt x="9825" y="4798"/>
                  </a:cubicBezTo>
                  <a:cubicBezTo>
                    <a:pt x="10500" y="2925"/>
                    <a:pt x="10650" y="2153"/>
                    <a:pt x="10650" y="1437"/>
                  </a:cubicBezTo>
                  <a:cubicBezTo>
                    <a:pt x="10650" y="720"/>
                    <a:pt x="10500" y="59"/>
                    <a:pt x="10200" y="4"/>
                  </a:cubicBezTo>
                  <a:cubicBezTo>
                    <a:pt x="9900" y="-51"/>
                    <a:pt x="9450" y="500"/>
                    <a:pt x="8700" y="2594"/>
                  </a:cubicBezTo>
                  <a:cubicBezTo>
                    <a:pt x="7950" y="4688"/>
                    <a:pt x="6900" y="8325"/>
                    <a:pt x="6375" y="10859"/>
                  </a:cubicBezTo>
                  <a:cubicBezTo>
                    <a:pt x="5850" y="13394"/>
                    <a:pt x="5850" y="14827"/>
                    <a:pt x="6150" y="15763"/>
                  </a:cubicBezTo>
                  <a:cubicBezTo>
                    <a:pt x="6450" y="16700"/>
                    <a:pt x="7050" y="17141"/>
                    <a:pt x="7725" y="17361"/>
                  </a:cubicBezTo>
                  <a:cubicBezTo>
                    <a:pt x="8400" y="17582"/>
                    <a:pt x="9150" y="17582"/>
                    <a:pt x="10350" y="16645"/>
                  </a:cubicBezTo>
                  <a:cubicBezTo>
                    <a:pt x="11550" y="15708"/>
                    <a:pt x="13200" y="13835"/>
                    <a:pt x="14700" y="11410"/>
                  </a:cubicBezTo>
                  <a:cubicBezTo>
                    <a:pt x="16200" y="8986"/>
                    <a:pt x="17550" y="6010"/>
                    <a:pt x="18450" y="4137"/>
                  </a:cubicBezTo>
                  <a:cubicBezTo>
                    <a:pt x="19350" y="2263"/>
                    <a:pt x="19800" y="1492"/>
                    <a:pt x="19950" y="1382"/>
                  </a:cubicBezTo>
                  <a:cubicBezTo>
                    <a:pt x="20100" y="1271"/>
                    <a:pt x="19950" y="1822"/>
                    <a:pt x="19800" y="3365"/>
                  </a:cubicBezTo>
                  <a:cubicBezTo>
                    <a:pt x="19650" y="4908"/>
                    <a:pt x="19500" y="7443"/>
                    <a:pt x="19800" y="9151"/>
                  </a:cubicBezTo>
                  <a:cubicBezTo>
                    <a:pt x="20100" y="10859"/>
                    <a:pt x="20850" y="11741"/>
                    <a:pt x="21600" y="12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3651250" y="1818216"/>
              <a:ext cx="146050" cy="226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52" y="17159"/>
                    <a:pt x="2504" y="12718"/>
                    <a:pt x="4070" y="9387"/>
                  </a:cubicBezTo>
                  <a:cubicBezTo>
                    <a:pt x="5635" y="6056"/>
                    <a:pt x="7513" y="3836"/>
                    <a:pt x="9078" y="2321"/>
                  </a:cubicBezTo>
                  <a:cubicBezTo>
                    <a:pt x="10643" y="807"/>
                    <a:pt x="11896" y="0"/>
                    <a:pt x="13148" y="0"/>
                  </a:cubicBezTo>
                  <a:cubicBezTo>
                    <a:pt x="14400" y="0"/>
                    <a:pt x="15652" y="807"/>
                    <a:pt x="16591" y="3129"/>
                  </a:cubicBezTo>
                  <a:cubicBezTo>
                    <a:pt x="17530" y="5450"/>
                    <a:pt x="18157" y="9286"/>
                    <a:pt x="18939" y="12011"/>
                  </a:cubicBezTo>
                  <a:cubicBezTo>
                    <a:pt x="19722" y="14736"/>
                    <a:pt x="20661" y="16351"/>
                    <a:pt x="21600" y="17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4044950" y="2190750"/>
              <a:ext cx="1079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4076700" y="2266950"/>
              <a:ext cx="1270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4381500" y="1850212"/>
              <a:ext cx="168437" cy="353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330" fill="norm" stroke="1" extrusionOk="0">
                  <a:moveTo>
                    <a:pt x="0" y="4842"/>
                  </a:moveTo>
                  <a:cubicBezTo>
                    <a:pt x="0" y="3564"/>
                    <a:pt x="0" y="2286"/>
                    <a:pt x="1976" y="1328"/>
                  </a:cubicBezTo>
                  <a:cubicBezTo>
                    <a:pt x="3951" y="369"/>
                    <a:pt x="7902" y="-270"/>
                    <a:pt x="11590" y="113"/>
                  </a:cubicBezTo>
                  <a:cubicBezTo>
                    <a:pt x="15278" y="497"/>
                    <a:pt x="18702" y="1903"/>
                    <a:pt x="20151" y="3948"/>
                  </a:cubicBezTo>
                  <a:cubicBezTo>
                    <a:pt x="21600" y="5993"/>
                    <a:pt x="21073" y="8677"/>
                    <a:pt x="18834" y="11680"/>
                  </a:cubicBezTo>
                  <a:cubicBezTo>
                    <a:pt x="16595" y="14684"/>
                    <a:pt x="12644" y="18007"/>
                    <a:pt x="8693" y="21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4406264" y="247650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0" y="2921000"/>
              <a:ext cx="1134110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" y="21037"/>
                    <a:pt x="24" y="20475"/>
                    <a:pt x="79" y="20138"/>
                  </a:cubicBezTo>
                  <a:cubicBezTo>
                    <a:pt x="133" y="19800"/>
                    <a:pt x="230" y="19687"/>
                    <a:pt x="363" y="19519"/>
                  </a:cubicBezTo>
                  <a:cubicBezTo>
                    <a:pt x="496" y="19350"/>
                    <a:pt x="665" y="19125"/>
                    <a:pt x="820" y="18844"/>
                  </a:cubicBezTo>
                  <a:cubicBezTo>
                    <a:pt x="976" y="18562"/>
                    <a:pt x="1117" y="18225"/>
                    <a:pt x="1276" y="17775"/>
                  </a:cubicBezTo>
                  <a:cubicBezTo>
                    <a:pt x="1435" y="17325"/>
                    <a:pt x="1613" y="16763"/>
                    <a:pt x="1774" y="16256"/>
                  </a:cubicBezTo>
                  <a:cubicBezTo>
                    <a:pt x="1935" y="15750"/>
                    <a:pt x="2080" y="15300"/>
                    <a:pt x="2229" y="14794"/>
                  </a:cubicBezTo>
                  <a:cubicBezTo>
                    <a:pt x="2378" y="14287"/>
                    <a:pt x="2532" y="13725"/>
                    <a:pt x="2695" y="13106"/>
                  </a:cubicBezTo>
                  <a:cubicBezTo>
                    <a:pt x="2858" y="12488"/>
                    <a:pt x="3032" y="11812"/>
                    <a:pt x="3163" y="11306"/>
                  </a:cubicBezTo>
                  <a:cubicBezTo>
                    <a:pt x="3294" y="10800"/>
                    <a:pt x="3382" y="10462"/>
                    <a:pt x="3481" y="10125"/>
                  </a:cubicBezTo>
                  <a:cubicBezTo>
                    <a:pt x="3580" y="9788"/>
                    <a:pt x="3689" y="9450"/>
                    <a:pt x="3787" y="9169"/>
                  </a:cubicBezTo>
                  <a:cubicBezTo>
                    <a:pt x="3886" y="8888"/>
                    <a:pt x="3975" y="8662"/>
                    <a:pt x="4074" y="8381"/>
                  </a:cubicBezTo>
                  <a:cubicBezTo>
                    <a:pt x="4172" y="8100"/>
                    <a:pt x="4281" y="7762"/>
                    <a:pt x="4392" y="7425"/>
                  </a:cubicBezTo>
                  <a:cubicBezTo>
                    <a:pt x="4503" y="7088"/>
                    <a:pt x="4616" y="6750"/>
                    <a:pt x="4731" y="6469"/>
                  </a:cubicBezTo>
                  <a:cubicBezTo>
                    <a:pt x="4846" y="6188"/>
                    <a:pt x="4963" y="5962"/>
                    <a:pt x="5082" y="5681"/>
                  </a:cubicBezTo>
                  <a:cubicBezTo>
                    <a:pt x="5200" y="5400"/>
                    <a:pt x="5321" y="5062"/>
                    <a:pt x="5444" y="4781"/>
                  </a:cubicBezTo>
                  <a:cubicBezTo>
                    <a:pt x="5567" y="4500"/>
                    <a:pt x="5692" y="4275"/>
                    <a:pt x="5815" y="4106"/>
                  </a:cubicBezTo>
                  <a:cubicBezTo>
                    <a:pt x="5938" y="3938"/>
                    <a:pt x="6059" y="3825"/>
                    <a:pt x="6192" y="3600"/>
                  </a:cubicBezTo>
                  <a:cubicBezTo>
                    <a:pt x="6325" y="3375"/>
                    <a:pt x="6470" y="3038"/>
                    <a:pt x="6615" y="2812"/>
                  </a:cubicBezTo>
                  <a:cubicBezTo>
                    <a:pt x="6761" y="2587"/>
                    <a:pt x="6906" y="2475"/>
                    <a:pt x="7055" y="2306"/>
                  </a:cubicBezTo>
                  <a:cubicBezTo>
                    <a:pt x="7204" y="2138"/>
                    <a:pt x="7357" y="1912"/>
                    <a:pt x="7504" y="1744"/>
                  </a:cubicBezTo>
                  <a:cubicBezTo>
                    <a:pt x="7652" y="1575"/>
                    <a:pt x="7793" y="1463"/>
                    <a:pt x="7950" y="1350"/>
                  </a:cubicBezTo>
                  <a:cubicBezTo>
                    <a:pt x="8107" y="1238"/>
                    <a:pt x="8280" y="1125"/>
                    <a:pt x="8450" y="1012"/>
                  </a:cubicBezTo>
                  <a:cubicBezTo>
                    <a:pt x="8619" y="900"/>
                    <a:pt x="8784" y="787"/>
                    <a:pt x="8954" y="675"/>
                  </a:cubicBezTo>
                  <a:cubicBezTo>
                    <a:pt x="9123" y="562"/>
                    <a:pt x="9296" y="450"/>
                    <a:pt x="9466" y="394"/>
                  </a:cubicBezTo>
                  <a:cubicBezTo>
                    <a:pt x="9635" y="338"/>
                    <a:pt x="9800" y="338"/>
                    <a:pt x="9978" y="281"/>
                  </a:cubicBezTo>
                  <a:cubicBezTo>
                    <a:pt x="10155" y="225"/>
                    <a:pt x="10344" y="113"/>
                    <a:pt x="10530" y="56"/>
                  </a:cubicBezTo>
                  <a:cubicBezTo>
                    <a:pt x="10715" y="0"/>
                    <a:pt x="10897" y="0"/>
                    <a:pt x="11084" y="0"/>
                  </a:cubicBezTo>
                  <a:cubicBezTo>
                    <a:pt x="11272" y="0"/>
                    <a:pt x="11465" y="0"/>
                    <a:pt x="11651" y="0"/>
                  </a:cubicBezTo>
                  <a:cubicBezTo>
                    <a:pt x="11836" y="0"/>
                    <a:pt x="12013" y="0"/>
                    <a:pt x="12203" y="56"/>
                  </a:cubicBezTo>
                  <a:cubicBezTo>
                    <a:pt x="12392" y="113"/>
                    <a:pt x="12594" y="225"/>
                    <a:pt x="12789" y="338"/>
                  </a:cubicBezTo>
                  <a:cubicBezTo>
                    <a:pt x="12985" y="450"/>
                    <a:pt x="13174" y="562"/>
                    <a:pt x="13366" y="731"/>
                  </a:cubicBezTo>
                  <a:cubicBezTo>
                    <a:pt x="13557" y="900"/>
                    <a:pt x="13751" y="1125"/>
                    <a:pt x="13936" y="1350"/>
                  </a:cubicBezTo>
                  <a:cubicBezTo>
                    <a:pt x="14122" y="1575"/>
                    <a:pt x="14299" y="1800"/>
                    <a:pt x="14489" y="2025"/>
                  </a:cubicBezTo>
                  <a:cubicBezTo>
                    <a:pt x="14678" y="2250"/>
                    <a:pt x="14880" y="2475"/>
                    <a:pt x="15075" y="2700"/>
                  </a:cubicBezTo>
                  <a:cubicBezTo>
                    <a:pt x="15271" y="2925"/>
                    <a:pt x="15460" y="3150"/>
                    <a:pt x="15650" y="3375"/>
                  </a:cubicBezTo>
                  <a:cubicBezTo>
                    <a:pt x="15839" y="3600"/>
                    <a:pt x="16029" y="3825"/>
                    <a:pt x="16210" y="4106"/>
                  </a:cubicBezTo>
                  <a:cubicBezTo>
                    <a:pt x="16391" y="4388"/>
                    <a:pt x="16565" y="4725"/>
                    <a:pt x="16748" y="5006"/>
                  </a:cubicBezTo>
                  <a:cubicBezTo>
                    <a:pt x="16932" y="5288"/>
                    <a:pt x="17125" y="5513"/>
                    <a:pt x="17311" y="5794"/>
                  </a:cubicBezTo>
                  <a:cubicBezTo>
                    <a:pt x="17496" y="6075"/>
                    <a:pt x="17673" y="6412"/>
                    <a:pt x="17851" y="6750"/>
                  </a:cubicBezTo>
                  <a:cubicBezTo>
                    <a:pt x="18028" y="7088"/>
                    <a:pt x="18206" y="7425"/>
                    <a:pt x="18375" y="7762"/>
                  </a:cubicBezTo>
                  <a:cubicBezTo>
                    <a:pt x="18544" y="8100"/>
                    <a:pt x="18705" y="8438"/>
                    <a:pt x="18873" y="8775"/>
                  </a:cubicBezTo>
                  <a:cubicBezTo>
                    <a:pt x="19040" y="9112"/>
                    <a:pt x="19213" y="9450"/>
                    <a:pt x="19379" y="9788"/>
                  </a:cubicBezTo>
                  <a:cubicBezTo>
                    <a:pt x="19544" y="10125"/>
                    <a:pt x="19701" y="10462"/>
                    <a:pt x="19927" y="10969"/>
                  </a:cubicBezTo>
                  <a:cubicBezTo>
                    <a:pt x="20153" y="11475"/>
                    <a:pt x="20447" y="12150"/>
                    <a:pt x="20669" y="12713"/>
                  </a:cubicBezTo>
                  <a:cubicBezTo>
                    <a:pt x="20890" y="13275"/>
                    <a:pt x="21040" y="13725"/>
                    <a:pt x="21183" y="14119"/>
                  </a:cubicBezTo>
                  <a:cubicBezTo>
                    <a:pt x="21326" y="14512"/>
                    <a:pt x="21463" y="14850"/>
                    <a:pt x="21600" y="15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6097179" y="2996947"/>
              <a:ext cx="182707" cy="5404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593" fill="norm" stroke="1" extrusionOk="0">
                  <a:moveTo>
                    <a:pt x="14014" y="128"/>
                  </a:moveTo>
                  <a:cubicBezTo>
                    <a:pt x="14510" y="69"/>
                    <a:pt x="15007" y="10"/>
                    <a:pt x="15255" y="1"/>
                  </a:cubicBezTo>
                  <a:cubicBezTo>
                    <a:pt x="15503" y="-7"/>
                    <a:pt x="15503" y="35"/>
                    <a:pt x="15752" y="217"/>
                  </a:cubicBezTo>
                  <a:cubicBezTo>
                    <a:pt x="16000" y="399"/>
                    <a:pt x="16496" y="720"/>
                    <a:pt x="17117" y="1046"/>
                  </a:cubicBezTo>
                  <a:cubicBezTo>
                    <a:pt x="17738" y="1372"/>
                    <a:pt x="18483" y="1701"/>
                    <a:pt x="19103" y="2035"/>
                  </a:cubicBezTo>
                  <a:cubicBezTo>
                    <a:pt x="19724" y="2370"/>
                    <a:pt x="20221" y="2708"/>
                    <a:pt x="20593" y="3025"/>
                  </a:cubicBezTo>
                  <a:cubicBezTo>
                    <a:pt x="20965" y="3342"/>
                    <a:pt x="21214" y="3638"/>
                    <a:pt x="21338" y="3955"/>
                  </a:cubicBezTo>
                  <a:cubicBezTo>
                    <a:pt x="21462" y="4272"/>
                    <a:pt x="21462" y="4611"/>
                    <a:pt x="21338" y="4957"/>
                  </a:cubicBezTo>
                  <a:cubicBezTo>
                    <a:pt x="21214" y="5304"/>
                    <a:pt x="20965" y="5659"/>
                    <a:pt x="20717" y="5964"/>
                  </a:cubicBezTo>
                  <a:cubicBezTo>
                    <a:pt x="20469" y="6268"/>
                    <a:pt x="20221" y="6522"/>
                    <a:pt x="20096" y="6780"/>
                  </a:cubicBezTo>
                  <a:cubicBezTo>
                    <a:pt x="19972" y="7038"/>
                    <a:pt x="19972" y="7300"/>
                    <a:pt x="19848" y="7567"/>
                  </a:cubicBezTo>
                  <a:cubicBezTo>
                    <a:pt x="19724" y="7833"/>
                    <a:pt x="19476" y="8104"/>
                    <a:pt x="19352" y="8391"/>
                  </a:cubicBezTo>
                  <a:cubicBezTo>
                    <a:pt x="19228" y="8679"/>
                    <a:pt x="19228" y="8983"/>
                    <a:pt x="19103" y="9275"/>
                  </a:cubicBezTo>
                  <a:cubicBezTo>
                    <a:pt x="18979" y="9567"/>
                    <a:pt x="18731" y="9846"/>
                    <a:pt x="18483" y="10146"/>
                  </a:cubicBezTo>
                  <a:cubicBezTo>
                    <a:pt x="18234" y="10446"/>
                    <a:pt x="17986" y="10768"/>
                    <a:pt x="17738" y="11076"/>
                  </a:cubicBezTo>
                  <a:cubicBezTo>
                    <a:pt x="17490" y="11385"/>
                    <a:pt x="17241" y="11681"/>
                    <a:pt x="17117" y="11973"/>
                  </a:cubicBezTo>
                  <a:cubicBezTo>
                    <a:pt x="16993" y="12265"/>
                    <a:pt x="16993" y="12552"/>
                    <a:pt x="16993" y="12848"/>
                  </a:cubicBezTo>
                  <a:cubicBezTo>
                    <a:pt x="16993" y="13144"/>
                    <a:pt x="16993" y="13449"/>
                    <a:pt x="16993" y="13762"/>
                  </a:cubicBezTo>
                  <a:cubicBezTo>
                    <a:pt x="16993" y="14074"/>
                    <a:pt x="16993" y="14396"/>
                    <a:pt x="16745" y="14700"/>
                  </a:cubicBezTo>
                  <a:cubicBezTo>
                    <a:pt x="16496" y="15005"/>
                    <a:pt x="16000" y="15292"/>
                    <a:pt x="15379" y="15593"/>
                  </a:cubicBezTo>
                  <a:cubicBezTo>
                    <a:pt x="14759" y="15893"/>
                    <a:pt x="14014" y="16206"/>
                    <a:pt x="13145" y="16502"/>
                  </a:cubicBezTo>
                  <a:cubicBezTo>
                    <a:pt x="12276" y="16798"/>
                    <a:pt x="11283" y="17077"/>
                    <a:pt x="10290" y="17343"/>
                  </a:cubicBezTo>
                  <a:cubicBezTo>
                    <a:pt x="9296" y="17610"/>
                    <a:pt x="8303" y="17863"/>
                    <a:pt x="7186" y="18168"/>
                  </a:cubicBezTo>
                  <a:cubicBezTo>
                    <a:pt x="6069" y="18472"/>
                    <a:pt x="4828" y="18827"/>
                    <a:pt x="3586" y="19195"/>
                  </a:cubicBezTo>
                  <a:cubicBezTo>
                    <a:pt x="2345" y="19563"/>
                    <a:pt x="1103" y="19944"/>
                    <a:pt x="483" y="20303"/>
                  </a:cubicBezTo>
                  <a:cubicBezTo>
                    <a:pt x="-138" y="20663"/>
                    <a:pt x="-138" y="21001"/>
                    <a:pt x="359" y="21212"/>
                  </a:cubicBezTo>
                  <a:cubicBezTo>
                    <a:pt x="855" y="21424"/>
                    <a:pt x="1848" y="21508"/>
                    <a:pt x="2841" y="21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374110" y="3886200"/>
              <a:ext cx="4499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8" h="21600" fill="norm" stroke="1" extrusionOk="0">
                  <a:moveTo>
                    <a:pt x="9086" y="0"/>
                  </a:moveTo>
                  <a:cubicBezTo>
                    <a:pt x="5159" y="2073"/>
                    <a:pt x="1232" y="4145"/>
                    <a:pt x="250" y="6709"/>
                  </a:cubicBezTo>
                  <a:cubicBezTo>
                    <a:pt x="-732" y="9273"/>
                    <a:pt x="1232" y="12327"/>
                    <a:pt x="5159" y="14891"/>
                  </a:cubicBezTo>
                  <a:cubicBezTo>
                    <a:pt x="9086" y="17455"/>
                    <a:pt x="14977" y="19527"/>
                    <a:pt x="208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349249" y="3800192"/>
              <a:ext cx="293720" cy="51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63" fill="norm" stroke="1" extrusionOk="0">
                  <a:moveTo>
                    <a:pt x="0" y="4603"/>
                  </a:moveTo>
                  <a:cubicBezTo>
                    <a:pt x="153" y="3466"/>
                    <a:pt x="306" y="2329"/>
                    <a:pt x="613" y="1586"/>
                  </a:cubicBezTo>
                  <a:cubicBezTo>
                    <a:pt x="919" y="842"/>
                    <a:pt x="1379" y="493"/>
                    <a:pt x="2528" y="230"/>
                  </a:cubicBezTo>
                  <a:cubicBezTo>
                    <a:pt x="3677" y="-32"/>
                    <a:pt x="5515" y="-207"/>
                    <a:pt x="8043" y="493"/>
                  </a:cubicBezTo>
                  <a:cubicBezTo>
                    <a:pt x="10570" y="1192"/>
                    <a:pt x="13787" y="2766"/>
                    <a:pt x="16315" y="4865"/>
                  </a:cubicBezTo>
                  <a:cubicBezTo>
                    <a:pt x="18843" y="6964"/>
                    <a:pt x="20681" y="9587"/>
                    <a:pt x="21140" y="11817"/>
                  </a:cubicBezTo>
                  <a:cubicBezTo>
                    <a:pt x="21600" y="14047"/>
                    <a:pt x="20681" y="15884"/>
                    <a:pt x="18843" y="17327"/>
                  </a:cubicBezTo>
                  <a:cubicBezTo>
                    <a:pt x="17004" y="18770"/>
                    <a:pt x="14247" y="19819"/>
                    <a:pt x="11796" y="20431"/>
                  </a:cubicBezTo>
                  <a:cubicBezTo>
                    <a:pt x="9345" y="21043"/>
                    <a:pt x="7200" y="21218"/>
                    <a:pt x="5745" y="21306"/>
                  </a:cubicBezTo>
                  <a:cubicBezTo>
                    <a:pt x="4289" y="21393"/>
                    <a:pt x="3523" y="21393"/>
                    <a:pt x="2911" y="21218"/>
                  </a:cubicBezTo>
                  <a:cubicBezTo>
                    <a:pt x="2298" y="21043"/>
                    <a:pt x="1838" y="20693"/>
                    <a:pt x="2451" y="20256"/>
                  </a:cubicBezTo>
                  <a:cubicBezTo>
                    <a:pt x="3064" y="19819"/>
                    <a:pt x="4749" y="19294"/>
                    <a:pt x="6434" y="18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806450" y="4007858"/>
              <a:ext cx="133350" cy="3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4" fill="norm" stroke="1" extrusionOk="0">
                  <a:moveTo>
                    <a:pt x="0" y="20914"/>
                  </a:moveTo>
                  <a:cubicBezTo>
                    <a:pt x="343" y="13714"/>
                    <a:pt x="686" y="6514"/>
                    <a:pt x="2057" y="2914"/>
                  </a:cubicBezTo>
                  <a:cubicBezTo>
                    <a:pt x="3429" y="-686"/>
                    <a:pt x="5829" y="-686"/>
                    <a:pt x="9257" y="1474"/>
                  </a:cubicBezTo>
                  <a:cubicBezTo>
                    <a:pt x="12686" y="3634"/>
                    <a:pt x="17143" y="7954"/>
                    <a:pt x="21600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819150" y="4108449"/>
              <a:ext cx="1968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1" y="16062"/>
                    <a:pt x="8361" y="10523"/>
                    <a:pt x="11961" y="6923"/>
                  </a:cubicBezTo>
                  <a:cubicBezTo>
                    <a:pt x="15561" y="3323"/>
                    <a:pt x="18581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1325799" y="3744110"/>
              <a:ext cx="204552" cy="631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37" fill="norm" stroke="1" extrusionOk="0">
                  <a:moveTo>
                    <a:pt x="21300" y="2249"/>
                  </a:moveTo>
                  <a:cubicBezTo>
                    <a:pt x="19757" y="1526"/>
                    <a:pt x="18214" y="804"/>
                    <a:pt x="15680" y="407"/>
                  </a:cubicBezTo>
                  <a:cubicBezTo>
                    <a:pt x="13145" y="9"/>
                    <a:pt x="9618" y="-63"/>
                    <a:pt x="7304" y="45"/>
                  </a:cubicBezTo>
                  <a:cubicBezTo>
                    <a:pt x="4990" y="154"/>
                    <a:pt x="3888" y="443"/>
                    <a:pt x="3116" y="804"/>
                  </a:cubicBezTo>
                  <a:cubicBezTo>
                    <a:pt x="2345" y="1165"/>
                    <a:pt x="1904" y="1599"/>
                    <a:pt x="2345" y="2285"/>
                  </a:cubicBezTo>
                  <a:cubicBezTo>
                    <a:pt x="2786" y="2971"/>
                    <a:pt x="4108" y="3910"/>
                    <a:pt x="6202" y="5174"/>
                  </a:cubicBezTo>
                  <a:cubicBezTo>
                    <a:pt x="8296" y="6439"/>
                    <a:pt x="11161" y="8028"/>
                    <a:pt x="12263" y="9256"/>
                  </a:cubicBezTo>
                  <a:cubicBezTo>
                    <a:pt x="13365" y="10484"/>
                    <a:pt x="12704" y="11351"/>
                    <a:pt x="11271" y="12001"/>
                  </a:cubicBezTo>
                  <a:cubicBezTo>
                    <a:pt x="9839" y="12651"/>
                    <a:pt x="7635" y="13085"/>
                    <a:pt x="5541" y="13338"/>
                  </a:cubicBezTo>
                  <a:cubicBezTo>
                    <a:pt x="3447" y="13591"/>
                    <a:pt x="1463" y="13663"/>
                    <a:pt x="582" y="13879"/>
                  </a:cubicBezTo>
                  <a:cubicBezTo>
                    <a:pt x="-300" y="14096"/>
                    <a:pt x="-80" y="14457"/>
                    <a:pt x="582" y="15216"/>
                  </a:cubicBezTo>
                  <a:cubicBezTo>
                    <a:pt x="1243" y="15974"/>
                    <a:pt x="2345" y="17130"/>
                    <a:pt x="3998" y="18250"/>
                  </a:cubicBezTo>
                  <a:cubicBezTo>
                    <a:pt x="5651" y="19370"/>
                    <a:pt x="7855" y="20453"/>
                    <a:pt x="10059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3718837" y="3824408"/>
              <a:ext cx="155775" cy="709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2" h="21548" fill="norm" stroke="1" extrusionOk="0">
                  <a:moveTo>
                    <a:pt x="292" y="1491"/>
                  </a:moveTo>
                  <a:cubicBezTo>
                    <a:pt x="18" y="1105"/>
                    <a:pt x="-255" y="719"/>
                    <a:pt x="429" y="430"/>
                  </a:cubicBezTo>
                  <a:cubicBezTo>
                    <a:pt x="1112" y="141"/>
                    <a:pt x="2753" y="-52"/>
                    <a:pt x="5623" y="12"/>
                  </a:cubicBezTo>
                  <a:cubicBezTo>
                    <a:pt x="8494" y="77"/>
                    <a:pt x="12596" y="398"/>
                    <a:pt x="14646" y="1137"/>
                  </a:cubicBezTo>
                  <a:cubicBezTo>
                    <a:pt x="16697" y="1877"/>
                    <a:pt x="16697" y="3034"/>
                    <a:pt x="14236" y="4544"/>
                  </a:cubicBezTo>
                  <a:cubicBezTo>
                    <a:pt x="11775" y="6055"/>
                    <a:pt x="6854" y="7919"/>
                    <a:pt x="4256" y="9044"/>
                  </a:cubicBezTo>
                  <a:cubicBezTo>
                    <a:pt x="1659" y="10169"/>
                    <a:pt x="1386" y="10555"/>
                    <a:pt x="1386" y="10909"/>
                  </a:cubicBezTo>
                  <a:cubicBezTo>
                    <a:pt x="1386" y="11262"/>
                    <a:pt x="1659" y="11584"/>
                    <a:pt x="4667" y="12291"/>
                  </a:cubicBezTo>
                  <a:cubicBezTo>
                    <a:pt x="7674" y="12998"/>
                    <a:pt x="13416" y="14091"/>
                    <a:pt x="16834" y="15055"/>
                  </a:cubicBezTo>
                  <a:cubicBezTo>
                    <a:pt x="20251" y="16019"/>
                    <a:pt x="21345" y="16855"/>
                    <a:pt x="18474" y="17916"/>
                  </a:cubicBezTo>
                  <a:cubicBezTo>
                    <a:pt x="15603" y="18977"/>
                    <a:pt x="8768" y="20262"/>
                    <a:pt x="1932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7327900" y="3935309"/>
              <a:ext cx="317500" cy="369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3" fill="norm" stroke="1" extrusionOk="0">
                  <a:moveTo>
                    <a:pt x="0" y="21453"/>
                  </a:moveTo>
                  <a:cubicBezTo>
                    <a:pt x="432" y="19612"/>
                    <a:pt x="864" y="17771"/>
                    <a:pt x="1944" y="14887"/>
                  </a:cubicBezTo>
                  <a:cubicBezTo>
                    <a:pt x="3024" y="12003"/>
                    <a:pt x="4752" y="8076"/>
                    <a:pt x="5760" y="5744"/>
                  </a:cubicBezTo>
                  <a:cubicBezTo>
                    <a:pt x="6768" y="3412"/>
                    <a:pt x="7056" y="2676"/>
                    <a:pt x="7200" y="1878"/>
                  </a:cubicBezTo>
                  <a:cubicBezTo>
                    <a:pt x="7344" y="1080"/>
                    <a:pt x="7344" y="221"/>
                    <a:pt x="7128" y="37"/>
                  </a:cubicBezTo>
                  <a:cubicBezTo>
                    <a:pt x="6912" y="-147"/>
                    <a:pt x="6480" y="344"/>
                    <a:pt x="6048" y="1939"/>
                  </a:cubicBezTo>
                  <a:cubicBezTo>
                    <a:pt x="5616" y="3535"/>
                    <a:pt x="5184" y="6235"/>
                    <a:pt x="5400" y="8689"/>
                  </a:cubicBezTo>
                  <a:cubicBezTo>
                    <a:pt x="5616" y="11144"/>
                    <a:pt x="6480" y="13353"/>
                    <a:pt x="7200" y="14642"/>
                  </a:cubicBezTo>
                  <a:cubicBezTo>
                    <a:pt x="7920" y="15930"/>
                    <a:pt x="8496" y="16298"/>
                    <a:pt x="9576" y="16298"/>
                  </a:cubicBezTo>
                  <a:cubicBezTo>
                    <a:pt x="10656" y="16298"/>
                    <a:pt x="12240" y="15930"/>
                    <a:pt x="13824" y="13967"/>
                  </a:cubicBezTo>
                  <a:cubicBezTo>
                    <a:pt x="15408" y="12003"/>
                    <a:pt x="16992" y="8444"/>
                    <a:pt x="17784" y="6296"/>
                  </a:cubicBezTo>
                  <a:cubicBezTo>
                    <a:pt x="18576" y="4148"/>
                    <a:pt x="18576" y="3412"/>
                    <a:pt x="18648" y="2737"/>
                  </a:cubicBezTo>
                  <a:cubicBezTo>
                    <a:pt x="18720" y="2062"/>
                    <a:pt x="18864" y="1448"/>
                    <a:pt x="18792" y="1633"/>
                  </a:cubicBezTo>
                  <a:cubicBezTo>
                    <a:pt x="18720" y="1817"/>
                    <a:pt x="18432" y="2798"/>
                    <a:pt x="18504" y="4639"/>
                  </a:cubicBezTo>
                  <a:cubicBezTo>
                    <a:pt x="18576" y="6480"/>
                    <a:pt x="19008" y="9180"/>
                    <a:pt x="19584" y="10837"/>
                  </a:cubicBezTo>
                  <a:cubicBezTo>
                    <a:pt x="20160" y="12494"/>
                    <a:pt x="20880" y="13108"/>
                    <a:pt x="21600" y="137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7448550" y="3630344"/>
              <a:ext cx="146050" cy="262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21236"/>
                  </a:moveTo>
                  <a:cubicBezTo>
                    <a:pt x="1252" y="17807"/>
                    <a:pt x="2504" y="14379"/>
                    <a:pt x="4383" y="10950"/>
                  </a:cubicBezTo>
                  <a:cubicBezTo>
                    <a:pt x="6261" y="7522"/>
                    <a:pt x="8765" y="4093"/>
                    <a:pt x="10643" y="2122"/>
                  </a:cubicBezTo>
                  <a:cubicBezTo>
                    <a:pt x="12522" y="150"/>
                    <a:pt x="13774" y="-364"/>
                    <a:pt x="14557" y="236"/>
                  </a:cubicBezTo>
                  <a:cubicBezTo>
                    <a:pt x="15339" y="836"/>
                    <a:pt x="15652" y="2550"/>
                    <a:pt x="16748" y="5036"/>
                  </a:cubicBezTo>
                  <a:cubicBezTo>
                    <a:pt x="17843" y="7522"/>
                    <a:pt x="19722" y="10779"/>
                    <a:pt x="21600" y="14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7880350" y="3987800"/>
              <a:ext cx="1460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7912100" y="4102099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304800" y="5403849"/>
              <a:ext cx="12103101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512"/>
                  </a:moveTo>
                  <a:cubicBezTo>
                    <a:pt x="125" y="1926"/>
                    <a:pt x="249" y="1340"/>
                    <a:pt x="389" y="1005"/>
                  </a:cubicBezTo>
                  <a:cubicBezTo>
                    <a:pt x="529" y="670"/>
                    <a:pt x="684" y="586"/>
                    <a:pt x="844" y="628"/>
                  </a:cubicBezTo>
                  <a:cubicBezTo>
                    <a:pt x="1005" y="670"/>
                    <a:pt x="1171" y="837"/>
                    <a:pt x="1313" y="963"/>
                  </a:cubicBezTo>
                  <a:cubicBezTo>
                    <a:pt x="1454" y="1088"/>
                    <a:pt x="1571" y="1172"/>
                    <a:pt x="1689" y="1256"/>
                  </a:cubicBezTo>
                  <a:cubicBezTo>
                    <a:pt x="1806" y="1340"/>
                    <a:pt x="1923" y="1423"/>
                    <a:pt x="2044" y="1465"/>
                  </a:cubicBezTo>
                  <a:cubicBezTo>
                    <a:pt x="2165" y="1507"/>
                    <a:pt x="2289" y="1507"/>
                    <a:pt x="2414" y="1507"/>
                  </a:cubicBezTo>
                  <a:cubicBezTo>
                    <a:pt x="2539" y="1507"/>
                    <a:pt x="2663" y="1507"/>
                    <a:pt x="2801" y="1507"/>
                  </a:cubicBezTo>
                  <a:cubicBezTo>
                    <a:pt x="2939" y="1507"/>
                    <a:pt x="3090" y="1507"/>
                    <a:pt x="3239" y="1507"/>
                  </a:cubicBezTo>
                  <a:cubicBezTo>
                    <a:pt x="3388" y="1507"/>
                    <a:pt x="3536" y="1507"/>
                    <a:pt x="3694" y="1507"/>
                  </a:cubicBezTo>
                  <a:cubicBezTo>
                    <a:pt x="3853" y="1507"/>
                    <a:pt x="4023" y="1507"/>
                    <a:pt x="4153" y="1507"/>
                  </a:cubicBezTo>
                  <a:cubicBezTo>
                    <a:pt x="4284" y="1507"/>
                    <a:pt x="4374" y="1507"/>
                    <a:pt x="4463" y="1465"/>
                  </a:cubicBezTo>
                  <a:cubicBezTo>
                    <a:pt x="4552" y="1423"/>
                    <a:pt x="4639" y="1340"/>
                    <a:pt x="4739" y="1298"/>
                  </a:cubicBezTo>
                  <a:cubicBezTo>
                    <a:pt x="4839" y="1256"/>
                    <a:pt x="4952" y="1256"/>
                    <a:pt x="5060" y="1214"/>
                  </a:cubicBezTo>
                  <a:cubicBezTo>
                    <a:pt x="5168" y="1172"/>
                    <a:pt x="5270" y="1088"/>
                    <a:pt x="5425" y="963"/>
                  </a:cubicBezTo>
                  <a:cubicBezTo>
                    <a:pt x="5579" y="837"/>
                    <a:pt x="5787" y="670"/>
                    <a:pt x="5950" y="586"/>
                  </a:cubicBezTo>
                  <a:cubicBezTo>
                    <a:pt x="6112" y="502"/>
                    <a:pt x="6229" y="502"/>
                    <a:pt x="6346" y="460"/>
                  </a:cubicBezTo>
                  <a:cubicBezTo>
                    <a:pt x="6463" y="419"/>
                    <a:pt x="6580" y="335"/>
                    <a:pt x="6699" y="293"/>
                  </a:cubicBezTo>
                  <a:cubicBezTo>
                    <a:pt x="6818" y="251"/>
                    <a:pt x="6939" y="251"/>
                    <a:pt x="7055" y="251"/>
                  </a:cubicBezTo>
                  <a:cubicBezTo>
                    <a:pt x="7170" y="251"/>
                    <a:pt x="7279" y="251"/>
                    <a:pt x="7398" y="251"/>
                  </a:cubicBezTo>
                  <a:cubicBezTo>
                    <a:pt x="7517" y="251"/>
                    <a:pt x="7646" y="251"/>
                    <a:pt x="7774" y="209"/>
                  </a:cubicBezTo>
                  <a:cubicBezTo>
                    <a:pt x="7903" y="167"/>
                    <a:pt x="8031" y="84"/>
                    <a:pt x="8161" y="42"/>
                  </a:cubicBezTo>
                  <a:cubicBezTo>
                    <a:pt x="8292" y="0"/>
                    <a:pt x="8424" y="0"/>
                    <a:pt x="8550" y="0"/>
                  </a:cubicBezTo>
                  <a:cubicBezTo>
                    <a:pt x="8677" y="0"/>
                    <a:pt x="8798" y="0"/>
                    <a:pt x="8930" y="0"/>
                  </a:cubicBezTo>
                  <a:cubicBezTo>
                    <a:pt x="9062" y="0"/>
                    <a:pt x="9206" y="0"/>
                    <a:pt x="9346" y="42"/>
                  </a:cubicBezTo>
                  <a:cubicBezTo>
                    <a:pt x="9485" y="84"/>
                    <a:pt x="9621" y="167"/>
                    <a:pt x="9759" y="251"/>
                  </a:cubicBezTo>
                  <a:cubicBezTo>
                    <a:pt x="9897" y="335"/>
                    <a:pt x="10037" y="419"/>
                    <a:pt x="10171" y="502"/>
                  </a:cubicBezTo>
                  <a:cubicBezTo>
                    <a:pt x="10305" y="586"/>
                    <a:pt x="10434" y="670"/>
                    <a:pt x="10571" y="753"/>
                  </a:cubicBezTo>
                  <a:cubicBezTo>
                    <a:pt x="10709" y="837"/>
                    <a:pt x="10857" y="921"/>
                    <a:pt x="11000" y="1047"/>
                  </a:cubicBezTo>
                  <a:cubicBezTo>
                    <a:pt x="11144" y="1172"/>
                    <a:pt x="11284" y="1340"/>
                    <a:pt x="11423" y="1465"/>
                  </a:cubicBezTo>
                  <a:cubicBezTo>
                    <a:pt x="11563" y="1591"/>
                    <a:pt x="11703" y="1674"/>
                    <a:pt x="11839" y="1800"/>
                  </a:cubicBezTo>
                  <a:cubicBezTo>
                    <a:pt x="11975" y="1926"/>
                    <a:pt x="12107" y="2093"/>
                    <a:pt x="12247" y="2302"/>
                  </a:cubicBezTo>
                  <a:cubicBezTo>
                    <a:pt x="12387" y="2512"/>
                    <a:pt x="12534" y="2763"/>
                    <a:pt x="12676" y="2972"/>
                  </a:cubicBezTo>
                  <a:cubicBezTo>
                    <a:pt x="12817" y="3181"/>
                    <a:pt x="12953" y="3349"/>
                    <a:pt x="13093" y="3558"/>
                  </a:cubicBezTo>
                  <a:cubicBezTo>
                    <a:pt x="13233" y="3767"/>
                    <a:pt x="13376" y="4019"/>
                    <a:pt x="13512" y="4270"/>
                  </a:cubicBezTo>
                  <a:cubicBezTo>
                    <a:pt x="13648" y="4521"/>
                    <a:pt x="13777" y="4772"/>
                    <a:pt x="13913" y="5023"/>
                  </a:cubicBezTo>
                  <a:cubicBezTo>
                    <a:pt x="14049" y="5274"/>
                    <a:pt x="14192" y="5526"/>
                    <a:pt x="14330" y="5819"/>
                  </a:cubicBezTo>
                  <a:cubicBezTo>
                    <a:pt x="14468" y="6112"/>
                    <a:pt x="14600" y="6447"/>
                    <a:pt x="14736" y="6740"/>
                  </a:cubicBezTo>
                  <a:cubicBezTo>
                    <a:pt x="14872" y="7033"/>
                    <a:pt x="15012" y="7284"/>
                    <a:pt x="15142" y="7535"/>
                  </a:cubicBezTo>
                  <a:cubicBezTo>
                    <a:pt x="15273" y="7786"/>
                    <a:pt x="15393" y="8037"/>
                    <a:pt x="15526" y="8330"/>
                  </a:cubicBezTo>
                  <a:cubicBezTo>
                    <a:pt x="15658" y="8623"/>
                    <a:pt x="15801" y="8958"/>
                    <a:pt x="15937" y="9251"/>
                  </a:cubicBezTo>
                  <a:cubicBezTo>
                    <a:pt x="16073" y="9544"/>
                    <a:pt x="16202" y="9795"/>
                    <a:pt x="16332" y="10088"/>
                  </a:cubicBezTo>
                  <a:cubicBezTo>
                    <a:pt x="16463" y="10381"/>
                    <a:pt x="16595" y="10716"/>
                    <a:pt x="16718" y="11009"/>
                  </a:cubicBezTo>
                  <a:cubicBezTo>
                    <a:pt x="16840" y="11302"/>
                    <a:pt x="16954" y="11553"/>
                    <a:pt x="17076" y="11805"/>
                  </a:cubicBezTo>
                  <a:cubicBezTo>
                    <a:pt x="17199" y="12056"/>
                    <a:pt x="17331" y="12307"/>
                    <a:pt x="17456" y="12558"/>
                  </a:cubicBezTo>
                  <a:cubicBezTo>
                    <a:pt x="17581" y="12809"/>
                    <a:pt x="17698" y="13060"/>
                    <a:pt x="17817" y="13353"/>
                  </a:cubicBezTo>
                  <a:cubicBezTo>
                    <a:pt x="17936" y="13647"/>
                    <a:pt x="18057" y="13981"/>
                    <a:pt x="18227" y="14400"/>
                  </a:cubicBezTo>
                  <a:cubicBezTo>
                    <a:pt x="18397" y="14819"/>
                    <a:pt x="18616" y="15321"/>
                    <a:pt x="18778" y="15698"/>
                  </a:cubicBezTo>
                  <a:cubicBezTo>
                    <a:pt x="18941" y="16074"/>
                    <a:pt x="19046" y="16326"/>
                    <a:pt x="19190" y="16660"/>
                  </a:cubicBezTo>
                  <a:cubicBezTo>
                    <a:pt x="19333" y="16995"/>
                    <a:pt x="19515" y="17414"/>
                    <a:pt x="19696" y="17791"/>
                  </a:cubicBezTo>
                  <a:cubicBezTo>
                    <a:pt x="19877" y="18167"/>
                    <a:pt x="20059" y="18502"/>
                    <a:pt x="20227" y="18837"/>
                  </a:cubicBezTo>
                  <a:cubicBezTo>
                    <a:pt x="20395" y="19172"/>
                    <a:pt x="20550" y="19507"/>
                    <a:pt x="20724" y="19842"/>
                  </a:cubicBezTo>
                  <a:cubicBezTo>
                    <a:pt x="20897" y="20177"/>
                    <a:pt x="21090" y="20512"/>
                    <a:pt x="21239" y="20805"/>
                  </a:cubicBezTo>
                  <a:cubicBezTo>
                    <a:pt x="21388" y="21098"/>
                    <a:pt x="21494" y="2134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819150" y="6083977"/>
              <a:ext cx="341009" cy="524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00" fill="norm" stroke="1" extrusionOk="0">
                  <a:moveTo>
                    <a:pt x="3600" y="5934"/>
                  </a:moveTo>
                  <a:cubicBezTo>
                    <a:pt x="3333" y="8786"/>
                    <a:pt x="3067" y="11637"/>
                    <a:pt x="3000" y="14013"/>
                  </a:cubicBezTo>
                  <a:cubicBezTo>
                    <a:pt x="2933" y="16389"/>
                    <a:pt x="3067" y="18290"/>
                    <a:pt x="3000" y="19542"/>
                  </a:cubicBezTo>
                  <a:cubicBezTo>
                    <a:pt x="2933" y="20795"/>
                    <a:pt x="2667" y="21400"/>
                    <a:pt x="2467" y="21400"/>
                  </a:cubicBezTo>
                  <a:cubicBezTo>
                    <a:pt x="2267" y="21400"/>
                    <a:pt x="2133" y="20795"/>
                    <a:pt x="2067" y="18894"/>
                  </a:cubicBezTo>
                  <a:cubicBezTo>
                    <a:pt x="2000" y="16994"/>
                    <a:pt x="2000" y="13797"/>
                    <a:pt x="2733" y="10859"/>
                  </a:cubicBezTo>
                  <a:cubicBezTo>
                    <a:pt x="3467" y="7922"/>
                    <a:pt x="4933" y="5243"/>
                    <a:pt x="6933" y="3342"/>
                  </a:cubicBezTo>
                  <a:cubicBezTo>
                    <a:pt x="8933" y="1442"/>
                    <a:pt x="11467" y="318"/>
                    <a:pt x="13600" y="59"/>
                  </a:cubicBezTo>
                  <a:cubicBezTo>
                    <a:pt x="15733" y="-200"/>
                    <a:pt x="17467" y="405"/>
                    <a:pt x="18867" y="1744"/>
                  </a:cubicBezTo>
                  <a:cubicBezTo>
                    <a:pt x="20267" y="3083"/>
                    <a:pt x="21333" y="5157"/>
                    <a:pt x="21467" y="7360"/>
                  </a:cubicBezTo>
                  <a:cubicBezTo>
                    <a:pt x="21600" y="9563"/>
                    <a:pt x="20800" y="11896"/>
                    <a:pt x="18733" y="14013"/>
                  </a:cubicBezTo>
                  <a:cubicBezTo>
                    <a:pt x="16667" y="16130"/>
                    <a:pt x="13333" y="18030"/>
                    <a:pt x="10333" y="19240"/>
                  </a:cubicBezTo>
                  <a:cubicBezTo>
                    <a:pt x="7333" y="20450"/>
                    <a:pt x="4667" y="20968"/>
                    <a:pt x="3000" y="21141"/>
                  </a:cubicBezTo>
                  <a:cubicBezTo>
                    <a:pt x="1333" y="21314"/>
                    <a:pt x="667" y="21141"/>
                    <a:pt x="0" y="20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1422400" y="6438900"/>
              <a:ext cx="1079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1397000" y="6502400"/>
              <a:ext cx="2286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19200"/>
                    <a:pt x="10400" y="16800"/>
                    <a:pt x="14000" y="13200"/>
                  </a:cubicBezTo>
                  <a:cubicBezTo>
                    <a:pt x="17600" y="9600"/>
                    <a:pt x="19600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1992898" y="6072981"/>
              <a:ext cx="140702" cy="556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508" fill="norm" stroke="1" extrusionOk="0">
                  <a:moveTo>
                    <a:pt x="21115" y="3344"/>
                  </a:moveTo>
                  <a:cubicBezTo>
                    <a:pt x="21115" y="2935"/>
                    <a:pt x="21115" y="2526"/>
                    <a:pt x="21115" y="1953"/>
                  </a:cubicBezTo>
                  <a:cubicBezTo>
                    <a:pt x="21115" y="1381"/>
                    <a:pt x="21115" y="644"/>
                    <a:pt x="20321" y="276"/>
                  </a:cubicBezTo>
                  <a:cubicBezTo>
                    <a:pt x="19527" y="-92"/>
                    <a:pt x="17939" y="-92"/>
                    <a:pt x="15874" y="276"/>
                  </a:cubicBezTo>
                  <a:cubicBezTo>
                    <a:pt x="13809" y="644"/>
                    <a:pt x="11268" y="1381"/>
                    <a:pt x="11109" y="2485"/>
                  </a:cubicBezTo>
                  <a:cubicBezTo>
                    <a:pt x="10950" y="3590"/>
                    <a:pt x="13174" y="5063"/>
                    <a:pt x="14762" y="6290"/>
                  </a:cubicBezTo>
                  <a:cubicBezTo>
                    <a:pt x="16350" y="7517"/>
                    <a:pt x="17303" y="8499"/>
                    <a:pt x="16033" y="9440"/>
                  </a:cubicBezTo>
                  <a:cubicBezTo>
                    <a:pt x="14762" y="10381"/>
                    <a:pt x="11268" y="11281"/>
                    <a:pt x="8727" y="12099"/>
                  </a:cubicBezTo>
                  <a:cubicBezTo>
                    <a:pt x="6186" y="12917"/>
                    <a:pt x="4597" y="13653"/>
                    <a:pt x="3803" y="14472"/>
                  </a:cubicBezTo>
                  <a:cubicBezTo>
                    <a:pt x="3009" y="15290"/>
                    <a:pt x="3009" y="16190"/>
                    <a:pt x="2533" y="16844"/>
                  </a:cubicBezTo>
                  <a:cubicBezTo>
                    <a:pt x="2056" y="17499"/>
                    <a:pt x="1103" y="17908"/>
                    <a:pt x="468" y="18399"/>
                  </a:cubicBezTo>
                  <a:cubicBezTo>
                    <a:pt x="-167" y="18890"/>
                    <a:pt x="-485" y="19463"/>
                    <a:pt x="1739" y="19994"/>
                  </a:cubicBezTo>
                  <a:cubicBezTo>
                    <a:pt x="3962" y="20526"/>
                    <a:pt x="8727" y="21017"/>
                    <a:pt x="12221" y="21263"/>
                  </a:cubicBezTo>
                  <a:cubicBezTo>
                    <a:pt x="15715" y="21508"/>
                    <a:pt x="17939" y="21508"/>
                    <a:pt x="20162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2331300" y="3917949"/>
              <a:ext cx="37251" cy="362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77" fill="norm" stroke="1" extrusionOk="0">
                  <a:moveTo>
                    <a:pt x="13918" y="0"/>
                  </a:moveTo>
                  <a:cubicBezTo>
                    <a:pt x="11518" y="5023"/>
                    <a:pt x="9118" y="10047"/>
                    <a:pt x="6718" y="13374"/>
                  </a:cubicBezTo>
                  <a:cubicBezTo>
                    <a:pt x="4318" y="16702"/>
                    <a:pt x="1918" y="18335"/>
                    <a:pt x="718" y="19465"/>
                  </a:cubicBezTo>
                  <a:cubicBezTo>
                    <a:pt x="-482" y="20595"/>
                    <a:pt x="-482" y="21223"/>
                    <a:pt x="3118" y="21412"/>
                  </a:cubicBezTo>
                  <a:cubicBezTo>
                    <a:pt x="6718" y="21600"/>
                    <a:pt x="13918" y="21349"/>
                    <a:pt x="21118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2513526" y="3924300"/>
              <a:ext cx="181103" cy="346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402" fill="norm" stroke="1" extrusionOk="0">
                  <a:moveTo>
                    <a:pt x="16869" y="3142"/>
                  </a:moveTo>
                  <a:cubicBezTo>
                    <a:pt x="16141" y="2487"/>
                    <a:pt x="15413" y="1833"/>
                    <a:pt x="14442" y="1571"/>
                  </a:cubicBezTo>
                  <a:cubicBezTo>
                    <a:pt x="13472" y="1309"/>
                    <a:pt x="12258" y="1440"/>
                    <a:pt x="10074" y="2356"/>
                  </a:cubicBezTo>
                  <a:cubicBezTo>
                    <a:pt x="7890" y="3273"/>
                    <a:pt x="4735" y="4975"/>
                    <a:pt x="2672" y="7658"/>
                  </a:cubicBezTo>
                  <a:cubicBezTo>
                    <a:pt x="609" y="10342"/>
                    <a:pt x="-362" y="14007"/>
                    <a:pt x="123" y="16495"/>
                  </a:cubicBezTo>
                  <a:cubicBezTo>
                    <a:pt x="609" y="18982"/>
                    <a:pt x="2550" y="20291"/>
                    <a:pt x="4735" y="20945"/>
                  </a:cubicBezTo>
                  <a:cubicBezTo>
                    <a:pt x="6919" y="21600"/>
                    <a:pt x="9346" y="21600"/>
                    <a:pt x="12137" y="20618"/>
                  </a:cubicBezTo>
                  <a:cubicBezTo>
                    <a:pt x="14928" y="19636"/>
                    <a:pt x="18083" y="17673"/>
                    <a:pt x="19660" y="14269"/>
                  </a:cubicBezTo>
                  <a:cubicBezTo>
                    <a:pt x="21238" y="10865"/>
                    <a:pt x="21238" y="6022"/>
                    <a:pt x="18932" y="3404"/>
                  </a:cubicBezTo>
                  <a:cubicBezTo>
                    <a:pt x="16627" y="785"/>
                    <a:pt x="12016" y="393"/>
                    <a:pt x="74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8532283" y="3930650"/>
              <a:ext cx="8468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867"/>
                    <a:pt x="0" y="7733"/>
                    <a:pt x="0" y="11333"/>
                  </a:cubicBezTo>
                  <a:cubicBezTo>
                    <a:pt x="0" y="14933"/>
                    <a:pt x="10800" y="18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8663781" y="3960111"/>
              <a:ext cx="190436" cy="30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0909" fill="norm" stroke="1" extrusionOk="0">
                  <a:moveTo>
                    <a:pt x="13119" y="588"/>
                  </a:moveTo>
                  <a:cubicBezTo>
                    <a:pt x="11945" y="300"/>
                    <a:pt x="10771" y="12"/>
                    <a:pt x="9597" y="156"/>
                  </a:cubicBezTo>
                  <a:cubicBezTo>
                    <a:pt x="8423" y="300"/>
                    <a:pt x="7249" y="876"/>
                    <a:pt x="5606" y="2532"/>
                  </a:cubicBezTo>
                  <a:cubicBezTo>
                    <a:pt x="3962" y="4188"/>
                    <a:pt x="1849" y="6924"/>
                    <a:pt x="793" y="9948"/>
                  </a:cubicBezTo>
                  <a:cubicBezTo>
                    <a:pt x="-264" y="12972"/>
                    <a:pt x="-264" y="16284"/>
                    <a:pt x="793" y="18300"/>
                  </a:cubicBezTo>
                  <a:cubicBezTo>
                    <a:pt x="1849" y="20316"/>
                    <a:pt x="3962" y="21036"/>
                    <a:pt x="7014" y="20892"/>
                  </a:cubicBezTo>
                  <a:cubicBezTo>
                    <a:pt x="10066" y="20748"/>
                    <a:pt x="14058" y="19740"/>
                    <a:pt x="16875" y="17292"/>
                  </a:cubicBezTo>
                  <a:cubicBezTo>
                    <a:pt x="19693" y="14844"/>
                    <a:pt x="21336" y="10956"/>
                    <a:pt x="21101" y="7572"/>
                  </a:cubicBezTo>
                  <a:cubicBezTo>
                    <a:pt x="20866" y="4188"/>
                    <a:pt x="18753" y="1308"/>
                    <a:pt x="14997" y="372"/>
                  </a:cubicBezTo>
                  <a:cubicBezTo>
                    <a:pt x="11240" y="-564"/>
                    <a:pt x="5840" y="444"/>
                    <a:pt x="440" y="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2401242" y="6203950"/>
              <a:ext cx="18109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4376"/>
                    <a:pt x="1332" y="8753"/>
                    <a:pt x="132" y="12353"/>
                  </a:cubicBezTo>
                  <a:cubicBezTo>
                    <a:pt x="-1068" y="15953"/>
                    <a:pt x="6132" y="18776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2510366" y="6252633"/>
              <a:ext cx="128294" cy="251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060" fill="norm" stroke="1" extrusionOk="0">
                  <a:moveTo>
                    <a:pt x="6020" y="1771"/>
                  </a:moveTo>
                  <a:cubicBezTo>
                    <a:pt x="6374" y="885"/>
                    <a:pt x="6728" y="0"/>
                    <a:pt x="6197" y="0"/>
                  </a:cubicBezTo>
                  <a:cubicBezTo>
                    <a:pt x="5666" y="0"/>
                    <a:pt x="4249" y="885"/>
                    <a:pt x="2833" y="3275"/>
                  </a:cubicBezTo>
                  <a:cubicBezTo>
                    <a:pt x="1416" y="5666"/>
                    <a:pt x="0" y="9561"/>
                    <a:pt x="0" y="12836"/>
                  </a:cubicBezTo>
                  <a:cubicBezTo>
                    <a:pt x="0" y="16112"/>
                    <a:pt x="1416" y="18767"/>
                    <a:pt x="3010" y="20095"/>
                  </a:cubicBezTo>
                  <a:cubicBezTo>
                    <a:pt x="4603" y="21423"/>
                    <a:pt x="6374" y="21423"/>
                    <a:pt x="9384" y="19830"/>
                  </a:cubicBezTo>
                  <a:cubicBezTo>
                    <a:pt x="12393" y="18236"/>
                    <a:pt x="16643" y="15049"/>
                    <a:pt x="18944" y="12039"/>
                  </a:cubicBezTo>
                  <a:cubicBezTo>
                    <a:pt x="21246" y="9030"/>
                    <a:pt x="21600" y="6197"/>
                    <a:pt x="21423" y="4249"/>
                  </a:cubicBezTo>
                  <a:cubicBezTo>
                    <a:pt x="21246" y="2302"/>
                    <a:pt x="20538" y="1239"/>
                    <a:pt x="19298" y="620"/>
                  </a:cubicBezTo>
                  <a:cubicBezTo>
                    <a:pt x="18059" y="0"/>
                    <a:pt x="16289" y="-177"/>
                    <a:pt x="14695" y="354"/>
                  </a:cubicBezTo>
                  <a:cubicBezTo>
                    <a:pt x="13102" y="885"/>
                    <a:pt x="11685" y="2125"/>
                    <a:pt x="10269" y="3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2686050" y="6546850"/>
              <a:ext cx="1016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4800"/>
                    <a:pt x="9900" y="9600"/>
                    <a:pt x="6300" y="13200"/>
                  </a:cubicBezTo>
                  <a:cubicBezTo>
                    <a:pt x="2700" y="16800"/>
                    <a:pt x="135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2908028" y="6219764"/>
              <a:ext cx="159022" cy="294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89" fill="norm" stroke="1" extrusionOk="0">
                  <a:moveTo>
                    <a:pt x="2594" y="6209"/>
                  </a:moveTo>
                  <a:cubicBezTo>
                    <a:pt x="1457" y="5290"/>
                    <a:pt x="320" y="4371"/>
                    <a:pt x="320" y="3298"/>
                  </a:cubicBezTo>
                  <a:cubicBezTo>
                    <a:pt x="320" y="2226"/>
                    <a:pt x="1457" y="1001"/>
                    <a:pt x="4299" y="388"/>
                  </a:cubicBezTo>
                  <a:cubicBezTo>
                    <a:pt x="7141" y="-225"/>
                    <a:pt x="11689" y="-225"/>
                    <a:pt x="14673" y="1230"/>
                  </a:cubicBezTo>
                  <a:cubicBezTo>
                    <a:pt x="17657" y="2686"/>
                    <a:pt x="19078" y="5596"/>
                    <a:pt x="17799" y="8507"/>
                  </a:cubicBezTo>
                  <a:cubicBezTo>
                    <a:pt x="16520" y="11418"/>
                    <a:pt x="12541" y="14328"/>
                    <a:pt x="9557" y="16090"/>
                  </a:cubicBezTo>
                  <a:cubicBezTo>
                    <a:pt x="6573" y="17852"/>
                    <a:pt x="4584" y="18464"/>
                    <a:pt x="2878" y="19154"/>
                  </a:cubicBezTo>
                  <a:cubicBezTo>
                    <a:pt x="1173" y="19843"/>
                    <a:pt x="-248" y="20609"/>
                    <a:pt x="36" y="20992"/>
                  </a:cubicBezTo>
                  <a:cubicBezTo>
                    <a:pt x="320" y="21375"/>
                    <a:pt x="2310" y="21375"/>
                    <a:pt x="6147" y="21069"/>
                  </a:cubicBezTo>
                  <a:cubicBezTo>
                    <a:pt x="9984" y="20762"/>
                    <a:pt x="15668" y="20149"/>
                    <a:pt x="21352" y="19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3151282" y="6271558"/>
              <a:ext cx="144014" cy="205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2" h="20934" fill="norm" stroke="1" extrusionOk="0">
                  <a:moveTo>
                    <a:pt x="13968" y="7357"/>
                  </a:moveTo>
                  <a:cubicBezTo>
                    <a:pt x="12784" y="6709"/>
                    <a:pt x="11600" y="6061"/>
                    <a:pt x="8937" y="6925"/>
                  </a:cubicBezTo>
                  <a:cubicBezTo>
                    <a:pt x="6274" y="7789"/>
                    <a:pt x="2132" y="10165"/>
                    <a:pt x="652" y="12757"/>
                  </a:cubicBezTo>
                  <a:cubicBezTo>
                    <a:pt x="-827" y="15349"/>
                    <a:pt x="357" y="18157"/>
                    <a:pt x="2724" y="19669"/>
                  </a:cubicBezTo>
                  <a:cubicBezTo>
                    <a:pt x="5091" y="21181"/>
                    <a:pt x="8641" y="21397"/>
                    <a:pt x="12044" y="19993"/>
                  </a:cubicBezTo>
                  <a:cubicBezTo>
                    <a:pt x="15447" y="18589"/>
                    <a:pt x="18702" y="15565"/>
                    <a:pt x="19737" y="12001"/>
                  </a:cubicBezTo>
                  <a:cubicBezTo>
                    <a:pt x="20773" y="8437"/>
                    <a:pt x="19589" y="4333"/>
                    <a:pt x="18258" y="2173"/>
                  </a:cubicBezTo>
                  <a:cubicBezTo>
                    <a:pt x="16926" y="13"/>
                    <a:pt x="15447" y="-203"/>
                    <a:pt x="14263" y="121"/>
                  </a:cubicBezTo>
                  <a:cubicBezTo>
                    <a:pt x="13080" y="445"/>
                    <a:pt x="12192" y="1309"/>
                    <a:pt x="11305" y="2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3321050" y="6534150"/>
              <a:ext cx="889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4800"/>
                    <a:pt x="11314" y="9600"/>
                    <a:pt x="7714" y="13200"/>
                  </a:cubicBezTo>
                  <a:cubicBezTo>
                    <a:pt x="4114" y="16800"/>
                    <a:pt x="2057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3692706" y="6292850"/>
              <a:ext cx="15695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917"/>
                    <a:pt x="-1582" y="9834"/>
                    <a:pt x="1118" y="13434"/>
                  </a:cubicBezTo>
                  <a:cubicBezTo>
                    <a:pt x="3818" y="17034"/>
                    <a:pt x="11918" y="19317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3793111" y="6292850"/>
              <a:ext cx="141874" cy="228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2" h="20962" fill="norm" stroke="1" extrusionOk="0">
                  <a:moveTo>
                    <a:pt x="8942" y="0"/>
                  </a:moveTo>
                  <a:cubicBezTo>
                    <a:pt x="5547" y="4865"/>
                    <a:pt x="2153" y="9730"/>
                    <a:pt x="765" y="13135"/>
                  </a:cubicBezTo>
                  <a:cubicBezTo>
                    <a:pt x="-624" y="16541"/>
                    <a:pt x="-7" y="18486"/>
                    <a:pt x="1690" y="19751"/>
                  </a:cubicBezTo>
                  <a:cubicBezTo>
                    <a:pt x="3387" y="21016"/>
                    <a:pt x="6165" y="21600"/>
                    <a:pt x="9559" y="19946"/>
                  </a:cubicBezTo>
                  <a:cubicBezTo>
                    <a:pt x="12953" y="18292"/>
                    <a:pt x="16965" y="14400"/>
                    <a:pt x="18970" y="11384"/>
                  </a:cubicBezTo>
                  <a:cubicBezTo>
                    <a:pt x="20976" y="8368"/>
                    <a:pt x="20976" y="6227"/>
                    <a:pt x="20205" y="4865"/>
                  </a:cubicBezTo>
                  <a:cubicBezTo>
                    <a:pt x="19433" y="3503"/>
                    <a:pt x="17890" y="2919"/>
                    <a:pt x="15730" y="3600"/>
                  </a:cubicBezTo>
                  <a:cubicBezTo>
                    <a:pt x="13570" y="4281"/>
                    <a:pt x="10793" y="6227"/>
                    <a:pt x="8016" y="81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3962400" y="6553200"/>
              <a:ext cx="825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4324350" y="6273800"/>
              <a:ext cx="127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96"/>
                    <a:pt x="7200" y="9792"/>
                    <a:pt x="3600" y="13392"/>
                  </a:cubicBezTo>
                  <a:cubicBezTo>
                    <a:pt x="0" y="16992"/>
                    <a:pt x="0" y="1929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4393908" y="6326343"/>
              <a:ext cx="156216" cy="24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0917" fill="norm" stroke="1" extrusionOk="0">
                  <a:moveTo>
                    <a:pt x="12662" y="2029"/>
                  </a:moveTo>
                  <a:cubicBezTo>
                    <a:pt x="12382" y="1122"/>
                    <a:pt x="12101" y="214"/>
                    <a:pt x="11260" y="33"/>
                  </a:cubicBezTo>
                  <a:cubicBezTo>
                    <a:pt x="10418" y="-149"/>
                    <a:pt x="9016" y="396"/>
                    <a:pt x="6912" y="2846"/>
                  </a:cubicBezTo>
                  <a:cubicBezTo>
                    <a:pt x="4808" y="5296"/>
                    <a:pt x="2003" y="9653"/>
                    <a:pt x="740" y="12829"/>
                  </a:cubicBezTo>
                  <a:cubicBezTo>
                    <a:pt x="-522" y="16006"/>
                    <a:pt x="-241" y="18002"/>
                    <a:pt x="2143" y="19364"/>
                  </a:cubicBezTo>
                  <a:cubicBezTo>
                    <a:pt x="4527" y="20725"/>
                    <a:pt x="9016" y="21451"/>
                    <a:pt x="12943" y="20453"/>
                  </a:cubicBezTo>
                  <a:cubicBezTo>
                    <a:pt x="16870" y="19454"/>
                    <a:pt x="20236" y="16732"/>
                    <a:pt x="20657" y="13646"/>
                  </a:cubicBezTo>
                  <a:cubicBezTo>
                    <a:pt x="21078" y="10560"/>
                    <a:pt x="18553" y="7112"/>
                    <a:pt x="16029" y="3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4660900" y="6091224"/>
              <a:ext cx="130229" cy="671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549" fill="norm" stroke="1" extrusionOk="0">
                  <a:moveTo>
                    <a:pt x="6271" y="1783"/>
                  </a:moveTo>
                  <a:cubicBezTo>
                    <a:pt x="5574" y="1375"/>
                    <a:pt x="4877" y="968"/>
                    <a:pt x="5574" y="662"/>
                  </a:cubicBezTo>
                  <a:cubicBezTo>
                    <a:pt x="6271" y="357"/>
                    <a:pt x="8361" y="153"/>
                    <a:pt x="10277" y="51"/>
                  </a:cubicBezTo>
                  <a:cubicBezTo>
                    <a:pt x="12194" y="-51"/>
                    <a:pt x="13935" y="-51"/>
                    <a:pt x="16200" y="526"/>
                  </a:cubicBezTo>
                  <a:cubicBezTo>
                    <a:pt x="18465" y="1104"/>
                    <a:pt x="21252" y="2258"/>
                    <a:pt x="21426" y="3481"/>
                  </a:cubicBezTo>
                  <a:cubicBezTo>
                    <a:pt x="21600" y="4704"/>
                    <a:pt x="19161" y="5994"/>
                    <a:pt x="16723" y="6979"/>
                  </a:cubicBezTo>
                  <a:cubicBezTo>
                    <a:pt x="14284" y="7964"/>
                    <a:pt x="11845" y="8643"/>
                    <a:pt x="10277" y="9153"/>
                  </a:cubicBezTo>
                  <a:cubicBezTo>
                    <a:pt x="8710" y="9662"/>
                    <a:pt x="8013" y="10002"/>
                    <a:pt x="8535" y="10511"/>
                  </a:cubicBezTo>
                  <a:cubicBezTo>
                    <a:pt x="9058" y="11021"/>
                    <a:pt x="10800" y="11700"/>
                    <a:pt x="13239" y="12855"/>
                  </a:cubicBezTo>
                  <a:cubicBezTo>
                    <a:pt x="15677" y="14009"/>
                    <a:pt x="18813" y="15640"/>
                    <a:pt x="19858" y="16794"/>
                  </a:cubicBezTo>
                  <a:cubicBezTo>
                    <a:pt x="20903" y="17949"/>
                    <a:pt x="19858" y="18628"/>
                    <a:pt x="16200" y="19341"/>
                  </a:cubicBezTo>
                  <a:cubicBezTo>
                    <a:pt x="12542" y="20055"/>
                    <a:pt x="6271" y="20802"/>
                    <a:pt x="0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6953250" y="6517216"/>
              <a:ext cx="349250" cy="467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78" y="19157"/>
                    <a:pt x="2356" y="16713"/>
                    <a:pt x="3796" y="14025"/>
                  </a:cubicBezTo>
                  <a:cubicBezTo>
                    <a:pt x="5236" y="11338"/>
                    <a:pt x="6938" y="8405"/>
                    <a:pt x="8051" y="6255"/>
                  </a:cubicBezTo>
                  <a:cubicBezTo>
                    <a:pt x="9164" y="4105"/>
                    <a:pt x="9687" y="2737"/>
                    <a:pt x="10015" y="1710"/>
                  </a:cubicBezTo>
                  <a:cubicBezTo>
                    <a:pt x="10342" y="684"/>
                    <a:pt x="10473" y="0"/>
                    <a:pt x="10342" y="0"/>
                  </a:cubicBezTo>
                  <a:cubicBezTo>
                    <a:pt x="10211" y="0"/>
                    <a:pt x="9818" y="684"/>
                    <a:pt x="9229" y="2688"/>
                  </a:cubicBezTo>
                  <a:cubicBezTo>
                    <a:pt x="8640" y="4691"/>
                    <a:pt x="7855" y="8014"/>
                    <a:pt x="7396" y="10605"/>
                  </a:cubicBezTo>
                  <a:cubicBezTo>
                    <a:pt x="6938" y="13195"/>
                    <a:pt x="6807" y="15052"/>
                    <a:pt x="6742" y="16224"/>
                  </a:cubicBezTo>
                  <a:cubicBezTo>
                    <a:pt x="6676" y="17397"/>
                    <a:pt x="6676" y="17886"/>
                    <a:pt x="7004" y="18228"/>
                  </a:cubicBezTo>
                  <a:cubicBezTo>
                    <a:pt x="7331" y="18570"/>
                    <a:pt x="7985" y="18766"/>
                    <a:pt x="9098" y="18081"/>
                  </a:cubicBezTo>
                  <a:cubicBezTo>
                    <a:pt x="10211" y="17397"/>
                    <a:pt x="11782" y="15833"/>
                    <a:pt x="13615" y="13292"/>
                  </a:cubicBezTo>
                  <a:cubicBezTo>
                    <a:pt x="15447" y="10751"/>
                    <a:pt x="17542" y="7233"/>
                    <a:pt x="18720" y="5180"/>
                  </a:cubicBezTo>
                  <a:cubicBezTo>
                    <a:pt x="19898" y="3128"/>
                    <a:pt x="20160" y="2541"/>
                    <a:pt x="20095" y="2443"/>
                  </a:cubicBezTo>
                  <a:cubicBezTo>
                    <a:pt x="20029" y="2346"/>
                    <a:pt x="19636" y="2737"/>
                    <a:pt x="19244" y="4447"/>
                  </a:cubicBezTo>
                  <a:cubicBezTo>
                    <a:pt x="18851" y="6157"/>
                    <a:pt x="18458" y="9187"/>
                    <a:pt x="18589" y="11142"/>
                  </a:cubicBezTo>
                  <a:cubicBezTo>
                    <a:pt x="18720" y="13097"/>
                    <a:pt x="19375" y="13976"/>
                    <a:pt x="19964" y="14465"/>
                  </a:cubicBezTo>
                  <a:cubicBezTo>
                    <a:pt x="20553" y="14954"/>
                    <a:pt x="21076" y="15052"/>
                    <a:pt x="21600" y="15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7073900" y="6152019"/>
              <a:ext cx="222250" cy="312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19343"/>
                  </a:moveTo>
                  <a:cubicBezTo>
                    <a:pt x="3703" y="15256"/>
                    <a:pt x="7406" y="11170"/>
                    <a:pt x="9977" y="8178"/>
                  </a:cubicBezTo>
                  <a:cubicBezTo>
                    <a:pt x="12549" y="5186"/>
                    <a:pt x="13989" y="3289"/>
                    <a:pt x="15120" y="1975"/>
                  </a:cubicBezTo>
                  <a:cubicBezTo>
                    <a:pt x="16251" y="662"/>
                    <a:pt x="17074" y="-68"/>
                    <a:pt x="17691" y="5"/>
                  </a:cubicBezTo>
                  <a:cubicBezTo>
                    <a:pt x="18309" y="78"/>
                    <a:pt x="18720" y="954"/>
                    <a:pt x="18926" y="3581"/>
                  </a:cubicBezTo>
                  <a:cubicBezTo>
                    <a:pt x="19131" y="6208"/>
                    <a:pt x="19131" y="10586"/>
                    <a:pt x="19543" y="13870"/>
                  </a:cubicBezTo>
                  <a:cubicBezTo>
                    <a:pt x="19954" y="17154"/>
                    <a:pt x="20777" y="19343"/>
                    <a:pt x="21600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7448550" y="6629400"/>
              <a:ext cx="1778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7454900" y="6807200"/>
              <a:ext cx="196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8216900" y="6373283"/>
              <a:ext cx="27517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21"/>
                  </a:moveTo>
                  <a:cubicBezTo>
                    <a:pt x="4985" y="761"/>
                    <a:pt x="9969" y="0"/>
                    <a:pt x="14123" y="0"/>
                  </a:cubicBezTo>
                  <a:cubicBezTo>
                    <a:pt x="18277" y="0"/>
                    <a:pt x="21600" y="761"/>
                    <a:pt x="21600" y="3346"/>
                  </a:cubicBezTo>
                  <a:cubicBezTo>
                    <a:pt x="21600" y="5932"/>
                    <a:pt x="18277" y="10344"/>
                    <a:pt x="16615" y="13690"/>
                  </a:cubicBezTo>
                  <a:cubicBezTo>
                    <a:pt x="14954" y="17037"/>
                    <a:pt x="14954" y="19318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8319567" y="6419850"/>
              <a:ext cx="159400" cy="26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474" fill="norm" stroke="1" extrusionOk="0">
                  <a:moveTo>
                    <a:pt x="9958" y="0"/>
                  </a:moveTo>
                  <a:cubicBezTo>
                    <a:pt x="6591" y="3572"/>
                    <a:pt x="3225" y="7143"/>
                    <a:pt x="1542" y="10205"/>
                  </a:cubicBezTo>
                  <a:cubicBezTo>
                    <a:pt x="-141" y="13266"/>
                    <a:pt x="-141" y="15817"/>
                    <a:pt x="140" y="17518"/>
                  </a:cubicBezTo>
                  <a:cubicBezTo>
                    <a:pt x="420" y="19219"/>
                    <a:pt x="981" y="20069"/>
                    <a:pt x="1963" y="20665"/>
                  </a:cubicBezTo>
                  <a:cubicBezTo>
                    <a:pt x="2945" y="21260"/>
                    <a:pt x="4347" y="21600"/>
                    <a:pt x="6872" y="21430"/>
                  </a:cubicBezTo>
                  <a:cubicBezTo>
                    <a:pt x="9397" y="21260"/>
                    <a:pt x="13043" y="20580"/>
                    <a:pt x="15849" y="18539"/>
                  </a:cubicBezTo>
                  <a:cubicBezTo>
                    <a:pt x="18654" y="16498"/>
                    <a:pt x="20617" y="13096"/>
                    <a:pt x="21038" y="10545"/>
                  </a:cubicBezTo>
                  <a:cubicBezTo>
                    <a:pt x="21459" y="7994"/>
                    <a:pt x="20337" y="6293"/>
                    <a:pt x="18093" y="5272"/>
                  </a:cubicBezTo>
                  <a:cubicBezTo>
                    <a:pt x="15849" y="4252"/>
                    <a:pt x="12482" y="3912"/>
                    <a:pt x="9116" y="3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8585200" y="6553200"/>
              <a:ext cx="1841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4" y="16200"/>
                    <a:pt x="7448" y="10800"/>
                    <a:pt x="11048" y="7200"/>
                  </a:cubicBezTo>
                  <a:cubicBezTo>
                    <a:pt x="14648" y="3600"/>
                    <a:pt x="18124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8702856" y="6489700"/>
              <a:ext cx="15695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6200"/>
                    <a:pt x="3818" y="12400"/>
                    <a:pt x="1118" y="16000"/>
                  </a:cubicBezTo>
                  <a:cubicBezTo>
                    <a:pt x="-1582" y="19600"/>
                    <a:pt x="1118" y="206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8871444" y="6427847"/>
              <a:ext cx="190007" cy="276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352" fill="norm" stroke="1" extrusionOk="0">
                  <a:moveTo>
                    <a:pt x="2081" y="1837"/>
                  </a:moveTo>
                  <a:cubicBezTo>
                    <a:pt x="2793" y="1182"/>
                    <a:pt x="3505" y="528"/>
                    <a:pt x="5048" y="200"/>
                  </a:cubicBezTo>
                  <a:cubicBezTo>
                    <a:pt x="6591" y="-127"/>
                    <a:pt x="8964" y="-127"/>
                    <a:pt x="11100" y="773"/>
                  </a:cubicBezTo>
                  <a:cubicBezTo>
                    <a:pt x="13237" y="1673"/>
                    <a:pt x="15136" y="3473"/>
                    <a:pt x="14305" y="5928"/>
                  </a:cubicBezTo>
                  <a:cubicBezTo>
                    <a:pt x="13474" y="8382"/>
                    <a:pt x="9914" y="11491"/>
                    <a:pt x="7184" y="13782"/>
                  </a:cubicBezTo>
                  <a:cubicBezTo>
                    <a:pt x="4454" y="16073"/>
                    <a:pt x="2555" y="17546"/>
                    <a:pt x="1369" y="18691"/>
                  </a:cubicBezTo>
                  <a:cubicBezTo>
                    <a:pt x="182" y="19837"/>
                    <a:pt x="-293" y="20655"/>
                    <a:pt x="182" y="21064"/>
                  </a:cubicBezTo>
                  <a:cubicBezTo>
                    <a:pt x="656" y="21473"/>
                    <a:pt x="2081" y="21473"/>
                    <a:pt x="5760" y="20900"/>
                  </a:cubicBezTo>
                  <a:cubicBezTo>
                    <a:pt x="9439" y="20328"/>
                    <a:pt x="15373" y="19182"/>
                    <a:pt x="21307" y="180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9083188" y="6513647"/>
              <a:ext cx="132779" cy="166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0661" fill="norm" stroke="1" extrusionOk="0">
                  <a:moveTo>
                    <a:pt x="18809" y="181"/>
                  </a:moveTo>
                  <a:cubicBezTo>
                    <a:pt x="14759" y="-83"/>
                    <a:pt x="10708" y="-346"/>
                    <a:pt x="7165" y="1630"/>
                  </a:cubicBezTo>
                  <a:cubicBezTo>
                    <a:pt x="3621" y="3605"/>
                    <a:pt x="583" y="7820"/>
                    <a:pt x="77" y="11376"/>
                  </a:cubicBezTo>
                  <a:cubicBezTo>
                    <a:pt x="-429" y="14932"/>
                    <a:pt x="1596" y="17830"/>
                    <a:pt x="4634" y="19410"/>
                  </a:cubicBezTo>
                  <a:cubicBezTo>
                    <a:pt x="7671" y="20991"/>
                    <a:pt x="11721" y="21254"/>
                    <a:pt x="15096" y="19147"/>
                  </a:cubicBezTo>
                  <a:cubicBezTo>
                    <a:pt x="18471" y="17039"/>
                    <a:pt x="21171" y="12561"/>
                    <a:pt x="21171" y="9137"/>
                  </a:cubicBezTo>
                  <a:cubicBezTo>
                    <a:pt x="21171" y="5713"/>
                    <a:pt x="18471" y="3342"/>
                    <a:pt x="15771" y="9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9366250" y="6610350"/>
              <a:ext cx="146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9442450" y="6540500"/>
              <a:ext cx="317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5143"/>
                    <a:pt x="2880" y="10286"/>
                    <a:pt x="6480" y="13886"/>
                  </a:cubicBezTo>
                  <a:cubicBezTo>
                    <a:pt x="10080" y="17486"/>
                    <a:pt x="1584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9556749" y="6546849"/>
              <a:ext cx="444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00"/>
                    <a:pt x="7200" y="11200"/>
                    <a:pt x="3600" y="14800"/>
                  </a:cubicBezTo>
                  <a:cubicBezTo>
                    <a:pt x="0" y="18400"/>
                    <a:pt x="0" y="20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9683817" y="6527800"/>
              <a:ext cx="130538" cy="177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105" fill="norm" stroke="1" extrusionOk="0">
                  <a:moveTo>
                    <a:pt x="9102" y="0"/>
                  </a:moveTo>
                  <a:cubicBezTo>
                    <a:pt x="7414" y="251"/>
                    <a:pt x="5727" y="502"/>
                    <a:pt x="4039" y="2637"/>
                  </a:cubicBezTo>
                  <a:cubicBezTo>
                    <a:pt x="2352" y="4772"/>
                    <a:pt x="664" y="8791"/>
                    <a:pt x="158" y="12181"/>
                  </a:cubicBezTo>
                  <a:cubicBezTo>
                    <a:pt x="-348" y="15572"/>
                    <a:pt x="327" y="18335"/>
                    <a:pt x="2689" y="19842"/>
                  </a:cubicBezTo>
                  <a:cubicBezTo>
                    <a:pt x="5052" y="21349"/>
                    <a:pt x="9102" y="21600"/>
                    <a:pt x="12477" y="20093"/>
                  </a:cubicBezTo>
                  <a:cubicBezTo>
                    <a:pt x="15852" y="18586"/>
                    <a:pt x="18552" y="15321"/>
                    <a:pt x="19902" y="13060"/>
                  </a:cubicBezTo>
                  <a:cubicBezTo>
                    <a:pt x="21252" y="10800"/>
                    <a:pt x="21252" y="9544"/>
                    <a:pt x="18889" y="8414"/>
                  </a:cubicBezTo>
                  <a:cubicBezTo>
                    <a:pt x="16527" y="7284"/>
                    <a:pt x="11802" y="6279"/>
                    <a:pt x="7077" y="5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9918700" y="6616700"/>
              <a:ext cx="1714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7" y="14400"/>
                    <a:pt x="5333" y="7200"/>
                    <a:pt x="8933" y="3600"/>
                  </a:cubicBezTo>
                  <a:cubicBezTo>
                    <a:pt x="12533" y="0"/>
                    <a:pt x="170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0013950" y="6572250"/>
              <a:ext cx="127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0134600" y="6540500"/>
              <a:ext cx="19050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0247813" y="6589888"/>
              <a:ext cx="168086" cy="191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0" h="20574" fill="norm" stroke="1" extrusionOk="0">
                  <a:moveTo>
                    <a:pt x="13247" y="152"/>
                  </a:moveTo>
                  <a:cubicBezTo>
                    <a:pt x="11704" y="-76"/>
                    <a:pt x="10161" y="-303"/>
                    <a:pt x="7975" y="1516"/>
                  </a:cubicBezTo>
                  <a:cubicBezTo>
                    <a:pt x="5789" y="3335"/>
                    <a:pt x="2961" y="7200"/>
                    <a:pt x="1418" y="10383"/>
                  </a:cubicBezTo>
                  <a:cubicBezTo>
                    <a:pt x="-125" y="13566"/>
                    <a:pt x="-382" y="16068"/>
                    <a:pt x="518" y="18000"/>
                  </a:cubicBezTo>
                  <a:cubicBezTo>
                    <a:pt x="1418" y="19933"/>
                    <a:pt x="3475" y="21297"/>
                    <a:pt x="7204" y="20160"/>
                  </a:cubicBezTo>
                  <a:cubicBezTo>
                    <a:pt x="10932" y="19023"/>
                    <a:pt x="16332" y="15385"/>
                    <a:pt x="18775" y="11975"/>
                  </a:cubicBezTo>
                  <a:cubicBezTo>
                    <a:pt x="21218" y="8564"/>
                    <a:pt x="20704" y="5381"/>
                    <a:pt x="18775" y="3903"/>
                  </a:cubicBezTo>
                  <a:cubicBezTo>
                    <a:pt x="16847" y="2425"/>
                    <a:pt x="13504" y="2653"/>
                    <a:pt x="10161" y="28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8362950" y="6896100"/>
              <a:ext cx="1682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20"/>
                  </a:moveTo>
                  <a:cubicBezTo>
                    <a:pt x="734" y="2880"/>
                    <a:pt x="1467" y="1440"/>
                    <a:pt x="2432" y="720"/>
                  </a:cubicBezTo>
                  <a:cubicBezTo>
                    <a:pt x="3396" y="0"/>
                    <a:pt x="4592" y="0"/>
                    <a:pt x="5719" y="0"/>
                  </a:cubicBezTo>
                  <a:cubicBezTo>
                    <a:pt x="6847" y="0"/>
                    <a:pt x="7906" y="0"/>
                    <a:pt x="9007" y="0"/>
                  </a:cubicBezTo>
                  <a:cubicBezTo>
                    <a:pt x="10107" y="0"/>
                    <a:pt x="11248" y="0"/>
                    <a:pt x="12376" y="720"/>
                  </a:cubicBezTo>
                  <a:cubicBezTo>
                    <a:pt x="13503" y="1440"/>
                    <a:pt x="14617" y="2880"/>
                    <a:pt x="15718" y="5760"/>
                  </a:cubicBezTo>
                  <a:cubicBezTo>
                    <a:pt x="16818" y="8640"/>
                    <a:pt x="17905" y="12960"/>
                    <a:pt x="18883" y="15840"/>
                  </a:cubicBezTo>
                  <a:cubicBezTo>
                    <a:pt x="19861" y="18720"/>
                    <a:pt x="20731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9081872" y="7054849"/>
              <a:ext cx="214528" cy="256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89" fill="norm" stroke="1" extrusionOk="0">
                  <a:moveTo>
                    <a:pt x="12569" y="0"/>
                  </a:moveTo>
                  <a:cubicBezTo>
                    <a:pt x="9181" y="4957"/>
                    <a:pt x="5792" y="9915"/>
                    <a:pt x="3675" y="13013"/>
                  </a:cubicBezTo>
                  <a:cubicBezTo>
                    <a:pt x="1557" y="16111"/>
                    <a:pt x="710" y="17351"/>
                    <a:pt x="287" y="18413"/>
                  </a:cubicBezTo>
                  <a:cubicBezTo>
                    <a:pt x="-137" y="19475"/>
                    <a:pt x="-137" y="20361"/>
                    <a:pt x="604" y="20892"/>
                  </a:cubicBezTo>
                  <a:cubicBezTo>
                    <a:pt x="1345" y="21423"/>
                    <a:pt x="2828" y="21600"/>
                    <a:pt x="5581" y="21423"/>
                  </a:cubicBezTo>
                  <a:cubicBezTo>
                    <a:pt x="8334" y="21246"/>
                    <a:pt x="12357" y="20715"/>
                    <a:pt x="15216" y="19652"/>
                  </a:cubicBezTo>
                  <a:cubicBezTo>
                    <a:pt x="18075" y="18590"/>
                    <a:pt x="19769" y="16997"/>
                    <a:pt x="21463" y="15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9239250" y="7207250"/>
              <a:ext cx="508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1705"/>
                    <a:pt x="10800" y="3411"/>
                    <a:pt x="7200" y="7011"/>
                  </a:cubicBezTo>
                  <a:cubicBezTo>
                    <a:pt x="3600" y="10611"/>
                    <a:pt x="1800" y="161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0534650" y="6881283"/>
              <a:ext cx="2159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4" y="10800"/>
                    <a:pt x="10588" y="0"/>
                    <a:pt x="14188" y="0"/>
                  </a:cubicBezTo>
                  <a:cubicBezTo>
                    <a:pt x="17788" y="0"/>
                    <a:pt x="1969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0566399" y="6978650"/>
              <a:ext cx="1905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1061699" y="6610350"/>
              <a:ext cx="57151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120"/>
                    <a:pt x="16800" y="6240"/>
                    <a:pt x="13200" y="9840"/>
                  </a:cubicBezTo>
                  <a:cubicBezTo>
                    <a:pt x="9600" y="13440"/>
                    <a:pt x="4800" y="17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11146204" y="6650566"/>
              <a:ext cx="172736" cy="289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600" fill="norm" stroke="1" extrusionOk="0">
                  <a:moveTo>
                    <a:pt x="5934" y="1261"/>
                  </a:moveTo>
                  <a:cubicBezTo>
                    <a:pt x="8763" y="631"/>
                    <a:pt x="11592" y="0"/>
                    <a:pt x="14163" y="0"/>
                  </a:cubicBezTo>
                  <a:cubicBezTo>
                    <a:pt x="16734" y="0"/>
                    <a:pt x="19049" y="631"/>
                    <a:pt x="20206" y="1813"/>
                  </a:cubicBezTo>
                  <a:cubicBezTo>
                    <a:pt x="21363" y="2996"/>
                    <a:pt x="21363" y="4730"/>
                    <a:pt x="19306" y="6622"/>
                  </a:cubicBezTo>
                  <a:cubicBezTo>
                    <a:pt x="17249" y="8514"/>
                    <a:pt x="13134" y="10564"/>
                    <a:pt x="9534" y="12613"/>
                  </a:cubicBezTo>
                  <a:cubicBezTo>
                    <a:pt x="5934" y="14663"/>
                    <a:pt x="2849" y="16712"/>
                    <a:pt x="1306" y="18131"/>
                  </a:cubicBezTo>
                  <a:cubicBezTo>
                    <a:pt x="-237" y="19550"/>
                    <a:pt x="-237" y="20339"/>
                    <a:pt x="406" y="20733"/>
                  </a:cubicBezTo>
                  <a:cubicBezTo>
                    <a:pt x="1049" y="21127"/>
                    <a:pt x="2334" y="21127"/>
                    <a:pt x="5549" y="21206"/>
                  </a:cubicBezTo>
                  <a:cubicBezTo>
                    <a:pt x="8763" y="21285"/>
                    <a:pt x="13906" y="21442"/>
                    <a:pt x="190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1410950" y="6870700"/>
              <a:ext cx="254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1544300" y="6645962"/>
              <a:ext cx="127000" cy="305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21600" y="1505"/>
                  </a:moveTo>
                  <a:cubicBezTo>
                    <a:pt x="17280" y="914"/>
                    <a:pt x="12960" y="322"/>
                    <a:pt x="9900" y="100"/>
                  </a:cubicBezTo>
                  <a:cubicBezTo>
                    <a:pt x="6840" y="-122"/>
                    <a:pt x="5040" y="26"/>
                    <a:pt x="3960" y="544"/>
                  </a:cubicBezTo>
                  <a:cubicBezTo>
                    <a:pt x="2880" y="1062"/>
                    <a:pt x="2520" y="1949"/>
                    <a:pt x="3780" y="3429"/>
                  </a:cubicBezTo>
                  <a:cubicBezTo>
                    <a:pt x="5040" y="4908"/>
                    <a:pt x="7920" y="6979"/>
                    <a:pt x="10800" y="9051"/>
                  </a:cubicBezTo>
                  <a:cubicBezTo>
                    <a:pt x="13680" y="11122"/>
                    <a:pt x="16560" y="13193"/>
                    <a:pt x="18180" y="14820"/>
                  </a:cubicBezTo>
                  <a:cubicBezTo>
                    <a:pt x="19800" y="16448"/>
                    <a:pt x="20160" y="17631"/>
                    <a:pt x="18720" y="18667"/>
                  </a:cubicBezTo>
                  <a:cubicBezTo>
                    <a:pt x="17280" y="19703"/>
                    <a:pt x="14040" y="20590"/>
                    <a:pt x="11520" y="21034"/>
                  </a:cubicBezTo>
                  <a:cubicBezTo>
                    <a:pt x="9000" y="21478"/>
                    <a:pt x="7200" y="21478"/>
                    <a:pt x="5400" y="20960"/>
                  </a:cubicBezTo>
                  <a:cubicBezTo>
                    <a:pt x="3600" y="20442"/>
                    <a:pt x="1800" y="19407"/>
                    <a:pt x="0" y="18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1576050" y="6635750"/>
              <a:ext cx="2984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30" y="14400"/>
                    <a:pt x="7660" y="7200"/>
                    <a:pt x="11260" y="3600"/>
                  </a:cubicBezTo>
                  <a:cubicBezTo>
                    <a:pt x="14860" y="0"/>
                    <a:pt x="1823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2" name="Drawing"/>
          <p:cNvGrpSpPr/>
          <p:nvPr/>
        </p:nvGrpSpPr>
        <p:grpSpPr>
          <a:xfrm>
            <a:off x="1016470" y="1716150"/>
            <a:ext cx="7441730" cy="3217801"/>
            <a:chOff x="0" y="0"/>
            <a:chExt cx="7441729" cy="3217799"/>
          </a:xfrm>
        </p:grpSpPr>
        <p:sp>
          <p:nvSpPr>
            <p:cNvPr id="1260" name="Line"/>
            <p:cNvSpPr/>
            <p:nvPr/>
          </p:nvSpPr>
          <p:spPr>
            <a:xfrm>
              <a:off x="1066329" y="803493"/>
              <a:ext cx="323851" cy="391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1209"/>
                  </a:moveTo>
                  <a:cubicBezTo>
                    <a:pt x="847" y="19014"/>
                    <a:pt x="1694" y="16820"/>
                    <a:pt x="2471" y="14336"/>
                  </a:cubicBezTo>
                  <a:cubicBezTo>
                    <a:pt x="3247" y="11853"/>
                    <a:pt x="3953" y="9081"/>
                    <a:pt x="4376" y="7290"/>
                  </a:cubicBezTo>
                  <a:cubicBezTo>
                    <a:pt x="4800" y="5500"/>
                    <a:pt x="4941" y="4691"/>
                    <a:pt x="5082" y="3363"/>
                  </a:cubicBezTo>
                  <a:cubicBezTo>
                    <a:pt x="5224" y="2035"/>
                    <a:pt x="5365" y="187"/>
                    <a:pt x="5294" y="13"/>
                  </a:cubicBezTo>
                  <a:cubicBezTo>
                    <a:pt x="5224" y="-160"/>
                    <a:pt x="4941" y="1342"/>
                    <a:pt x="4800" y="4114"/>
                  </a:cubicBezTo>
                  <a:cubicBezTo>
                    <a:pt x="4659" y="6886"/>
                    <a:pt x="4659" y="10929"/>
                    <a:pt x="5012" y="13874"/>
                  </a:cubicBezTo>
                  <a:cubicBezTo>
                    <a:pt x="5365" y="16820"/>
                    <a:pt x="6071" y="18668"/>
                    <a:pt x="6706" y="19765"/>
                  </a:cubicBezTo>
                  <a:cubicBezTo>
                    <a:pt x="7341" y="20862"/>
                    <a:pt x="7906" y="21209"/>
                    <a:pt x="8612" y="21324"/>
                  </a:cubicBezTo>
                  <a:cubicBezTo>
                    <a:pt x="9318" y="21440"/>
                    <a:pt x="10165" y="21324"/>
                    <a:pt x="11224" y="19996"/>
                  </a:cubicBezTo>
                  <a:cubicBezTo>
                    <a:pt x="12282" y="18668"/>
                    <a:pt x="13553" y="16127"/>
                    <a:pt x="14471" y="13239"/>
                  </a:cubicBezTo>
                  <a:cubicBezTo>
                    <a:pt x="15388" y="10351"/>
                    <a:pt x="15953" y="7117"/>
                    <a:pt x="16376" y="5096"/>
                  </a:cubicBezTo>
                  <a:cubicBezTo>
                    <a:pt x="16800" y="3074"/>
                    <a:pt x="17082" y="2266"/>
                    <a:pt x="17224" y="2150"/>
                  </a:cubicBezTo>
                  <a:cubicBezTo>
                    <a:pt x="17365" y="2035"/>
                    <a:pt x="17365" y="2612"/>
                    <a:pt x="17506" y="4403"/>
                  </a:cubicBezTo>
                  <a:cubicBezTo>
                    <a:pt x="17647" y="6193"/>
                    <a:pt x="17929" y="9196"/>
                    <a:pt x="18635" y="11391"/>
                  </a:cubicBezTo>
                  <a:cubicBezTo>
                    <a:pt x="19341" y="13585"/>
                    <a:pt x="20471" y="14972"/>
                    <a:pt x="21600" y="16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161579" y="429044"/>
              <a:ext cx="215901" cy="337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6" fill="norm" stroke="1" extrusionOk="0">
                  <a:moveTo>
                    <a:pt x="0" y="21536"/>
                  </a:moveTo>
                  <a:cubicBezTo>
                    <a:pt x="2329" y="16676"/>
                    <a:pt x="4659" y="11816"/>
                    <a:pt x="6141" y="8576"/>
                  </a:cubicBezTo>
                  <a:cubicBezTo>
                    <a:pt x="7624" y="5336"/>
                    <a:pt x="8259" y="3716"/>
                    <a:pt x="8894" y="2366"/>
                  </a:cubicBezTo>
                  <a:cubicBezTo>
                    <a:pt x="9529" y="1016"/>
                    <a:pt x="10165" y="-64"/>
                    <a:pt x="10800" y="3"/>
                  </a:cubicBezTo>
                  <a:cubicBezTo>
                    <a:pt x="11435" y="71"/>
                    <a:pt x="12071" y="1286"/>
                    <a:pt x="13129" y="4053"/>
                  </a:cubicBezTo>
                  <a:cubicBezTo>
                    <a:pt x="14188" y="6821"/>
                    <a:pt x="15671" y="11141"/>
                    <a:pt x="17153" y="14178"/>
                  </a:cubicBezTo>
                  <a:cubicBezTo>
                    <a:pt x="18635" y="17216"/>
                    <a:pt x="20118" y="18971"/>
                    <a:pt x="21600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612429" y="880999"/>
              <a:ext cx="1778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694979" y="995299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2583979" y="531749"/>
              <a:ext cx="19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35"/>
                    <a:pt x="9600" y="8471"/>
                    <a:pt x="13200" y="12071"/>
                  </a:cubicBezTo>
                  <a:cubicBezTo>
                    <a:pt x="16800" y="15671"/>
                    <a:pt x="19200" y="186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2355379" y="957199"/>
              <a:ext cx="4762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64" y="15300"/>
                    <a:pt x="6528" y="9000"/>
                    <a:pt x="10128" y="5400"/>
                  </a:cubicBezTo>
                  <a:cubicBezTo>
                    <a:pt x="13728" y="1800"/>
                    <a:pt x="1766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2571857" y="1097347"/>
              <a:ext cx="221673" cy="292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190" fill="norm" stroke="1" extrusionOk="0">
                  <a:moveTo>
                    <a:pt x="3030" y="4563"/>
                  </a:moveTo>
                  <a:cubicBezTo>
                    <a:pt x="2413" y="8546"/>
                    <a:pt x="1795" y="12529"/>
                    <a:pt x="1384" y="15057"/>
                  </a:cubicBezTo>
                  <a:cubicBezTo>
                    <a:pt x="973" y="17584"/>
                    <a:pt x="767" y="18657"/>
                    <a:pt x="561" y="19576"/>
                  </a:cubicBezTo>
                  <a:cubicBezTo>
                    <a:pt x="355" y="20495"/>
                    <a:pt x="150" y="21261"/>
                    <a:pt x="47" y="21184"/>
                  </a:cubicBezTo>
                  <a:cubicBezTo>
                    <a:pt x="-56" y="21108"/>
                    <a:pt x="-56" y="20189"/>
                    <a:pt x="767" y="17278"/>
                  </a:cubicBezTo>
                  <a:cubicBezTo>
                    <a:pt x="1590" y="14367"/>
                    <a:pt x="3235" y="9465"/>
                    <a:pt x="5190" y="6172"/>
                  </a:cubicBezTo>
                  <a:cubicBezTo>
                    <a:pt x="7144" y="2878"/>
                    <a:pt x="9407" y="1193"/>
                    <a:pt x="11053" y="427"/>
                  </a:cubicBezTo>
                  <a:cubicBezTo>
                    <a:pt x="12698" y="-339"/>
                    <a:pt x="13727" y="-186"/>
                    <a:pt x="14961" y="1806"/>
                  </a:cubicBezTo>
                  <a:cubicBezTo>
                    <a:pt x="16195" y="3797"/>
                    <a:pt x="17635" y="7627"/>
                    <a:pt x="18767" y="10155"/>
                  </a:cubicBezTo>
                  <a:cubicBezTo>
                    <a:pt x="19898" y="12682"/>
                    <a:pt x="20721" y="13908"/>
                    <a:pt x="21544" y="15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3208665" y="666343"/>
              <a:ext cx="416715" cy="407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20" fill="norm" stroke="1" extrusionOk="0">
                  <a:moveTo>
                    <a:pt x="21477" y="267"/>
                  </a:moveTo>
                  <a:cubicBezTo>
                    <a:pt x="20932" y="46"/>
                    <a:pt x="20386" y="-176"/>
                    <a:pt x="19132" y="212"/>
                  </a:cubicBezTo>
                  <a:cubicBezTo>
                    <a:pt x="17877" y="599"/>
                    <a:pt x="15913" y="1596"/>
                    <a:pt x="13022" y="2926"/>
                  </a:cubicBezTo>
                  <a:cubicBezTo>
                    <a:pt x="10132" y="4255"/>
                    <a:pt x="6313" y="5916"/>
                    <a:pt x="4132" y="6858"/>
                  </a:cubicBezTo>
                  <a:cubicBezTo>
                    <a:pt x="1950" y="7799"/>
                    <a:pt x="1404" y="8021"/>
                    <a:pt x="913" y="8409"/>
                  </a:cubicBezTo>
                  <a:cubicBezTo>
                    <a:pt x="422" y="8796"/>
                    <a:pt x="-14" y="9350"/>
                    <a:pt x="95" y="9738"/>
                  </a:cubicBezTo>
                  <a:cubicBezTo>
                    <a:pt x="204" y="10126"/>
                    <a:pt x="859" y="10347"/>
                    <a:pt x="3150" y="10458"/>
                  </a:cubicBezTo>
                  <a:cubicBezTo>
                    <a:pt x="5441" y="10569"/>
                    <a:pt x="9368" y="10569"/>
                    <a:pt x="11659" y="10569"/>
                  </a:cubicBezTo>
                  <a:cubicBezTo>
                    <a:pt x="13950" y="10569"/>
                    <a:pt x="14604" y="10569"/>
                    <a:pt x="15204" y="10679"/>
                  </a:cubicBezTo>
                  <a:cubicBezTo>
                    <a:pt x="15804" y="10790"/>
                    <a:pt x="16350" y="11012"/>
                    <a:pt x="16404" y="11344"/>
                  </a:cubicBezTo>
                  <a:cubicBezTo>
                    <a:pt x="16459" y="11676"/>
                    <a:pt x="16022" y="12119"/>
                    <a:pt x="14004" y="13172"/>
                  </a:cubicBezTo>
                  <a:cubicBezTo>
                    <a:pt x="11986" y="14224"/>
                    <a:pt x="8386" y="15886"/>
                    <a:pt x="5877" y="17104"/>
                  </a:cubicBezTo>
                  <a:cubicBezTo>
                    <a:pt x="3368" y="18322"/>
                    <a:pt x="1950" y="19098"/>
                    <a:pt x="1077" y="19707"/>
                  </a:cubicBezTo>
                  <a:cubicBezTo>
                    <a:pt x="204" y="20316"/>
                    <a:pt x="-123" y="20759"/>
                    <a:pt x="41" y="21036"/>
                  </a:cubicBezTo>
                  <a:cubicBezTo>
                    <a:pt x="204" y="21313"/>
                    <a:pt x="859" y="21424"/>
                    <a:pt x="3095" y="21202"/>
                  </a:cubicBezTo>
                  <a:cubicBezTo>
                    <a:pt x="5332" y="20981"/>
                    <a:pt x="9150" y="20427"/>
                    <a:pt x="11713" y="19929"/>
                  </a:cubicBezTo>
                  <a:cubicBezTo>
                    <a:pt x="14277" y="19430"/>
                    <a:pt x="15586" y="18987"/>
                    <a:pt x="16895" y="18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3777779" y="671449"/>
              <a:ext cx="29845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64" y="2286"/>
                    <a:pt x="6128" y="4571"/>
                    <a:pt x="9345" y="7486"/>
                  </a:cubicBezTo>
                  <a:cubicBezTo>
                    <a:pt x="12562" y="10400"/>
                    <a:pt x="15932" y="13943"/>
                    <a:pt x="18000" y="16400"/>
                  </a:cubicBezTo>
                  <a:cubicBezTo>
                    <a:pt x="20068" y="18857"/>
                    <a:pt x="20834" y="202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3811183" y="633349"/>
              <a:ext cx="271397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21304" y="0"/>
                  </a:moveTo>
                  <a:cubicBezTo>
                    <a:pt x="18313" y="2311"/>
                    <a:pt x="15322" y="4622"/>
                    <a:pt x="12581" y="7022"/>
                  </a:cubicBezTo>
                  <a:cubicBezTo>
                    <a:pt x="9839" y="9422"/>
                    <a:pt x="7347" y="11911"/>
                    <a:pt x="5187" y="14133"/>
                  </a:cubicBezTo>
                  <a:cubicBezTo>
                    <a:pt x="3027" y="16356"/>
                    <a:pt x="1199" y="18311"/>
                    <a:pt x="452" y="19511"/>
                  </a:cubicBezTo>
                  <a:cubicBezTo>
                    <a:pt x="-296" y="20711"/>
                    <a:pt x="36" y="21156"/>
                    <a:pt x="3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4139729" y="982599"/>
              <a:ext cx="190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5564"/>
                    <a:pt x="16800" y="11127"/>
                    <a:pt x="13200" y="14727"/>
                  </a:cubicBezTo>
                  <a:cubicBezTo>
                    <a:pt x="9600" y="18327"/>
                    <a:pt x="480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4162866" y="819830"/>
              <a:ext cx="34014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015" fill="norm" stroke="1" extrusionOk="0">
                  <a:moveTo>
                    <a:pt x="1358" y="20015"/>
                  </a:moveTo>
                  <a:cubicBezTo>
                    <a:pt x="88" y="11375"/>
                    <a:pt x="-1183" y="2735"/>
                    <a:pt x="1993" y="575"/>
                  </a:cubicBezTo>
                  <a:cubicBezTo>
                    <a:pt x="5170" y="-1585"/>
                    <a:pt x="12793" y="2735"/>
                    <a:pt x="20417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-1" y="2614004"/>
              <a:ext cx="312944" cy="583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07" fill="norm" stroke="1" extrusionOk="0">
                  <a:moveTo>
                    <a:pt x="21278" y="1424"/>
                  </a:moveTo>
                  <a:cubicBezTo>
                    <a:pt x="21423" y="1034"/>
                    <a:pt x="21568" y="644"/>
                    <a:pt x="21206" y="371"/>
                  </a:cubicBezTo>
                  <a:cubicBezTo>
                    <a:pt x="20843" y="98"/>
                    <a:pt x="19973" y="-58"/>
                    <a:pt x="18161" y="20"/>
                  </a:cubicBezTo>
                  <a:cubicBezTo>
                    <a:pt x="16349" y="98"/>
                    <a:pt x="13595" y="410"/>
                    <a:pt x="11203" y="839"/>
                  </a:cubicBezTo>
                  <a:cubicBezTo>
                    <a:pt x="8811" y="1268"/>
                    <a:pt x="6781" y="1813"/>
                    <a:pt x="5259" y="2710"/>
                  </a:cubicBezTo>
                  <a:cubicBezTo>
                    <a:pt x="3737" y="3607"/>
                    <a:pt x="2722" y="4855"/>
                    <a:pt x="1998" y="6765"/>
                  </a:cubicBezTo>
                  <a:cubicBezTo>
                    <a:pt x="1273" y="8676"/>
                    <a:pt x="838" y="11249"/>
                    <a:pt x="548" y="13510"/>
                  </a:cubicBezTo>
                  <a:cubicBezTo>
                    <a:pt x="258" y="15772"/>
                    <a:pt x="113" y="17721"/>
                    <a:pt x="40" y="18930"/>
                  </a:cubicBezTo>
                  <a:cubicBezTo>
                    <a:pt x="-32" y="20138"/>
                    <a:pt x="-32" y="20606"/>
                    <a:pt x="258" y="20957"/>
                  </a:cubicBezTo>
                  <a:cubicBezTo>
                    <a:pt x="548" y="21308"/>
                    <a:pt x="1128" y="21542"/>
                    <a:pt x="3447" y="21503"/>
                  </a:cubicBezTo>
                  <a:cubicBezTo>
                    <a:pt x="5767" y="21464"/>
                    <a:pt x="9826" y="21152"/>
                    <a:pt x="13885" y="20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64274" y="2938399"/>
              <a:ext cx="18290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600" fill="norm" stroke="1" extrusionOk="0">
                  <a:moveTo>
                    <a:pt x="592" y="21600"/>
                  </a:moveTo>
                  <a:cubicBezTo>
                    <a:pt x="101" y="19200"/>
                    <a:pt x="-390" y="16800"/>
                    <a:pt x="469" y="14640"/>
                  </a:cubicBezTo>
                  <a:cubicBezTo>
                    <a:pt x="1328" y="12480"/>
                    <a:pt x="3537" y="10560"/>
                    <a:pt x="7219" y="8160"/>
                  </a:cubicBezTo>
                  <a:cubicBezTo>
                    <a:pt x="10901" y="5760"/>
                    <a:pt x="16055" y="2880"/>
                    <a:pt x="2121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387937" y="2503794"/>
              <a:ext cx="373593" cy="714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93" fill="norm" stroke="1" extrusionOk="0">
                  <a:moveTo>
                    <a:pt x="21539" y="1231"/>
                  </a:moveTo>
                  <a:cubicBezTo>
                    <a:pt x="20197" y="721"/>
                    <a:pt x="18854" y="212"/>
                    <a:pt x="17085" y="52"/>
                  </a:cubicBezTo>
                  <a:cubicBezTo>
                    <a:pt x="15315" y="-107"/>
                    <a:pt x="13119" y="84"/>
                    <a:pt x="11288" y="785"/>
                  </a:cubicBezTo>
                  <a:cubicBezTo>
                    <a:pt x="9458" y="1486"/>
                    <a:pt x="7993" y="2697"/>
                    <a:pt x="6956" y="4258"/>
                  </a:cubicBezTo>
                  <a:cubicBezTo>
                    <a:pt x="5919" y="5819"/>
                    <a:pt x="5308" y="7730"/>
                    <a:pt x="4454" y="9928"/>
                  </a:cubicBezTo>
                  <a:cubicBezTo>
                    <a:pt x="3600" y="12127"/>
                    <a:pt x="2502" y="14612"/>
                    <a:pt x="1708" y="16300"/>
                  </a:cubicBezTo>
                  <a:cubicBezTo>
                    <a:pt x="915" y="17989"/>
                    <a:pt x="427" y="18881"/>
                    <a:pt x="183" y="19518"/>
                  </a:cubicBezTo>
                  <a:cubicBezTo>
                    <a:pt x="-61" y="20155"/>
                    <a:pt x="-61" y="20537"/>
                    <a:pt x="183" y="20824"/>
                  </a:cubicBezTo>
                  <a:cubicBezTo>
                    <a:pt x="427" y="21111"/>
                    <a:pt x="915" y="21302"/>
                    <a:pt x="3112" y="21334"/>
                  </a:cubicBezTo>
                  <a:cubicBezTo>
                    <a:pt x="5308" y="21366"/>
                    <a:pt x="9214" y="21238"/>
                    <a:pt x="11837" y="21238"/>
                  </a:cubicBezTo>
                  <a:cubicBezTo>
                    <a:pt x="14461" y="21238"/>
                    <a:pt x="15803" y="21366"/>
                    <a:pt x="17146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945679" y="2736195"/>
              <a:ext cx="374651" cy="3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6" fill="norm" stroke="1" extrusionOk="0">
                  <a:moveTo>
                    <a:pt x="0" y="19624"/>
                  </a:moveTo>
                  <a:cubicBezTo>
                    <a:pt x="1342" y="17476"/>
                    <a:pt x="2685" y="15327"/>
                    <a:pt x="3966" y="12556"/>
                  </a:cubicBezTo>
                  <a:cubicBezTo>
                    <a:pt x="5247" y="9786"/>
                    <a:pt x="6468" y="6393"/>
                    <a:pt x="7139" y="4414"/>
                  </a:cubicBezTo>
                  <a:cubicBezTo>
                    <a:pt x="7810" y="2435"/>
                    <a:pt x="7932" y="1870"/>
                    <a:pt x="8115" y="1248"/>
                  </a:cubicBezTo>
                  <a:cubicBezTo>
                    <a:pt x="8298" y="626"/>
                    <a:pt x="8542" y="-53"/>
                    <a:pt x="8603" y="4"/>
                  </a:cubicBezTo>
                  <a:cubicBezTo>
                    <a:pt x="8664" y="60"/>
                    <a:pt x="8542" y="852"/>
                    <a:pt x="8115" y="2887"/>
                  </a:cubicBezTo>
                  <a:cubicBezTo>
                    <a:pt x="7688" y="4923"/>
                    <a:pt x="6956" y="8202"/>
                    <a:pt x="6468" y="11143"/>
                  </a:cubicBezTo>
                  <a:cubicBezTo>
                    <a:pt x="5980" y="14083"/>
                    <a:pt x="5736" y="16684"/>
                    <a:pt x="5797" y="18324"/>
                  </a:cubicBezTo>
                  <a:cubicBezTo>
                    <a:pt x="5858" y="19964"/>
                    <a:pt x="6224" y="20642"/>
                    <a:pt x="6834" y="21038"/>
                  </a:cubicBezTo>
                  <a:cubicBezTo>
                    <a:pt x="7444" y="21434"/>
                    <a:pt x="8298" y="21547"/>
                    <a:pt x="9641" y="20416"/>
                  </a:cubicBezTo>
                  <a:cubicBezTo>
                    <a:pt x="10983" y="19285"/>
                    <a:pt x="12814" y="16910"/>
                    <a:pt x="14278" y="14479"/>
                  </a:cubicBezTo>
                  <a:cubicBezTo>
                    <a:pt x="15742" y="12048"/>
                    <a:pt x="16841" y="9560"/>
                    <a:pt x="17573" y="7694"/>
                  </a:cubicBezTo>
                  <a:cubicBezTo>
                    <a:pt x="18305" y="5828"/>
                    <a:pt x="18671" y="4584"/>
                    <a:pt x="18610" y="4471"/>
                  </a:cubicBezTo>
                  <a:cubicBezTo>
                    <a:pt x="18549" y="4357"/>
                    <a:pt x="18061" y="5375"/>
                    <a:pt x="17756" y="6506"/>
                  </a:cubicBezTo>
                  <a:cubicBezTo>
                    <a:pt x="17451" y="7637"/>
                    <a:pt x="17329" y="8881"/>
                    <a:pt x="18000" y="9899"/>
                  </a:cubicBezTo>
                  <a:cubicBezTo>
                    <a:pt x="18671" y="10917"/>
                    <a:pt x="20136" y="11708"/>
                    <a:pt x="21600" y="12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1072679" y="2458199"/>
              <a:ext cx="190501" cy="25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21401"/>
                  </a:moveTo>
                  <a:cubicBezTo>
                    <a:pt x="0" y="20523"/>
                    <a:pt x="0" y="19645"/>
                    <a:pt x="1200" y="17625"/>
                  </a:cubicBezTo>
                  <a:cubicBezTo>
                    <a:pt x="2400" y="15606"/>
                    <a:pt x="4800" y="12445"/>
                    <a:pt x="7080" y="9460"/>
                  </a:cubicBezTo>
                  <a:cubicBezTo>
                    <a:pt x="9360" y="6474"/>
                    <a:pt x="11520" y="3664"/>
                    <a:pt x="13080" y="1996"/>
                  </a:cubicBezTo>
                  <a:cubicBezTo>
                    <a:pt x="14640" y="328"/>
                    <a:pt x="15600" y="-199"/>
                    <a:pt x="16080" y="64"/>
                  </a:cubicBezTo>
                  <a:cubicBezTo>
                    <a:pt x="16560" y="328"/>
                    <a:pt x="16560" y="1381"/>
                    <a:pt x="17400" y="3928"/>
                  </a:cubicBezTo>
                  <a:cubicBezTo>
                    <a:pt x="18240" y="6474"/>
                    <a:pt x="19920" y="10513"/>
                    <a:pt x="21600" y="14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434629" y="2451186"/>
              <a:ext cx="168536" cy="763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16" fill="norm" stroke="1" extrusionOk="0">
                  <a:moveTo>
                    <a:pt x="0" y="2457"/>
                  </a:moveTo>
                  <a:cubicBezTo>
                    <a:pt x="0" y="2159"/>
                    <a:pt x="0" y="1860"/>
                    <a:pt x="2835" y="1443"/>
                  </a:cubicBezTo>
                  <a:cubicBezTo>
                    <a:pt x="5670" y="1025"/>
                    <a:pt x="11340" y="488"/>
                    <a:pt x="14850" y="220"/>
                  </a:cubicBezTo>
                  <a:cubicBezTo>
                    <a:pt x="18360" y="-49"/>
                    <a:pt x="19710" y="-49"/>
                    <a:pt x="20520" y="100"/>
                  </a:cubicBezTo>
                  <a:cubicBezTo>
                    <a:pt x="21330" y="249"/>
                    <a:pt x="21600" y="548"/>
                    <a:pt x="21465" y="1652"/>
                  </a:cubicBezTo>
                  <a:cubicBezTo>
                    <a:pt x="21330" y="2755"/>
                    <a:pt x="20790" y="4665"/>
                    <a:pt x="20250" y="6515"/>
                  </a:cubicBezTo>
                  <a:cubicBezTo>
                    <a:pt x="19710" y="8364"/>
                    <a:pt x="19170" y="10154"/>
                    <a:pt x="18900" y="12213"/>
                  </a:cubicBezTo>
                  <a:cubicBezTo>
                    <a:pt x="18630" y="14271"/>
                    <a:pt x="18630" y="16599"/>
                    <a:pt x="18630" y="18120"/>
                  </a:cubicBezTo>
                  <a:cubicBezTo>
                    <a:pt x="18630" y="19642"/>
                    <a:pt x="18630" y="20358"/>
                    <a:pt x="18090" y="20805"/>
                  </a:cubicBezTo>
                  <a:cubicBezTo>
                    <a:pt x="17550" y="21253"/>
                    <a:pt x="16470" y="21432"/>
                    <a:pt x="13770" y="21491"/>
                  </a:cubicBezTo>
                  <a:cubicBezTo>
                    <a:pt x="11070" y="21551"/>
                    <a:pt x="6750" y="21491"/>
                    <a:pt x="2430" y="21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2088679" y="2868549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2069629" y="3014599"/>
              <a:ext cx="323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41" y="16200"/>
                    <a:pt x="9882" y="10800"/>
                    <a:pt x="13482" y="7200"/>
                  </a:cubicBezTo>
                  <a:cubicBezTo>
                    <a:pt x="17082" y="3600"/>
                    <a:pt x="1934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2990379" y="2764832"/>
              <a:ext cx="419101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9487"/>
                    <a:pt x="1964" y="17374"/>
                    <a:pt x="3000" y="14380"/>
                  </a:cubicBezTo>
                  <a:cubicBezTo>
                    <a:pt x="4036" y="11387"/>
                    <a:pt x="5127" y="7513"/>
                    <a:pt x="5782" y="5165"/>
                  </a:cubicBezTo>
                  <a:cubicBezTo>
                    <a:pt x="6436" y="2817"/>
                    <a:pt x="6655" y="1996"/>
                    <a:pt x="6927" y="1291"/>
                  </a:cubicBezTo>
                  <a:cubicBezTo>
                    <a:pt x="7200" y="587"/>
                    <a:pt x="7527" y="0"/>
                    <a:pt x="7636" y="0"/>
                  </a:cubicBezTo>
                  <a:cubicBezTo>
                    <a:pt x="7745" y="0"/>
                    <a:pt x="7636" y="587"/>
                    <a:pt x="7200" y="2407"/>
                  </a:cubicBezTo>
                  <a:cubicBezTo>
                    <a:pt x="6764" y="4226"/>
                    <a:pt x="6000" y="7278"/>
                    <a:pt x="5564" y="9802"/>
                  </a:cubicBezTo>
                  <a:cubicBezTo>
                    <a:pt x="5127" y="12326"/>
                    <a:pt x="5018" y="14322"/>
                    <a:pt x="5182" y="15613"/>
                  </a:cubicBezTo>
                  <a:cubicBezTo>
                    <a:pt x="5345" y="16904"/>
                    <a:pt x="5782" y="17491"/>
                    <a:pt x="6273" y="17785"/>
                  </a:cubicBezTo>
                  <a:cubicBezTo>
                    <a:pt x="6764" y="18078"/>
                    <a:pt x="7309" y="18078"/>
                    <a:pt x="8673" y="16963"/>
                  </a:cubicBezTo>
                  <a:cubicBezTo>
                    <a:pt x="10036" y="15848"/>
                    <a:pt x="12218" y="13617"/>
                    <a:pt x="13800" y="10976"/>
                  </a:cubicBezTo>
                  <a:cubicBezTo>
                    <a:pt x="15382" y="8335"/>
                    <a:pt x="16364" y="5283"/>
                    <a:pt x="16800" y="3463"/>
                  </a:cubicBezTo>
                  <a:cubicBezTo>
                    <a:pt x="17236" y="1643"/>
                    <a:pt x="17127" y="1057"/>
                    <a:pt x="16964" y="1057"/>
                  </a:cubicBezTo>
                  <a:cubicBezTo>
                    <a:pt x="16800" y="1057"/>
                    <a:pt x="16582" y="1643"/>
                    <a:pt x="16255" y="3346"/>
                  </a:cubicBezTo>
                  <a:cubicBezTo>
                    <a:pt x="15927" y="5048"/>
                    <a:pt x="15491" y="7865"/>
                    <a:pt x="15927" y="9861"/>
                  </a:cubicBezTo>
                  <a:cubicBezTo>
                    <a:pt x="16364" y="11857"/>
                    <a:pt x="17673" y="13030"/>
                    <a:pt x="18764" y="13676"/>
                  </a:cubicBezTo>
                  <a:cubicBezTo>
                    <a:pt x="19855" y="14322"/>
                    <a:pt x="20727" y="14439"/>
                    <a:pt x="21600" y="14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4730279" y="861949"/>
              <a:ext cx="241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0"/>
                    <a:pt x="8337" y="0"/>
                    <a:pt x="11937" y="3600"/>
                  </a:cubicBezTo>
                  <a:cubicBezTo>
                    <a:pt x="15537" y="7200"/>
                    <a:pt x="18568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4717579" y="988949"/>
              <a:ext cx="241301" cy="43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33" fill="norm" stroke="1" extrusionOk="0">
                  <a:moveTo>
                    <a:pt x="5116" y="3086"/>
                  </a:moveTo>
                  <a:cubicBezTo>
                    <a:pt x="4168" y="5143"/>
                    <a:pt x="3221" y="7200"/>
                    <a:pt x="2179" y="10286"/>
                  </a:cubicBezTo>
                  <a:cubicBezTo>
                    <a:pt x="1137" y="13371"/>
                    <a:pt x="0" y="17486"/>
                    <a:pt x="0" y="19543"/>
                  </a:cubicBezTo>
                  <a:cubicBezTo>
                    <a:pt x="0" y="21600"/>
                    <a:pt x="1137" y="21600"/>
                    <a:pt x="4926" y="18000"/>
                  </a:cubicBezTo>
                  <a:cubicBezTo>
                    <a:pt x="8716" y="14400"/>
                    <a:pt x="15158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5485929" y="677799"/>
              <a:ext cx="323851" cy="38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0" y="0"/>
                  </a:moveTo>
                  <a:cubicBezTo>
                    <a:pt x="1835" y="1180"/>
                    <a:pt x="3671" y="2361"/>
                    <a:pt x="6141" y="4898"/>
                  </a:cubicBezTo>
                  <a:cubicBezTo>
                    <a:pt x="8612" y="7436"/>
                    <a:pt x="11718" y="11331"/>
                    <a:pt x="13906" y="14164"/>
                  </a:cubicBezTo>
                  <a:cubicBezTo>
                    <a:pt x="16094" y="16997"/>
                    <a:pt x="17365" y="18767"/>
                    <a:pt x="18212" y="19889"/>
                  </a:cubicBezTo>
                  <a:cubicBezTo>
                    <a:pt x="19059" y="21010"/>
                    <a:pt x="19482" y="21482"/>
                    <a:pt x="19976" y="21541"/>
                  </a:cubicBezTo>
                  <a:cubicBezTo>
                    <a:pt x="20471" y="21600"/>
                    <a:pt x="21035" y="21246"/>
                    <a:pt x="21600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5549379" y="598606"/>
              <a:ext cx="260401" cy="488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67" fill="norm" stroke="1" extrusionOk="0">
                  <a:moveTo>
                    <a:pt x="21430" y="131"/>
                  </a:moveTo>
                  <a:cubicBezTo>
                    <a:pt x="20559" y="38"/>
                    <a:pt x="19688" y="-55"/>
                    <a:pt x="18904" y="38"/>
                  </a:cubicBezTo>
                  <a:cubicBezTo>
                    <a:pt x="18120" y="131"/>
                    <a:pt x="17424" y="411"/>
                    <a:pt x="16030" y="1761"/>
                  </a:cubicBezTo>
                  <a:cubicBezTo>
                    <a:pt x="14636" y="3111"/>
                    <a:pt x="12546" y="5531"/>
                    <a:pt x="10107" y="8231"/>
                  </a:cubicBezTo>
                  <a:cubicBezTo>
                    <a:pt x="7669" y="10931"/>
                    <a:pt x="4882" y="13911"/>
                    <a:pt x="3053" y="15959"/>
                  </a:cubicBezTo>
                  <a:cubicBezTo>
                    <a:pt x="1224" y="18007"/>
                    <a:pt x="353" y="19124"/>
                    <a:pt x="91" y="19916"/>
                  </a:cubicBezTo>
                  <a:cubicBezTo>
                    <a:pt x="-170" y="20707"/>
                    <a:pt x="178" y="21173"/>
                    <a:pt x="527" y="21359"/>
                  </a:cubicBezTo>
                  <a:cubicBezTo>
                    <a:pt x="875" y="21545"/>
                    <a:pt x="1224" y="21452"/>
                    <a:pt x="1572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5874220" y="933601"/>
              <a:ext cx="126060" cy="178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84" fill="norm" stroke="1" extrusionOk="0">
                  <a:moveTo>
                    <a:pt x="920" y="4358"/>
                  </a:moveTo>
                  <a:cubicBezTo>
                    <a:pt x="1280" y="9186"/>
                    <a:pt x="1640" y="14015"/>
                    <a:pt x="1460" y="17064"/>
                  </a:cubicBezTo>
                  <a:cubicBezTo>
                    <a:pt x="1280" y="20113"/>
                    <a:pt x="560" y="21384"/>
                    <a:pt x="200" y="21384"/>
                  </a:cubicBezTo>
                  <a:cubicBezTo>
                    <a:pt x="-160" y="21384"/>
                    <a:pt x="-160" y="20113"/>
                    <a:pt x="1280" y="16683"/>
                  </a:cubicBezTo>
                  <a:cubicBezTo>
                    <a:pt x="2720" y="13252"/>
                    <a:pt x="5600" y="7662"/>
                    <a:pt x="7760" y="4485"/>
                  </a:cubicBezTo>
                  <a:cubicBezTo>
                    <a:pt x="9920" y="1309"/>
                    <a:pt x="11360" y="546"/>
                    <a:pt x="13160" y="165"/>
                  </a:cubicBezTo>
                  <a:cubicBezTo>
                    <a:pt x="14960" y="-216"/>
                    <a:pt x="17120" y="-216"/>
                    <a:pt x="18560" y="3342"/>
                  </a:cubicBezTo>
                  <a:cubicBezTo>
                    <a:pt x="20000" y="6899"/>
                    <a:pt x="20720" y="14015"/>
                    <a:pt x="2144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5485929" y="411099"/>
              <a:ext cx="355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800"/>
                    <a:pt x="7200" y="12000"/>
                    <a:pt x="10800" y="8400"/>
                  </a:cubicBezTo>
                  <a:cubicBezTo>
                    <a:pt x="14400" y="4800"/>
                    <a:pt x="180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5619011" y="1436218"/>
              <a:ext cx="127269" cy="224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57" fill="norm" stroke="1" extrusionOk="0">
                  <a:moveTo>
                    <a:pt x="21291" y="6875"/>
                  </a:moveTo>
                  <a:cubicBezTo>
                    <a:pt x="19166" y="4299"/>
                    <a:pt x="17042" y="1723"/>
                    <a:pt x="14032" y="633"/>
                  </a:cubicBezTo>
                  <a:cubicBezTo>
                    <a:pt x="11022" y="-457"/>
                    <a:pt x="7127" y="-61"/>
                    <a:pt x="4294" y="1227"/>
                  </a:cubicBezTo>
                  <a:cubicBezTo>
                    <a:pt x="1461" y="2515"/>
                    <a:pt x="-309" y="4695"/>
                    <a:pt x="45" y="6578"/>
                  </a:cubicBezTo>
                  <a:cubicBezTo>
                    <a:pt x="399" y="8460"/>
                    <a:pt x="2878" y="10046"/>
                    <a:pt x="6419" y="11631"/>
                  </a:cubicBezTo>
                  <a:cubicBezTo>
                    <a:pt x="9960" y="13216"/>
                    <a:pt x="14563" y="14802"/>
                    <a:pt x="17042" y="16090"/>
                  </a:cubicBezTo>
                  <a:cubicBezTo>
                    <a:pt x="19521" y="17378"/>
                    <a:pt x="19875" y="18369"/>
                    <a:pt x="19343" y="19161"/>
                  </a:cubicBezTo>
                  <a:cubicBezTo>
                    <a:pt x="18812" y="19954"/>
                    <a:pt x="17396" y="20549"/>
                    <a:pt x="15271" y="20846"/>
                  </a:cubicBezTo>
                  <a:cubicBezTo>
                    <a:pt x="13147" y="21143"/>
                    <a:pt x="10314" y="21143"/>
                    <a:pt x="7658" y="20747"/>
                  </a:cubicBezTo>
                  <a:cubicBezTo>
                    <a:pt x="5002" y="20350"/>
                    <a:pt x="2524" y="19558"/>
                    <a:pt x="2170" y="18864"/>
                  </a:cubicBezTo>
                  <a:cubicBezTo>
                    <a:pt x="1816" y="18171"/>
                    <a:pt x="3586" y="17576"/>
                    <a:pt x="5357" y="16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5794877" y="1446149"/>
              <a:ext cx="129203" cy="16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100" fill="norm" stroke="1" extrusionOk="0">
                  <a:moveTo>
                    <a:pt x="11860" y="9483"/>
                  </a:moveTo>
                  <a:cubicBezTo>
                    <a:pt x="12556" y="8166"/>
                    <a:pt x="13253" y="6849"/>
                    <a:pt x="13427" y="5532"/>
                  </a:cubicBezTo>
                  <a:cubicBezTo>
                    <a:pt x="13601" y="4215"/>
                    <a:pt x="13253" y="2898"/>
                    <a:pt x="12382" y="1844"/>
                  </a:cubicBezTo>
                  <a:cubicBezTo>
                    <a:pt x="11511" y="790"/>
                    <a:pt x="10118" y="0"/>
                    <a:pt x="8724" y="0"/>
                  </a:cubicBezTo>
                  <a:cubicBezTo>
                    <a:pt x="7331" y="0"/>
                    <a:pt x="5937" y="790"/>
                    <a:pt x="4369" y="3688"/>
                  </a:cubicBezTo>
                  <a:cubicBezTo>
                    <a:pt x="2801" y="6585"/>
                    <a:pt x="1060" y="11590"/>
                    <a:pt x="363" y="14751"/>
                  </a:cubicBezTo>
                  <a:cubicBezTo>
                    <a:pt x="-334" y="17912"/>
                    <a:pt x="14" y="19229"/>
                    <a:pt x="1060" y="20151"/>
                  </a:cubicBezTo>
                  <a:cubicBezTo>
                    <a:pt x="2105" y="21073"/>
                    <a:pt x="3847" y="21600"/>
                    <a:pt x="5589" y="20415"/>
                  </a:cubicBezTo>
                  <a:cubicBezTo>
                    <a:pt x="7331" y="19229"/>
                    <a:pt x="9072" y="16332"/>
                    <a:pt x="10292" y="13961"/>
                  </a:cubicBezTo>
                  <a:cubicBezTo>
                    <a:pt x="11511" y="11590"/>
                    <a:pt x="12208" y="9746"/>
                    <a:pt x="12556" y="9483"/>
                  </a:cubicBezTo>
                  <a:cubicBezTo>
                    <a:pt x="12905" y="9220"/>
                    <a:pt x="12905" y="10537"/>
                    <a:pt x="13079" y="11854"/>
                  </a:cubicBezTo>
                  <a:cubicBezTo>
                    <a:pt x="13253" y="13171"/>
                    <a:pt x="13601" y="14488"/>
                    <a:pt x="14995" y="15673"/>
                  </a:cubicBezTo>
                  <a:cubicBezTo>
                    <a:pt x="16389" y="16859"/>
                    <a:pt x="18827" y="17912"/>
                    <a:pt x="21266" y="189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5958723" y="1476767"/>
              <a:ext cx="143157" cy="130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438" fill="norm" stroke="1" extrusionOk="0">
                  <a:moveTo>
                    <a:pt x="1471" y="3322"/>
                  </a:moveTo>
                  <a:cubicBezTo>
                    <a:pt x="1471" y="1580"/>
                    <a:pt x="1471" y="-162"/>
                    <a:pt x="1154" y="12"/>
                  </a:cubicBezTo>
                  <a:cubicBezTo>
                    <a:pt x="836" y="186"/>
                    <a:pt x="201" y="2277"/>
                    <a:pt x="42" y="5586"/>
                  </a:cubicBezTo>
                  <a:cubicBezTo>
                    <a:pt x="-117" y="8896"/>
                    <a:pt x="201" y="13425"/>
                    <a:pt x="518" y="16561"/>
                  </a:cubicBezTo>
                  <a:cubicBezTo>
                    <a:pt x="836" y="19696"/>
                    <a:pt x="1154" y="21438"/>
                    <a:pt x="1312" y="21438"/>
                  </a:cubicBezTo>
                  <a:cubicBezTo>
                    <a:pt x="1471" y="21438"/>
                    <a:pt x="1471" y="19696"/>
                    <a:pt x="1630" y="16909"/>
                  </a:cubicBezTo>
                  <a:cubicBezTo>
                    <a:pt x="1789" y="14122"/>
                    <a:pt x="2107" y="10290"/>
                    <a:pt x="2742" y="7677"/>
                  </a:cubicBezTo>
                  <a:cubicBezTo>
                    <a:pt x="3377" y="5064"/>
                    <a:pt x="4330" y="3670"/>
                    <a:pt x="5124" y="3844"/>
                  </a:cubicBezTo>
                  <a:cubicBezTo>
                    <a:pt x="5918" y="4019"/>
                    <a:pt x="6554" y="5761"/>
                    <a:pt x="6871" y="8373"/>
                  </a:cubicBezTo>
                  <a:cubicBezTo>
                    <a:pt x="7189" y="10986"/>
                    <a:pt x="7189" y="14470"/>
                    <a:pt x="7507" y="15341"/>
                  </a:cubicBezTo>
                  <a:cubicBezTo>
                    <a:pt x="7824" y="16212"/>
                    <a:pt x="8459" y="14470"/>
                    <a:pt x="9254" y="12380"/>
                  </a:cubicBezTo>
                  <a:cubicBezTo>
                    <a:pt x="10048" y="10290"/>
                    <a:pt x="11001" y="7851"/>
                    <a:pt x="11954" y="5935"/>
                  </a:cubicBezTo>
                  <a:cubicBezTo>
                    <a:pt x="12907" y="4019"/>
                    <a:pt x="13859" y="2625"/>
                    <a:pt x="14971" y="2451"/>
                  </a:cubicBezTo>
                  <a:cubicBezTo>
                    <a:pt x="16083" y="2277"/>
                    <a:pt x="17354" y="3322"/>
                    <a:pt x="18465" y="6109"/>
                  </a:cubicBezTo>
                  <a:cubicBezTo>
                    <a:pt x="19577" y="8896"/>
                    <a:pt x="20530" y="13425"/>
                    <a:pt x="21483" y="17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6142879" y="1482450"/>
              <a:ext cx="94232" cy="37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313" fill="norm" stroke="1" extrusionOk="0">
                  <a:moveTo>
                    <a:pt x="3583" y="1182"/>
                  </a:moveTo>
                  <a:cubicBezTo>
                    <a:pt x="3113" y="5622"/>
                    <a:pt x="2643" y="10062"/>
                    <a:pt x="2643" y="13242"/>
                  </a:cubicBezTo>
                  <a:cubicBezTo>
                    <a:pt x="2643" y="16422"/>
                    <a:pt x="3113" y="18342"/>
                    <a:pt x="3348" y="19602"/>
                  </a:cubicBezTo>
                  <a:cubicBezTo>
                    <a:pt x="3583" y="20862"/>
                    <a:pt x="3583" y="21462"/>
                    <a:pt x="3113" y="21282"/>
                  </a:cubicBezTo>
                  <a:cubicBezTo>
                    <a:pt x="2643" y="21102"/>
                    <a:pt x="1704" y="20142"/>
                    <a:pt x="1000" y="17382"/>
                  </a:cubicBezTo>
                  <a:cubicBezTo>
                    <a:pt x="296" y="14622"/>
                    <a:pt x="-174" y="10062"/>
                    <a:pt x="61" y="7122"/>
                  </a:cubicBezTo>
                  <a:cubicBezTo>
                    <a:pt x="296" y="4182"/>
                    <a:pt x="1235" y="2862"/>
                    <a:pt x="2409" y="1962"/>
                  </a:cubicBezTo>
                  <a:cubicBezTo>
                    <a:pt x="3583" y="1062"/>
                    <a:pt x="4991" y="582"/>
                    <a:pt x="6869" y="282"/>
                  </a:cubicBezTo>
                  <a:cubicBezTo>
                    <a:pt x="8748" y="-18"/>
                    <a:pt x="11096" y="-138"/>
                    <a:pt x="13678" y="222"/>
                  </a:cubicBezTo>
                  <a:cubicBezTo>
                    <a:pt x="16261" y="582"/>
                    <a:pt x="19078" y="1422"/>
                    <a:pt x="20252" y="2622"/>
                  </a:cubicBezTo>
                  <a:cubicBezTo>
                    <a:pt x="21426" y="3822"/>
                    <a:pt x="20956" y="5382"/>
                    <a:pt x="19313" y="6522"/>
                  </a:cubicBezTo>
                  <a:cubicBezTo>
                    <a:pt x="17669" y="7662"/>
                    <a:pt x="14852" y="8382"/>
                    <a:pt x="12269" y="8682"/>
                  </a:cubicBezTo>
                  <a:cubicBezTo>
                    <a:pt x="9687" y="8982"/>
                    <a:pt x="7339" y="8862"/>
                    <a:pt x="6165" y="8322"/>
                  </a:cubicBezTo>
                  <a:cubicBezTo>
                    <a:pt x="4991" y="7782"/>
                    <a:pt x="4991" y="6822"/>
                    <a:pt x="4991" y="5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6301623" y="1268349"/>
              <a:ext cx="9807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538"/>
                    <a:pt x="2735" y="11077"/>
                    <a:pt x="575" y="14677"/>
                  </a:cubicBezTo>
                  <a:cubicBezTo>
                    <a:pt x="-1585" y="18277"/>
                    <a:pt x="2735" y="19938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6351353" y="1463553"/>
              <a:ext cx="125177" cy="117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976" fill="norm" stroke="1" extrusionOk="0">
                  <a:moveTo>
                    <a:pt x="770" y="3705"/>
                  </a:moveTo>
                  <a:cubicBezTo>
                    <a:pt x="770" y="5600"/>
                    <a:pt x="770" y="7495"/>
                    <a:pt x="2030" y="8821"/>
                  </a:cubicBezTo>
                  <a:cubicBezTo>
                    <a:pt x="3290" y="10148"/>
                    <a:pt x="5810" y="10905"/>
                    <a:pt x="7790" y="10337"/>
                  </a:cubicBezTo>
                  <a:cubicBezTo>
                    <a:pt x="9770" y="9769"/>
                    <a:pt x="11210" y="7874"/>
                    <a:pt x="12110" y="5790"/>
                  </a:cubicBezTo>
                  <a:cubicBezTo>
                    <a:pt x="13010" y="3705"/>
                    <a:pt x="13370" y="1432"/>
                    <a:pt x="12650" y="484"/>
                  </a:cubicBezTo>
                  <a:cubicBezTo>
                    <a:pt x="11930" y="-463"/>
                    <a:pt x="10130" y="-84"/>
                    <a:pt x="7790" y="2190"/>
                  </a:cubicBezTo>
                  <a:cubicBezTo>
                    <a:pt x="5450" y="4463"/>
                    <a:pt x="2570" y="8632"/>
                    <a:pt x="1130" y="11853"/>
                  </a:cubicBezTo>
                  <a:cubicBezTo>
                    <a:pt x="-310" y="15074"/>
                    <a:pt x="-310" y="17348"/>
                    <a:pt x="770" y="18863"/>
                  </a:cubicBezTo>
                  <a:cubicBezTo>
                    <a:pt x="1850" y="20379"/>
                    <a:pt x="4010" y="21137"/>
                    <a:pt x="7610" y="20948"/>
                  </a:cubicBezTo>
                  <a:cubicBezTo>
                    <a:pt x="11210" y="20758"/>
                    <a:pt x="16250" y="19621"/>
                    <a:pt x="21290" y="18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6825779" y="1389092"/>
              <a:ext cx="171451" cy="159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2512"/>
                  </a:moveTo>
                  <a:cubicBezTo>
                    <a:pt x="1067" y="7562"/>
                    <a:pt x="2133" y="12611"/>
                    <a:pt x="2667" y="15977"/>
                  </a:cubicBezTo>
                  <a:cubicBezTo>
                    <a:pt x="3200" y="19343"/>
                    <a:pt x="3200" y="21026"/>
                    <a:pt x="2933" y="21167"/>
                  </a:cubicBezTo>
                  <a:cubicBezTo>
                    <a:pt x="2667" y="21307"/>
                    <a:pt x="2133" y="19904"/>
                    <a:pt x="1867" y="17801"/>
                  </a:cubicBezTo>
                  <a:cubicBezTo>
                    <a:pt x="1600" y="15697"/>
                    <a:pt x="1600" y="12891"/>
                    <a:pt x="2000" y="10788"/>
                  </a:cubicBezTo>
                  <a:cubicBezTo>
                    <a:pt x="2400" y="8684"/>
                    <a:pt x="3200" y="7281"/>
                    <a:pt x="4133" y="7141"/>
                  </a:cubicBezTo>
                  <a:cubicBezTo>
                    <a:pt x="5067" y="7001"/>
                    <a:pt x="6133" y="8123"/>
                    <a:pt x="6933" y="10086"/>
                  </a:cubicBezTo>
                  <a:cubicBezTo>
                    <a:pt x="7733" y="12050"/>
                    <a:pt x="8267" y="14855"/>
                    <a:pt x="8533" y="15556"/>
                  </a:cubicBezTo>
                  <a:cubicBezTo>
                    <a:pt x="8800" y="16258"/>
                    <a:pt x="8800" y="14855"/>
                    <a:pt x="9733" y="12050"/>
                  </a:cubicBezTo>
                  <a:cubicBezTo>
                    <a:pt x="10667" y="9245"/>
                    <a:pt x="12533" y="5037"/>
                    <a:pt x="14133" y="2652"/>
                  </a:cubicBezTo>
                  <a:cubicBezTo>
                    <a:pt x="15733" y="268"/>
                    <a:pt x="17067" y="-293"/>
                    <a:pt x="18133" y="128"/>
                  </a:cubicBezTo>
                  <a:cubicBezTo>
                    <a:pt x="19200" y="549"/>
                    <a:pt x="20000" y="1951"/>
                    <a:pt x="20533" y="5177"/>
                  </a:cubicBezTo>
                  <a:cubicBezTo>
                    <a:pt x="21067" y="8403"/>
                    <a:pt x="21333" y="13452"/>
                    <a:pt x="21600" y="18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7053978" y="1329499"/>
              <a:ext cx="387752" cy="179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265" fill="norm" stroke="1" extrusionOk="0">
                  <a:moveTo>
                    <a:pt x="373" y="16103"/>
                  </a:moveTo>
                  <a:cubicBezTo>
                    <a:pt x="1540" y="14344"/>
                    <a:pt x="2708" y="12586"/>
                    <a:pt x="3350" y="10703"/>
                  </a:cubicBezTo>
                  <a:cubicBezTo>
                    <a:pt x="3992" y="8819"/>
                    <a:pt x="4109" y="6810"/>
                    <a:pt x="3875" y="5930"/>
                  </a:cubicBezTo>
                  <a:cubicBezTo>
                    <a:pt x="3642" y="5051"/>
                    <a:pt x="3058" y="5303"/>
                    <a:pt x="2358" y="6558"/>
                  </a:cubicBezTo>
                  <a:cubicBezTo>
                    <a:pt x="1657" y="7814"/>
                    <a:pt x="840" y="10075"/>
                    <a:pt x="373" y="12461"/>
                  </a:cubicBezTo>
                  <a:cubicBezTo>
                    <a:pt x="-94" y="14847"/>
                    <a:pt x="-211" y="17358"/>
                    <a:pt x="548" y="18991"/>
                  </a:cubicBezTo>
                  <a:cubicBezTo>
                    <a:pt x="1307" y="20624"/>
                    <a:pt x="2941" y="21377"/>
                    <a:pt x="4576" y="19870"/>
                  </a:cubicBezTo>
                  <a:cubicBezTo>
                    <a:pt x="6211" y="18363"/>
                    <a:pt x="7845" y="14596"/>
                    <a:pt x="8779" y="11958"/>
                  </a:cubicBezTo>
                  <a:cubicBezTo>
                    <a:pt x="9713" y="9321"/>
                    <a:pt x="9947" y="7814"/>
                    <a:pt x="9830" y="6684"/>
                  </a:cubicBezTo>
                  <a:cubicBezTo>
                    <a:pt x="9713" y="5554"/>
                    <a:pt x="9246" y="4800"/>
                    <a:pt x="8838" y="4926"/>
                  </a:cubicBezTo>
                  <a:cubicBezTo>
                    <a:pt x="8429" y="5051"/>
                    <a:pt x="8079" y="6056"/>
                    <a:pt x="7378" y="8065"/>
                  </a:cubicBezTo>
                  <a:cubicBezTo>
                    <a:pt x="6678" y="10075"/>
                    <a:pt x="5627" y="13089"/>
                    <a:pt x="5101" y="15224"/>
                  </a:cubicBezTo>
                  <a:cubicBezTo>
                    <a:pt x="4576" y="17358"/>
                    <a:pt x="4576" y="18614"/>
                    <a:pt x="4810" y="19619"/>
                  </a:cubicBezTo>
                  <a:cubicBezTo>
                    <a:pt x="5043" y="20624"/>
                    <a:pt x="5510" y="21377"/>
                    <a:pt x="5977" y="21251"/>
                  </a:cubicBezTo>
                  <a:cubicBezTo>
                    <a:pt x="6444" y="21126"/>
                    <a:pt x="6911" y="20121"/>
                    <a:pt x="7437" y="18237"/>
                  </a:cubicBezTo>
                  <a:cubicBezTo>
                    <a:pt x="7962" y="16354"/>
                    <a:pt x="8546" y="13591"/>
                    <a:pt x="9013" y="11456"/>
                  </a:cubicBezTo>
                  <a:cubicBezTo>
                    <a:pt x="9480" y="9321"/>
                    <a:pt x="9830" y="7814"/>
                    <a:pt x="10064" y="7689"/>
                  </a:cubicBezTo>
                  <a:cubicBezTo>
                    <a:pt x="10297" y="7563"/>
                    <a:pt x="10414" y="8819"/>
                    <a:pt x="10472" y="10200"/>
                  </a:cubicBezTo>
                  <a:cubicBezTo>
                    <a:pt x="10531" y="11582"/>
                    <a:pt x="10531" y="13089"/>
                    <a:pt x="10589" y="14470"/>
                  </a:cubicBezTo>
                  <a:cubicBezTo>
                    <a:pt x="10647" y="15851"/>
                    <a:pt x="10764" y="17107"/>
                    <a:pt x="11056" y="17233"/>
                  </a:cubicBezTo>
                  <a:cubicBezTo>
                    <a:pt x="11348" y="17358"/>
                    <a:pt x="11815" y="16354"/>
                    <a:pt x="12224" y="14470"/>
                  </a:cubicBezTo>
                  <a:cubicBezTo>
                    <a:pt x="12632" y="12586"/>
                    <a:pt x="12983" y="9824"/>
                    <a:pt x="13333" y="7437"/>
                  </a:cubicBezTo>
                  <a:cubicBezTo>
                    <a:pt x="13683" y="5051"/>
                    <a:pt x="14033" y="3042"/>
                    <a:pt x="14267" y="2665"/>
                  </a:cubicBezTo>
                  <a:cubicBezTo>
                    <a:pt x="14500" y="2289"/>
                    <a:pt x="14617" y="3544"/>
                    <a:pt x="14617" y="6182"/>
                  </a:cubicBezTo>
                  <a:cubicBezTo>
                    <a:pt x="14617" y="8819"/>
                    <a:pt x="14500" y="12837"/>
                    <a:pt x="14442" y="15475"/>
                  </a:cubicBezTo>
                  <a:cubicBezTo>
                    <a:pt x="14384" y="18112"/>
                    <a:pt x="14384" y="19368"/>
                    <a:pt x="14384" y="19368"/>
                  </a:cubicBezTo>
                  <a:cubicBezTo>
                    <a:pt x="14384" y="19368"/>
                    <a:pt x="14384" y="18112"/>
                    <a:pt x="14967" y="15098"/>
                  </a:cubicBezTo>
                  <a:cubicBezTo>
                    <a:pt x="15551" y="12084"/>
                    <a:pt x="16719" y="7312"/>
                    <a:pt x="17536" y="4424"/>
                  </a:cubicBezTo>
                  <a:cubicBezTo>
                    <a:pt x="18353" y="1535"/>
                    <a:pt x="18820" y="530"/>
                    <a:pt x="19346" y="154"/>
                  </a:cubicBezTo>
                  <a:cubicBezTo>
                    <a:pt x="19871" y="-223"/>
                    <a:pt x="20455" y="28"/>
                    <a:pt x="20805" y="1661"/>
                  </a:cubicBezTo>
                  <a:cubicBezTo>
                    <a:pt x="21155" y="3293"/>
                    <a:pt x="21272" y="6307"/>
                    <a:pt x="21331" y="9070"/>
                  </a:cubicBezTo>
                  <a:cubicBezTo>
                    <a:pt x="21389" y="11833"/>
                    <a:pt x="21389" y="14344"/>
                    <a:pt x="21389" y="16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6406679" y="624555"/>
              <a:ext cx="2476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800" y="12582"/>
                    <a:pt x="9600" y="4867"/>
                    <a:pt x="13200" y="1782"/>
                  </a:cubicBezTo>
                  <a:cubicBezTo>
                    <a:pt x="16800" y="-1304"/>
                    <a:pt x="192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6470179" y="753999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8000"/>
                    <a:pt x="10200" y="14400"/>
                    <a:pt x="13800" y="10800"/>
                  </a:cubicBezTo>
                  <a:cubicBezTo>
                    <a:pt x="17400" y="7200"/>
                    <a:pt x="195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6489229" y="830199"/>
              <a:ext cx="2032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7060729" y="487299"/>
              <a:ext cx="2413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3" y="1412"/>
                    <a:pt x="4926" y="2824"/>
                    <a:pt x="7958" y="5435"/>
                  </a:cubicBezTo>
                  <a:cubicBezTo>
                    <a:pt x="10989" y="8047"/>
                    <a:pt x="14589" y="11859"/>
                    <a:pt x="16958" y="14753"/>
                  </a:cubicBezTo>
                  <a:cubicBezTo>
                    <a:pt x="19326" y="17647"/>
                    <a:pt x="20463" y="1962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7073429" y="442849"/>
              <a:ext cx="2032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25" y="1670"/>
                    <a:pt x="16650" y="3339"/>
                    <a:pt x="13612" y="6104"/>
                  </a:cubicBezTo>
                  <a:cubicBezTo>
                    <a:pt x="10575" y="8870"/>
                    <a:pt x="6975" y="12730"/>
                    <a:pt x="4613" y="15496"/>
                  </a:cubicBezTo>
                  <a:cubicBezTo>
                    <a:pt x="2250" y="18261"/>
                    <a:pt x="1125" y="199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7041679" y="252349"/>
              <a:ext cx="3429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67" y="17550"/>
                    <a:pt x="6933" y="13500"/>
                    <a:pt x="10533" y="9900"/>
                  </a:cubicBezTo>
                  <a:cubicBezTo>
                    <a:pt x="14133" y="6300"/>
                    <a:pt x="17867" y="31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1831751" y="0"/>
              <a:ext cx="2595346" cy="182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80" fill="norm" stroke="1" extrusionOk="0">
                  <a:moveTo>
                    <a:pt x="13353" y="1335"/>
                  </a:moveTo>
                  <a:cubicBezTo>
                    <a:pt x="13108" y="1009"/>
                    <a:pt x="12862" y="682"/>
                    <a:pt x="12502" y="457"/>
                  </a:cubicBezTo>
                  <a:cubicBezTo>
                    <a:pt x="12142" y="231"/>
                    <a:pt x="11668" y="105"/>
                    <a:pt x="11150" y="43"/>
                  </a:cubicBezTo>
                  <a:cubicBezTo>
                    <a:pt x="10632" y="-20"/>
                    <a:pt x="10070" y="-20"/>
                    <a:pt x="9508" y="80"/>
                  </a:cubicBezTo>
                  <a:cubicBezTo>
                    <a:pt x="8946" y="181"/>
                    <a:pt x="8384" y="381"/>
                    <a:pt x="7804" y="720"/>
                  </a:cubicBezTo>
                  <a:cubicBezTo>
                    <a:pt x="7225" y="1059"/>
                    <a:pt x="6628" y="1535"/>
                    <a:pt x="6074" y="1987"/>
                  </a:cubicBezTo>
                  <a:cubicBezTo>
                    <a:pt x="5521" y="2439"/>
                    <a:pt x="5012" y="2865"/>
                    <a:pt x="4512" y="3304"/>
                  </a:cubicBezTo>
                  <a:cubicBezTo>
                    <a:pt x="4011" y="3743"/>
                    <a:pt x="3519" y="4195"/>
                    <a:pt x="3019" y="4721"/>
                  </a:cubicBezTo>
                  <a:cubicBezTo>
                    <a:pt x="2518" y="5248"/>
                    <a:pt x="2009" y="5850"/>
                    <a:pt x="1570" y="6490"/>
                  </a:cubicBezTo>
                  <a:cubicBezTo>
                    <a:pt x="1131" y="7130"/>
                    <a:pt x="762" y="7807"/>
                    <a:pt x="490" y="8585"/>
                  </a:cubicBezTo>
                  <a:cubicBezTo>
                    <a:pt x="218" y="9363"/>
                    <a:pt x="42" y="10241"/>
                    <a:pt x="7" y="11144"/>
                  </a:cubicBezTo>
                  <a:cubicBezTo>
                    <a:pt x="-28" y="12047"/>
                    <a:pt x="77" y="12975"/>
                    <a:pt x="253" y="13753"/>
                  </a:cubicBezTo>
                  <a:cubicBezTo>
                    <a:pt x="429" y="14531"/>
                    <a:pt x="674" y="15158"/>
                    <a:pt x="1026" y="15823"/>
                  </a:cubicBezTo>
                  <a:cubicBezTo>
                    <a:pt x="1377" y="16487"/>
                    <a:pt x="1833" y="17190"/>
                    <a:pt x="2255" y="17767"/>
                  </a:cubicBezTo>
                  <a:cubicBezTo>
                    <a:pt x="2676" y="18344"/>
                    <a:pt x="3063" y="18795"/>
                    <a:pt x="3546" y="19209"/>
                  </a:cubicBezTo>
                  <a:cubicBezTo>
                    <a:pt x="4029" y="19623"/>
                    <a:pt x="4608" y="20000"/>
                    <a:pt x="5232" y="20263"/>
                  </a:cubicBezTo>
                  <a:cubicBezTo>
                    <a:pt x="5855" y="20526"/>
                    <a:pt x="6522" y="20677"/>
                    <a:pt x="7154" y="20827"/>
                  </a:cubicBezTo>
                  <a:cubicBezTo>
                    <a:pt x="7787" y="20978"/>
                    <a:pt x="8384" y="21128"/>
                    <a:pt x="8963" y="21254"/>
                  </a:cubicBezTo>
                  <a:cubicBezTo>
                    <a:pt x="9543" y="21379"/>
                    <a:pt x="10105" y="21480"/>
                    <a:pt x="10693" y="21530"/>
                  </a:cubicBezTo>
                  <a:cubicBezTo>
                    <a:pt x="11281" y="21580"/>
                    <a:pt x="11896" y="21580"/>
                    <a:pt x="12546" y="21580"/>
                  </a:cubicBezTo>
                  <a:cubicBezTo>
                    <a:pt x="13195" y="21580"/>
                    <a:pt x="13880" y="21580"/>
                    <a:pt x="14556" y="21429"/>
                  </a:cubicBezTo>
                  <a:cubicBezTo>
                    <a:pt x="15232" y="21279"/>
                    <a:pt x="15900" y="20978"/>
                    <a:pt x="16488" y="20664"/>
                  </a:cubicBezTo>
                  <a:cubicBezTo>
                    <a:pt x="17076" y="20351"/>
                    <a:pt x="17586" y="20025"/>
                    <a:pt x="18069" y="19661"/>
                  </a:cubicBezTo>
                  <a:cubicBezTo>
                    <a:pt x="18552" y="19297"/>
                    <a:pt x="19008" y="18896"/>
                    <a:pt x="19456" y="18294"/>
                  </a:cubicBezTo>
                  <a:cubicBezTo>
                    <a:pt x="19904" y="17691"/>
                    <a:pt x="20343" y="16889"/>
                    <a:pt x="20676" y="16098"/>
                  </a:cubicBezTo>
                  <a:cubicBezTo>
                    <a:pt x="21010" y="15308"/>
                    <a:pt x="21238" y="14531"/>
                    <a:pt x="21379" y="13678"/>
                  </a:cubicBezTo>
                  <a:cubicBezTo>
                    <a:pt x="21519" y="12825"/>
                    <a:pt x="21572" y="11896"/>
                    <a:pt x="21502" y="10993"/>
                  </a:cubicBezTo>
                  <a:cubicBezTo>
                    <a:pt x="21432" y="10090"/>
                    <a:pt x="21238" y="9212"/>
                    <a:pt x="20984" y="8372"/>
                  </a:cubicBezTo>
                  <a:cubicBezTo>
                    <a:pt x="20729" y="7531"/>
                    <a:pt x="20413" y="6728"/>
                    <a:pt x="20053" y="5988"/>
                  </a:cubicBezTo>
                  <a:cubicBezTo>
                    <a:pt x="19693" y="5248"/>
                    <a:pt x="19289" y="4571"/>
                    <a:pt x="18797" y="3994"/>
                  </a:cubicBezTo>
                  <a:cubicBezTo>
                    <a:pt x="18306" y="3417"/>
                    <a:pt x="17726" y="2940"/>
                    <a:pt x="17085" y="2564"/>
                  </a:cubicBezTo>
                  <a:cubicBezTo>
                    <a:pt x="16444" y="2188"/>
                    <a:pt x="15742" y="1912"/>
                    <a:pt x="15039" y="1724"/>
                  </a:cubicBezTo>
                  <a:cubicBezTo>
                    <a:pt x="14337" y="1535"/>
                    <a:pt x="13634" y="1435"/>
                    <a:pt x="12932" y="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