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6" d="100"/>
          <a:sy n="56" d="100"/>
        </p:scale>
        <p:origin x="1541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>
            <a:spLocks noGrp="1"/>
          </p:cNvSpPr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1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>
            <a:spLocks noGrp="1"/>
          </p:cNvSpPr>
          <p:nvPr>
            <p:ph type="body" sz="quarter" idx="21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2400" i="1"/>
            </a:lvl1pPr>
          </a:lstStyle>
          <a:p>
            <a:r>
              <a:t>–Johnny Appleseed</a:t>
            </a:r>
          </a:p>
        </p:txBody>
      </p:sp>
      <p:sp>
        <p:nvSpPr>
          <p:cNvPr id="94" name="“Type a quote here.”"/>
          <p:cNvSpPr txBox="1">
            <a:spLocks noGrp="1"/>
          </p:cNvSpPr>
          <p:nvPr>
            <p:ph type="body" sz="quarter" idx="22"/>
          </p:nvPr>
        </p:nvSpPr>
        <p:spPr>
          <a:xfrm>
            <a:off x="1270000" y="4267111"/>
            <a:ext cx="10464800" cy="609778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“Type a quote here.” </a:t>
            </a:r>
          </a:p>
        </p:txBody>
      </p:sp>
      <p:sp>
        <p:nvSpPr>
          <p:cNvPr id="9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>
            <a:spLocks noGrp="1"/>
          </p:cNvSpPr>
          <p:nvPr>
            <p:ph type="pic" idx="21"/>
          </p:nvPr>
        </p:nvSpPr>
        <p:spPr>
          <a:xfrm>
            <a:off x="-949853" y="0"/>
            <a:ext cx="14904506" cy="9944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>
            <a:spLocks noGrp="1"/>
          </p:cNvSpPr>
          <p:nvPr>
            <p:ph type="pic" idx="21"/>
          </p:nvPr>
        </p:nvSpPr>
        <p:spPr>
          <a:xfrm>
            <a:off x="1622088" y="289099"/>
            <a:ext cx="9753603" cy="6505789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21" name="Title Text"/>
          <p:cNvSpPr txBox="1">
            <a:spLocks noGrp="1"/>
          </p:cNvSpPr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2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>
            <a:spLocks noGrp="1"/>
          </p:cNvSpPr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>
            <a:spLocks noGrp="1"/>
          </p:cNvSpPr>
          <p:nvPr>
            <p:ph type="pic" idx="21"/>
          </p:nvPr>
        </p:nvSpPr>
        <p:spPr>
          <a:xfrm>
            <a:off x="2263775" y="613833"/>
            <a:ext cx="12401550" cy="82677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9" name="Title Text"/>
          <p:cNvSpPr txBox="1">
            <a:spLocks noGrp="1"/>
          </p:cNvSpPr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t>Title Text</a:t>
            </a:r>
          </a:p>
        </p:txBody>
      </p:sp>
      <p:sp>
        <p:nvSpPr>
          <p:cNvPr id="4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7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>
            <a:spLocks noGrp="1"/>
          </p:cNvSpPr>
          <p:nvPr>
            <p:ph type="pic" idx="21"/>
          </p:nvPr>
        </p:nvSpPr>
        <p:spPr>
          <a:xfrm>
            <a:off x="4086225" y="2586566"/>
            <a:ext cx="9429750" cy="62865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6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7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>
            <a:spLocks noGrp="1"/>
          </p:cNvSpPr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>
            <a:spLocks noGrp="1"/>
          </p:cNvSpPr>
          <p:nvPr>
            <p:ph type="pic" sz="quarter" idx="21"/>
          </p:nvPr>
        </p:nvSpPr>
        <p:spPr>
          <a:xfrm>
            <a:off x="6680200" y="5029200"/>
            <a:ext cx="6054748" cy="4038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4" name="Image"/>
          <p:cNvSpPr>
            <a:spLocks noGrp="1"/>
          </p:cNvSpPr>
          <p:nvPr>
            <p:ph type="pic" sz="quarter" idx="22"/>
          </p:nvPr>
        </p:nvSpPr>
        <p:spPr>
          <a:xfrm>
            <a:off x="6502400" y="889000"/>
            <a:ext cx="5867400" cy="39116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5" name="Image"/>
          <p:cNvSpPr>
            <a:spLocks noGrp="1"/>
          </p:cNvSpPr>
          <p:nvPr>
            <p:ph type="pic" idx="23"/>
          </p:nvPr>
        </p:nvSpPr>
        <p:spPr>
          <a:xfrm>
            <a:off x="-2374900" y="889000"/>
            <a:ext cx="11982450" cy="79883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328884" y="9296400"/>
            <a:ext cx="340259" cy="324308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6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9" name="bi5.png" descr="bi5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7400" y="1543050"/>
            <a:ext cx="8890000" cy="66675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1" name="bi7.png" descr="bi7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7400" y="1543050"/>
            <a:ext cx="8890000" cy="66675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3" name="bi9.png" descr="bi9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7400" y="1543050"/>
            <a:ext cx="8890000" cy="66675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5" name="bi10.png" descr="bi1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7400" y="1543050"/>
            <a:ext cx="8890000" cy="66675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7" name="bi100.png" descr="bi10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7400" y="1543050"/>
            <a:ext cx="8890000" cy="66675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06EAB21-90DD-4399-432D-4A829374ECA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9" name="bi5.png">
            <a:extLst>
              <a:ext uri="{FF2B5EF4-FFF2-40B4-BE49-F238E27FC236}">
                <a16:creationId xmlns:a16="http://schemas.microsoft.com/office/drawing/2014/main" id="{28F60BF7-C8D8-D64D-9556-CAC1E7D14F5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057400" y="1543050"/>
            <a:ext cx="8890000" cy="6667499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1242869313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ADCB8BE-F957-DE27-A93B-94AFBBE03AD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9" name="bi5.png">
            <a:extLst>
              <a:ext uri="{FF2B5EF4-FFF2-40B4-BE49-F238E27FC236}">
                <a16:creationId xmlns:a16="http://schemas.microsoft.com/office/drawing/2014/main" id="{02280A27-A60F-ADE7-60F2-842EA2A3C38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057400" y="1543050"/>
            <a:ext cx="8889999" cy="6667499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3049862513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6F66C26-8776-6622-BB88-91AA0EE1147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9" name="bi5.png">
            <a:extLst>
              <a:ext uri="{FF2B5EF4-FFF2-40B4-BE49-F238E27FC236}">
                <a16:creationId xmlns:a16="http://schemas.microsoft.com/office/drawing/2014/main" id="{06CE8BD2-16CD-58FF-9673-D262F8F9321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057400" y="1543050"/>
            <a:ext cx="8889999" cy="6667498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937886533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Custom</PresentationFormat>
  <Paragraphs>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Helvetica Light</vt:lpstr>
      <vt:lpstr>Helvetica Neue</vt:lpstr>
      <vt:lpstr>Helvetica Neue Light</vt:lpstr>
      <vt:lpstr>Helvetica Neue Medium</vt:lpstr>
      <vt:lpstr>Helvetica Neue Thin</vt:lpstr>
      <vt:lpstr>White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ModifiedBy>Anshul Gandhi</cp:lastModifiedBy>
  <cp:revision>1</cp:revision>
  <dcterms:modified xsi:type="dcterms:W3CDTF">2025-04-17T01:27:03Z</dcterms:modified>
</cp:coreProperties>
</file>