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54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bi5.png" descr="bi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43050"/>
            <a:ext cx="88900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bi7.png" descr="bi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43050"/>
            <a:ext cx="88900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bi9.png" descr="bi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43050"/>
            <a:ext cx="88900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bi10.png" descr="bi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43050"/>
            <a:ext cx="88900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bi100.png" descr="bi1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43050"/>
            <a:ext cx="8890000" cy="6667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6EAB21-90DD-4399-432D-4A829374E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bi5.png">
            <a:extLst>
              <a:ext uri="{FF2B5EF4-FFF2-40B4-BE49-F238E27FC236}">
                <a16:creationId xmlns:a16="http://schemas.microsoft.com/office/drawing/2014/main" id="{28F60BF7-C8D8-D64D-9556-CAC1E7D14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7400" y="1543050"/>
            <a:ext cx="8890000" cy="66674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428693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CB8BE-F957-DE27-A93B-94AFBBE03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bi5.png">
            <a:extLst>
              <a:ext uri="{FF2B5EF4-FFF2-40B4-BE49-F238E27FC236}">
                <a16:creationId xmlns:a16="http://schemas.microsoft.com/office/drawing/2014/main" id="{02280A27-A60F-ADE7-60F2-842EA2A3C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7400" y="1543050"/>
            <a:ext cx="8889999" cy="66674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498625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66C26-8776-6622-BB88-91AA0EE11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bi5.png">
            <a:extLst>
              <a:ext uri="{FF2B5EF4-FFF2-40B4-BE49-F238E27FC236}">
                <a16:creationId xmlns:a16="http://schemas.microsoft.com/office/drawing/2014/main" id="{06CE8BD2-16CD-58FF-9673-D262F8F93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7400" y="1543050"/>
            <a:ext cx="8889999" cy="666749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378865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Anshul Gandhi</cp:lastModifiedBy>
  <cp:revision>1</cp:revision>
  <dcterms:modified xsi:type="dcterms:W3CDTF">2025-04-17T01:27:03Z</dcterms:modified>
</cp:coreProperties>
</file>